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4015" r:id="rId5"/>
  </p:sldMasterIdLst>
  <p:notesMasterIdLst>
    <p:notesMasterId r:id="rId57"/>
  </p:notesMasterIdLst>
  <p:handoutMasterIdLst>
    <p:handoutMasterId r:id="rId58"/>
  </p:handoutMasterIdLst>
  <p:sldIdLst>
    <p:sldId id="256" r:id="rId6"/>
    <p:sldId id="2147309459" r:id="rId7"/>
    <p:sldId id="2147309458" r:id="rId8"/>
    <p:sldId id="2147309460" r:id="rId9"/>
    <p:sldId id="2147470564" r:id="rId10"/>
    <p:sldId id="2147470565" r:id="rId11"/>
    <p:sldId id="2147470594" r:id="rId12"/>
    <p:sldId id="2132735908" r:id="rId13"/>
    <p:sldId id="2132735906" r:id="rId14"/>
    <p:sldId id="2132735907" r:id="rId15"/>
    <p:sldId id="2132735909" r:id="rId16"/>
    <p:sldId id="2132735897" r:id="rId17"/>
    <p:sldId id="2132735910" r:id="rId18"/>
    <p:sldId id="2132735911" r:id="rId19"/>
    <p:sldId id="2132735912" r:id="rId20"/>
    <p:sldId id="2132735913" r:id="rId21"/>
    <p:sldId id="2147309508" r:id="rId22"/>
    <p:sldId id="2147309464" r:id="rId23"/>
    <p:sldId id="2147309507" r:id="rId24"/>
    <p:sldId id="2147470566" r:id="rId25"/>
    <p:sldId id="2147309465" r:id="rId26"/>
    <p:sldId id="2147470595" r:id="rId27"/>
    <p:sldId id="2147309466" r:id="rId28"/>
    <p:sldId id="2147309467" r:id="rId29"/>
    <p:sldId id="6224" r:id="rId30"/>
    <p:sldId id="2549" r:id="rId31"/>
    <p:sldId id="2147470577" r:id="rId32"/>
    <p:sldId id="2147309509" r:id="rId33"/>
    <p:sldId id="2147309510" r:id="rId34"/>
    <p:sldId id="2147470567" r:id="rId35"/>
    <p:sldId id="2147309469" r:id="rId36"/>
    <p:sldId id="2147470586" r:id="rId37"/>
    <p:sldId id="2147470587" r:id="rId38"/>
    <p:sldId id="2147470588" r:id="rId39"/>
    <p:sldId id="2147470589" r:id="rId40"/>
    <p:sldId id="417" r:id="rId41"/>
    <p:sldId id="2147470568" r:id="rId42"/>
    <p:sldId id="2147309477" r:id="rId43"/>
    <p:sldId id="2147470596" r:id="rId44"/>
    <p:sldId id="2147309479" r:id="rId45"/>
    <p:sldId id="2147470569" r:id="rId46"/>
    <p:sldId id="2147309480" r:id="rId47"/>
    <p:sldId id="2147309481" r:id="rId48"/>
    <p:sldId id="2147470572" r:id="rId49"/>
    <p:sldId id="2147470573" r:id="rId50"/>
    <p:sldId id="2147470576" r:id="rId51"/>
    <p:sldId id="367" r:id="rId52"/>
    <p:sldId id="2147472341" r:id="rId53"/>
    <p:sldId id="2147472361" r:id="rId54"/>
    <p:sldId id="2147309503" r:id="rId55"/>
    <p:sldId id="469" r:id="rId56"/>
  </p:sldIdLst>
  <p:sldSz cx="9144000" cy="5143500" type="screen16x9"/>
  <p:notesSz cx="6858000" cy="9144000"/>
  <p:custDataLst>
    <p:tags r:id="rId5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itle" id="{57DC69AD-A26E-47D6-B65E-46E672F711FE}">
          <p14:sldIdLst>
            <p14:sldId id="256"/>
          </p14:sldIdLst>
        </p14:section>
        <p14:section name="DATAPLANE" id="{732D8D53-95A2-9A4A-B5DB-D23A949C917A}">
          <p14:sldIdLst>
            <p14:sldId id="2147309459"/>
            <p14:sldId id="2147309458"/>
            <p14:sldId id="2147309460"/>
            <p14:sldId id="2147470564"/>
            <p14:sldId id="2147470565"/>
            <p14:sldId id="2147470594"/>
            <p14:sldId id="2132735908"/>
            <p14:sldId id="2132735906"/>
            <p14:sldId id="2132735907"/>
            <p14:sldId id="2132735909"/>
            <p14:sldId id="2132735897"/>
            <p14:sldId id="2132735910"/>
            <p14:sldId id="2132735911"/>
            <p14:sldId id="2132735912"/>
            <p14:sldId id="2132735913"/>
            <p14:sldId id="2147309508"/>
            <p14:sldId id="2147309464"/>
            <p14:sldId id="2147309507"/>
            <p14:sldId id="2147470566"/>
            <p14:sldId id="2147309465"/>
            <p14:sldId id="2147470595"/>
          </p14:sldIdLst>
        </p14:section>
        <p14:section name="Untitled Section" id="{C7349964-5295-C84B-A878-AF24A784D985}">
          <p14:sldIdLst>
            <p14:sldId id="2147309466"/>
            <p14:sldId id="2147309467"/>
            <p14:sldId id="6224"/>
            <p14:sldId id="2549"/>
            <p14:sldId id="2147470577"/>
            <p14:sldId id="2147309509"/>
            <p14:sldId id="2147309510"/>
            <p14:sldId id="2147470567"/>
            <p14:sldId id="2147309469"/>
            <p14:sldId id="2147470586"/>
            <p14:sldId id="2147470587"/>
            <p14:sldId id="2147470588"/>
            <p14:sldId id="2147470589"/>
            <p14:sldId id="417"/>
          </p14:sldIdLst>
        </p14:section>
        <p14:section name="Control Plane" id="{3ADAF491-5291-0846-B655-A8C6A5888FF4}">
          <p14:sldIdLst>
            <p14:sldId id="2147470568"/>
            <p14:sldId id="2147309477"/>
            <p14:sldId id="2147470596"/>
            <p14:sldId id="2147309479"/>
            <p14:sldId id="2147470569"/>
            <p14:sldId id="2147309480"/>
            <p14:sldId id="2147309481"/>
            <p14:sldId id="2147470572"/>
            <p14:sldId id="2147470573"/>
            <p14:sldId id="2147470576"/>
            <p14:sldId id="367"/>
            <p14:sldId id="2147472341"/>
            <p14:sldId id="2147472361"/>
            <p14:sldId id="2147309503"/>
            <p14:sldId id="469"/>
          </p14:sldIdLst>
        </p14:section>
        <p14:section name="Segue" id="{769C1531-1D68-44DE-9081-A6548BE7F9DF}">
          <p14:sldIdLst/>
        </p14:section>
      </p14:sectionLst>
    </p:ex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56FF"/>
    <a:srgbClr val="E001D5"/>
    <a:srgbClr val="F3CFFF"/>
    <a:srgbClr val="C7D1E9"/>
    <a:srgbClr val="FDBE24"/>
    <a:srgbClr val="0D274D"/>
    <a:srgbClr val="86DBF2"/>
    <a:srgbClr val="A7E3C3"/>
    <a:srgbClr val="D0CFD2"/>
    <a:srgbClr val="82AF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0" autoAdjust="0"/>
    <p:restoredTop sz="89524" autoAdjust="0"/>
  </p:normalViewPr>
  <p:slideViewPr>
    <p:cSldViewPr snapToGrid="0" snapToObjects="1" showGuides="1">
      <p:cViewPr varScale="1">
        <p:scale>
          <a:sx n="152" d="100"/>
          <a:sy n="152" d="100"/>
        </p:scale>
        <p:origin x="808" y="184"/>
      </p:cViewPr>
      <p:guideLst>
        <p:guide pos="3144"/>
        <p:guide orient="horz" pos="1620"/>
      </p:guideLst>
    </p:cSldViewPr>
  </p:slideViewPr>
  <p:notesTextViewPr>
    <p:cViewPr>
      <p:scale>
        <a:sx n="100" d="100"/>
        <a:sy n="100" d="100"/>
      </p:scale>
      <p:origin x="0" y="0"/>
    </p:cViewPr>
  </p:notesTextViewPr>
  <p:sorterViewPr>
    <p:cViewPr>
      <p:scale>
        <a:sx n="180" d="100"/>
        <a:sy n="18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SRv6</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7223-48B9-AE6B-FE5FED3CC953}"/>
              </c:ext>
            </c:extLst>
          </c:dPt>
          <c:dPt>
            <c:idx val="1"/>
            <c:bubble3D val="0"/>
            <c:spPr>
              <a:solidFill>
                <a:srgbClr val="FFFF00"/>
              </a:solidFill>
              <a:ln w="19050">
                <a:noFill/>
              </a:ln>
              <a:effectLst/>
            </c:spPr>
            <c:extLst>
              <c:ext xmlns:c16="http://schemas.microsoft.com/office/drawing/2014/chart" uri="{C3380CC4-5D6E-409C-BE32-E72D297353CC}">
                <c16:uniqueId val="{00000002-7223-48B9-AE6B-FE5FED3CC953}"/>
              </c:ext>
            </c:extLst>
          </c:dPt>
          <c:dPt>
            <c:idx val="2"/>
            <c:bubble3D val="0"/>
            <c:spPr>
              <a:solidFill>
                <a:srgbClr val="676767"/>
              </a:solidFill>
              <a:ln w="19050">
                <a:noFill/>
              </a:ln>
              <a:effectLst/>
            </c:spPr>
            <c:extLst>
              <c:ext xmlns:c16="http://schemas.microsoft.com/office/drawing/2014/chart" uri="{C3380CC4-5D6E-409C-BE32-E72D297353CC}">
                <c16:uniqueId val="{00000003-7223-48B9-AE6B-FE5FED3CC953}"/>
              </c:ext>
            </c:extLst>
          </c:dPt>
          <c:cat>
            <c:strRef>
              <c:f>Sheet1!$A$2:$A$4</c:f>
              <c:strCache>
                <c:ptCount val="3"/>
                <c:pt idx="0">
                  <c:v>Production</c:v>
                </c:pt>
                <c:pt idx="1">
                  <c:v>Lab</c:v>
                </c:pt>
                <c:pt idx="2">
                  <c:v>Early</c:v>
                </c:pt>
              </c:strCache>
            </c:strRef>
          </c:cat>
          <c:val>
            <c:numRef>
              <c:f>Sheet1!$B$2:$B$4</c:f>
              <c:numCache>
                <c:formatCode>General</c:formatCode>
                <c:ptCount val="3"/>
                <c:pt idx="0">
                  <c:v>5</c:v>
                </c:pt>
                <c:pt idx="1">
                  <c:v>85</c:v>
                </c:pt>
                <c:pt idx="2">
                  <c:v>52</c:v>
                </c:pt>
              </c:numCache>
            </c:numRef>
          </c:val>
          <c:extLst>
            <c:ext xmlns:c16="http://schemas.microsoft.com/office/drawing/2014/chart" uri="{C3380CC4-5D6E-409C-BE32-E72D297353CC}">
              <c16:uniqueId val="{00000000-7223-48B9-AE6B-FE5FED3CC95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SRv6</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446D-4745-A207-8B8BE7890FBD}"/>
              </c:ext>
            </c:extLst>
          </c:dPt>
          <c:dPt>
            <c:idx val="1"/>
            <c:bubble3D val="0"/>
            <c:spPr>
              <a:solidFill>
                <a:srgbClr val="FFFF00"/>
              </a:solidFill>
              <a:ln w="19050">
                <a:noFill/>
              </a:ln>
              <a:effectLst/>
            </c:spPr>
            <c:extLst>
              <c:ext xmlns:c16="http://schemas.microsoft.com/office/drawing/2014/chart" uri="{C3380CC4-5D6E-409C-BE32-E72D297353CC}">
                <c16:uniqueId val="{00000003-446D-4745-A207-8B8BE7890FBD}"/>
              </c:ext>
            </c:extLst>
          </c:dPt>
          <c:dPt>
            <c:idx val="2"/>
            <c:bubble3D val="0"/>
            <c:spPr>
              <a:solidFill>
                <a:srgbClr val="676767"/>
              </a:solidFill>
              <a:ln w="19050">
                <a:noFill/>
              </a:ln>
              <a:effectLst/>
            </c:spPr>
            <c:extLst>
              <c:ext xmlns:c16="http://schemas.microsoft.com/office/drawing/2014/chart" uri="{C3380CC4-5D6E-409C-BE32-E72D297353CC}">
                <c16:uniqueId val="{00000005-446D-4745-A207-8B8BE7890FBD}"/>
              </c:ext>
            </c:extLst>
          </c:dPt>
          <c:cat>
            <c:strRef>
              <c:f>Sheet1!$A$2:$A$4</c:f>
              <c:strCache>
                <c:ptCount val="3"/>
                <c:pt idx="0">
                  <c:v>Production</c:v>
                </c:pt>
                <c:pt idx="1">
                  <c:v>Lab</c:v>
                </c:pt>
                <c:pt idx="2">
                  <c:v>Early</c:v>
                </c:pt>
              </c:strCache>
            </c:strRef>
          </c:cat>
          <c:val>
            <c:numRef>
              <c:f>Sheet1!$B$2:$B$4</c:f>
              <c:numCache>
                <c:formatCode>General</c:formatCode>
                <c:ptCount val="3"/>
                <c:pt idx="0">
                  <c:v>5</c:v>
                </c:pt>
                <c:pt idx="1">
                  <c:v>103</c:v>
                </c:pt>
                <c:pt idx="2">
                  <c:v>52</c:v>
                </c:pt>
              </c:numCache>
            </c:numRef>
          </c:val>
          <c:extLst>
            <c:ext xmlns:c16="http://schemas.microsoft.com/office/drawing/2014/chart" uri="{C3380CC4-5D6E-409C-BE32-E72D297353CC}">
              <c16:uniqueId val="{00000006-446D-4745-A207-8B8BE7890FB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SRv6</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3FBA-4F7F-92F8-B01E0E42D3AB}"/>
              </c:ext>
            </c:extLst>
          </c:dPt>
          <c:dPt>
            <c:idx val="1"/>
            <c:bubble3D val="0"/>
            <c:spPr>
              <a:solidFill>
                <a:srgbClr val="FFFF00"/>
              </a:solidFill>
              <a:ln w="19050">
                <a:noFill/>
              </a:ln>
              <a:effectLst/>
            </c:spPr>
            <c:extLst>
              <c:ext xmlns:c16="http://schemas.microsoft.com/office/drawing/2014/chart" uri="{C3380CC4-5D6E-409C-BE32-E72D297353CC}">
                <c16:uniqueId val="{00000003-3FBA-4F7F-92F8-B01E0E42D3AB}"/>
              </c:ext>
            </c:extLst>
          </c:dPt>
          <c:dPt>
            <c:idx val="2"/>
            <c:bubble3D val="0"/>
            <c:spPr>
              <a:solidFill>
                <a:srgbClr val="676767"/>
              </a:solidFill>
              <a:ln w="19050">
                <a:noFill/>
              </a:ln>
              <a:effectLst/>
            </c:spPr>
            <c:extLst>
              <c:ext xmlns:c16="http://schemas.microsoft.com/office/drawing/2014/chart" uri="{C3380CC4-5D6E-409C-BE32-E72D297353CC}">
                <c16:uniqueId val="{00000005-3FBA-4F7F-92F8-B01E0E42D3AB}"/>
              </c:ext>
            </c:extLst>
          </c:dPt>
          <c:cat>
            <c:strRef>
              <c:f>Sheet1!$A$2:$A$4</c:f>
              <c:strCache>
                <c:ptCount val="3"/>
                <c:pt idx="0">
                  <c:v>Production</c:v>
                </c:pt>
                <c:pt idx="1">
                  <c:v>Lab</c:v>
                </c:pt>
                <c:pt idx="2">
                  <c:v>Early</c:v>
                </c:pt>
              </c:strCache>
            </c:strRef>
          </c:cat>
          <c:val>
            <c:numRef>
              <c:f>Sheet1!$B$2:$B$4</c:f>
              <c:numCache>
                <c:formatCode>General</c:formatCode>
                <c:ptCount val="3"/>
                <c:pt idx="0">
                  <c:v>8</c:v>
                </c:pt>
                <c:pt idx="1">
                  <c:v>71</c:v>
                </c:pt>
                <c:pt idx="2">
                  <c:v>17</c:v>
                </c:pt>
              </c:numCache>
            </c:numRef>
          </c:val>
          <c:extLst>
            <c:ext xmlns:c16="http://schemas.microsoft.com/office/drawing/2014/chart" uri="{C3380CC4-5D6E-409C-BE32-E72D297353CC}">
              <c16:uniqueId val="{00000006-3FBA-4F7F-92F8-B01E0E42D3A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3/7/24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3/7/24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a:t>
            </a:fld>
            <a:endParaRPr lang="en-US" dirty="0"/>
          </a:p>
        </p:txBody>
      </p:sp>
    </p:spTree>
    <p:extLst>
      <p:ext uri="{BB962C8B-B14F-4D97-AF65-F5344CB8AC3E}">
        <p14:creationId xmlns:p14="http://schemas.microsoft.com/office/powerpoint/2010/main" val="214721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13</a:t>
            </a:fld>
            <a:endParaRPr lang="en-US" dirty="0"/>
          </a:p>
        </p:txBody>
      </p:sp>
    </p:spTree>
    <p:extLst>
      <p:ext uri="{BB962C8B-B14F-4D97-AF65-F5344CB8AC3E}">
        <p14:creationId xmlns:p14="http://schemas.microsoft.com/office/powerpoint/2010/main" val="78359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14</a:t>
            </a:fld>
            <a:endParaRPr lang="en-US" dirty="0"/>
          </a:p>
        </p:txBody>
      </p:sp>
    </p:spTree>
    <p:extLst>
      <p:ext uri="{BB962C8B-B14F-4D97-AF65-F5344CB8AC3E}">
        <p14:creationId xmlns:p14="http://schemas.microsoft.com/office/powerpoint/2010/main" val="87561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15</a:t>
            </a:fld>
            <a:endParaRPr lang="en-US" dirty="0"/>
          </a:p>
        </p:txBody>
      </p:sp>
    </p:spTree>
    <p:extLst>
      <p:ext uri="{BB962C8B-B14F-4D97-AF65-F5344CB8AC3E}">
        <p14:creationId xmlns:p14="http://schemas.microsoft.com/office/powerpoint/2010/main" val="415955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16</a:t>
            </a:fld>
            <a:endParaRPr lang="en-US" dirty="0"/>
          </a:p>
        </p:txBody>
      </p:sp>
    </p:spTree>
    <p:extLst>
      <p:ext uri="{BB962C8B-B14F-4D97-AF65-F5344CB8AC3E}">
        <p14:creationId xmlns:p14="http://schemas.microsoft.com/office/powerpoint/2010/main" val="322695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node: node where the segment was instantiated, and where it will be processed</a:t>
            </a:r>
          </a:p>
          <a:p>
            <a:endParaRPr lang="en-US" dirty="0"/>
          </a:p>
          <a:p>
            <a:r>
              <a:rPr lang="en-US" dirty="0"/>
              <a:t>Function could be the basic end-point behavior that I showed in the previous slides, or something</a:t>
            </a:r>
            <a:r>
              <a:rPr lang="en-US" baseline="0" dirty="0"/>
              <a:t> much more sophisticated... even using arguments</a:t>
            </a:r>
          </a:p>
          <a:p>
            <a:endParaRPr lang="en-US" baseline="0" dirty="0"/>
          </a:p>
          <a:p>
            <a:endParaRPr lang="en-US" baseline="0" dirty="0"/>
          </a:p>
          <a:p>
            <a:r>
              <a:rPr lang="en-US" baseline="0" dirty="0" err="1"/>
              <a:t>Fliexible</a:t>
            </a:r>
            <a:r>
              <a:rPr lang="en-US" baseline="0" dirty="0"/>
              <a:t> bit-length... </a:t>
            </a:r>
          </a:p>
          <a:p>
            <a:r>
              <a:rPr lang="en-US" baseline="0" dirty="0"/>
              <a:t>the only thing that matters to the rest of the network is that the parent node advertises the locator prefix, so that packets can be routed to it. What it then does with the packet, so the function, is purely local</a:t>
            </a:r>
          </a:p>
          <a:p>
            <a:endParaRPr lang="en-US" baseline="0" dirty="0"/>
          </a:p>
          <a:p>
            <a:r>
              <a:rPr lang="en-US" baseline="0" dirty="0"/>
              <a:t>Local address: address within the locator prefix, or assigned to an interface</a:t>
            </a:r>
          </a:p>
          <a:p>
            <a:r>
              <a:rPr lang="en-US" baseline="0" dirty="0"/>
              <a:t>conversely....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18</a:t>
            </a:fld>
            <a:endParaRPr lang="en-US"/>
          </a:p>
        </p:txBody>
      </p:sp>
    </p:spTree>
    <p:extLst>
      <p:ext uri="{BB962C8B-B14F-4D97-AF65-F5344CB8AC3E}">
        <p14:creationId xmlns:p14="http://schemas.microsoft.com/office/powerpoint/2010/main" val="119736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20</a:t>
            </a:fld>
            <a:endParaRPr lang="en-US" dirty="0"/>
          </a:p>
        </p:txBody>
      </p:sp>
    </p:spTree>
    <p:extLst>
      <p:ext uri="{BB962C8B-B14F-4D97-AF65-F5344CB8AC3E}">
        <p14:creationId xmlns:p14="http://schemas.microsoft.com/office/powerpoint/2010/main" val="426457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node: node where the segment was instantiated, and where it will be processed</a:t>
            </a:r>
          </a:p>
          <a:p>
            <a:endParaRPr lang="en-US" dirty="0"/>
          </a:p>
          <a:p>
            <a:r>
              <a:rPr lang="en-US" dirty="0"/>
              <a:t>Function could be the basic end-point behavior that I showed in the previous slides, or something</a:t>
            </a:r>
            <a:r>
              <a:rPr lang="en-US" baseline="0" dirty="0"/>
              <a:t> much more sophisticated... even using arguments</a:t>
            </a:r>
          </a:p>
          <a:p>
            <a:endParaRPr lang="en-US" baseline="0" dirty="0"/>
          </a:p>
          <a:p>
            <a:endParaRPr lang="en-US" baseline="0" dirty="0"/>
          </a:p>
          <a:p>
            <a:r>
              <a:rPr lang="en-US" baseline="0" dirty="0" err="1"/>
              <a:t>Fliexible</a:t>
            </a:r>
            <a:r>
              <a:rPr lang="en-US" baseline="0" dirty="0"/>
              <a:t> bit-length... </a:t>
            </a:r>
          </a:p>
          <a:p>
            <a:r>
              <a:rPr lang="en-US" baseline="0" dirty="0"/>
              <a:t>the only thing that matters to the rest of the network is that the parent node advertises the locator prefix, so that packets can be routed to it. What it then does with the packet, so the function, is purely local</a:t>
            </a:r>
          </a:p>
          <a:p>
            <a:endParaRPr lang="en-US" baseline="0" dirty="0"/>
          </a:p>
          <a:p>
            <a:r>
              <a:rPr lang="en-US" baseline="0" dirty="0"/>
              <a:t>Local address: address within the locator prefix, or assigned to an interface</a:t>
            </a:r>
          </a:p>
          <a:p>
            <a:r>
              <a:rPr lang="en-US" baseline="0" dirty="0"/>
              <a:t>conversely....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21</a:t>
            </a:fld>
            <a:endParaRPr lang="en-US"/>
          </a:p>
        </p:txBody>
      </p:sp>
    </p:spTree>
    <p:extLst>
      <p:ext uri="{BB962C8B-B14F-4D97-AF65-F5344CB8AC3E}">
        <p14:creationId xmlns:p14="http://schemas.microsoft.com/office/powerpoint/2010/main" val="205854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node: node where the segment was instantiated, and where it will be processed</a:t>
            </a:r>
          </a:p>
          <a:p>
            <a:endParaRPr lang="en-US" dirty="0"/>
          </a:p>
          <a:p>
            <a:r>
              <a:rPr lang="en-US" dirty="0"/>
              <a:t>Function could be the basic end-point behavior that I showed in the previous slides, or something</a:t>
            </a:r>
            <a:r>
              <a:rPr lang="en-US" baseline="0" dirty="0"/>
              <a:t> much more sophisticated... even using arguments</a:t>
            </a:r>
          </a:p>
          <a:p>
            <a:endParaRPr lang="en-US" baseline="0" dirty="0"/>
          </a:p>
          <a:p>
            <a:endParaRPr lang="en-US" baseline="0" dirty="0"/>
          </a:p>
          <a:p>
            <a:r>
              <a:rPr lang="en-US" baseline="0" dirty="0" err="1"/>
              <a:t>Fliexible</a:t>
            </a:r>
            <a:r>
              <a:rPr lang="en-US" baseline="0" dirty="0"/>
              <a:t> bit-length... </a:t>
            </a:r>
          </a:p>
          <a:p>
            <a:r>
              <a:rPr lang="en-US" baseline="0" dirty="0"/>
              <a:t>the only thing that matters to the rest of the network is that the parent node advertises the locator prefix, so that packets can be routed to it. What it then does with the packet, so the function, is purely local</a:t>
            </a:r>
          </a:p>
          <a:p>
            <a:endParaRPr lang="en-US" baseline="0" dirty="0"/>
          </a:p>
          <a:p>
            <a:r>
              <a:rPr lang="en-US" baseline="0" dirty="0"/>
              <a:t>Local address: address within the locator prefix, or assigned to an interface</a:t>
            </a:r>
          </a:p>
          <a:p>
            <a:r>
              <a:rPr lang="en-US" baseline="0" dirty="0"/>
              <a:t>conversely....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22</a:t>
            </a:fld>
            <a:endParaRPr lang="en-US"/>
          </a:p>
        </p:txBody>
      </p:sp>
    </p:spTree>
    <p:extLst>
      <p:ext uri="{BB962C8B-B14F-4D97-AF65-F5344CB8AC3E}">
        <p14:creationId xmlns:p14="http://schemas.microsoft.com/office/powerpoint/2010/main" val="75033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node: node where the segment was instantiated, and where it will be processed</a:t>
            </a:r>
          </a:p>
          <a:p>
            <a:endParaRPr lang="en-US" dirty="0"/>
          </a:p>
          <a:p>
            <a:r>
              <a:rPr lang="en-US" dirty="0"/>
              <a:t>Function could be the basic end-point behavior that I showed in the previous slides, or something</a:t>
            </a:r>
            <a:r>
              <a:rPr lang="en-US" baseline="0" dirty="0"/>
              <a:t> much more sophisticated... even using arguments</a:t>
            </a:r>
          </a:p>
          <a:p>
            <a:endParaRPr lang="en-US" baseline="0" dirty="0"/>
          </a:p>
          <a:p>
            <a:endParaRPr lang="en-US" baseline="0" dirty="0"/>
          </a:p>
          <a:p>
            <a:r>
              <a:rPr lang="en-US" baseline="0" dirty="0" err="1"/>
              <a:t>Fliexible</a:t>
            </a:r>
            <a:r>
              <a:rPr lang="en-US" baseline="0" dirty="0"/>
              <a:t> bit-length... </a:t>
            </a:r>
          </a:p>
          <a:p>
            <a:r>
              <a:rPr lang="en-US" baseline="0" dirty="0"/>
              <a:t>the only thing that matters to the rest of the network is that the parent node advertises the locator prefix, so that packets can be routed to it. What it then does with the packet, so the function, is purely local</a:t>
            </a:r>
          </a:p>
          <a:p>
            <a:endParaRPr lang="en-US" baseline="0" dirty="0"/>
          </a:p>
          <a:p>
            <a:r>
              <a:rPr lang="en-US" baseline="0" dirty="0"/>
              <a:t>Local address: address within the locator prefix, or assigned to an interface</a:t>
            </a:r>
          </a:p>
          <a:p>
            <a:r>
              <a:rPr lang="en-US" baseline="0" dirty="0"/>
              <a:t>conversely....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271855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node: node where the segment was instantiated, and where it will be processed</a:t>
            </a:r>
          </a:p>
          <a:p>
            <a:endParaRPr lang="en-US" dirty="0"/>
          </a:p>
          <a:p>
            <a:r>
              <a:rPr lang="en-US" dirty="0"/>
              <a:t>Function could be the basic end-point behavior that I showed in the previous slides, or something</a:t>
            </a:r>
            <a:r>
              <a:rPr lang="en-US" baseline="0" dirty="0"/>
              <a:t> much more sophisticated... even using arguments</a:t>
            </a:r>
          </a:p>
          <a:p>
            <a:endParaRPr lang="en-US" baseline="0" dirty="0"/>
          </a:p>
          <a:p>
            <a:endParaRPr lang="en-US" baseline="0" dirty="0"/>
          </a:p>
          <a:p>
            <a:r>
              <a:rPr lang="en-US" baseline="0" dirty="0" err="1"/>
              <a:t>Fliexible</a:t>
            </a:r>
            <a:r>
              <a:rPr lang="en-US" baseline="0" dirty="0"/>
              <a:t> bit-length... </a:t>
            </a:r>
          </a:p>
          <a:p>
            <a:r>
              <a:rPr lang="en-US" baseline="0" dirty="0"/>
              <a:t>the only thing that matters to the rest of the network is that the parent node advertises the locator prefix, so that packets can be routed to it. What it then does with the packet, so the function, is purely local</a:t>
            </a:r>
          </a:p>
          <a:p>
            <a:endParaRPr lang="en-US" baseline="0" dirty="0"/>
          </a:p>
          <a:p>
            <a:r>
              <a:rPr lang="en-US" baseline="0" dirty="0"/>
              <a:t>Local address: address within the locator prefix, or assigned to an interface</a:t>
            </a:r>
          </a:p>
          <a:p>
            <a:r>
              <a:rPr lang="en-US" baseline="0" dirty="0"/>
              <a:t>conversely....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24</a:t>
            </a:fld>
            <a:endParaRPr lang="en-US"/>
          </a:p>
        </p:txBody>
      </p:sp>
    </p:spTree>
    <p:extLst>
      <p:ext uri="{BB962C8B-B14F-4D97-AF65-F5344CB8AC3E}">
        <p14:creationId xmlns:p14="http://schemas.microsoft.com/office/powerpoint/2010/main" val="418923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walk you through how services are instantiated today. For that, we need to look at the network infrastructure from an End-to-End perspective.</a:t>
            </a:r>
          </a:p>
          <a:p>
            <a:r>
              <a:rPr lang="en-US" dirty="0"/>
              <a:t>Service Providers’ networks are composed of </a:t>
            </a:r>
            <a:r>
              <a:rPr lang="en-US" b="1" dirty="0"/>
              <a:t>multiple domains</a:t>
            </a:r>
            <a:r>
              <a:rPr lang="en-US" dirty="0"/>
              <a:t> – Access, Metro, Core and Data Center.</a:t>
            </a:r>
          </a:p>
          <a:p>
            <a:r>
              <a:rPr lang="en-US" dirty="0"/>
              <a:t>These </a:t>
            </a:r>
            <a:r>
              <a:rPr lang="en-US" b="1" dirty="0"/>
              <a:t>domains</a:t>
            </a:r>
            <a:r>
              <a:rPr lang="en-US" dirty="0"/>
              <a:t> are most of the time </a:t>
            </a:r>
            <a:r>
              <a:rPr lang="en-US" b="1" dirty="0"/>
              <a:t>operated by different teams</a:t>
            </a:r>
            <a:r>
              <a:rPr lang="en-US" dirty="0"/>
              <a:t> and are using </a:t>
            </a:r>
            <a:r>
              <a:rPr lang="en-US" b="1" dirty="0"/>
              <a:t>different underlay and overlay protocols</a:t>
            </a:r>
            <a:r>
              <a:rPr lang="en-US" dirty="0"/>
              <a:t>. Here are some examples of Underlay and Overlay protocols that are commonly used in these domains:</a:t>
            </a:r>
          </a:p>
          <a:p>
            <a:r>
              <a:rPr lang="en-US" dirty="0"/>
              <a:t>  - </a:t>
            </a:r>
            <a:r>
              <a:rPr lang="en-US" b="1" dirty="0"/>
              <a:t>Metro</a:t>
            </a:r>
            <a:r>
              <a:rPr lang="en-US" dirty="0"/>
              <a:t> domain: Underlay – </a:t>
            </a:r>
            <a:r>
              <a:rPr lang="en-US" b="1" dirty="0"/>
              <a:t>Ethernet</a:t>
            </a:r>
            <a:r>
              <a:rPr lang="en-US" dirty="0"/>
              <a:t> / Overlay – </a:t>
            </a:r>
            <a:r>
              <a:rPr lang="en-US" b="1" dirty="0"/>
              <a:t>L2VPN</a:t>
            </a:r>
            <a:endParaRPr lang="en-US" dirty="0"/>
          </a:p>
          <a:p>
            <a:r>
              <a:rPr lang="en-US" dirty="0"/>
              <a:t>  - </a:t>
            </a:r>
            <a:r>
              <a:rPr lang="en-US" b="1" dirty="0"/>
              <a:t>Core</a:t>
            </a:r>
            <a:r>
              <a:rPr lang="en-US" dirty="0"/>
              <a:t> domain: Underlay – </a:t>
            </a:r>
            <a:r>
              <a:rPr lang="en-US" b="1" dirty="0"/>
              <a:t>MPLS </a:t>
            </a:r>
            <a:r>
              <a:rPr lang="en-US" dirty="0"/>
              <a:t>/ Overlay – </a:t>
            </a:r>
            <a:r>
              <a:rPr lang="en-US" b="1" dirty="0"/>
              <a:t>L3VPN</a:t>
            </a:r>
            <a:endParaRPr lang="en-US" dirty="0"/>
          </a:p>
          <a:p>
            <a:r>
              <a:rPr lang="en-US" dirty="0"/>
              <a:t>  - </a:t>
            </a:r>
            <a:r>
              <a:rPr lang="en-US" b="1" dirty="0"/>
              <a:t>Data Center</a:t>
            </a:r>
            <a:r>
              <a:rPr lang="en-US" dirty="0"/>
              <a:t> domain: Underlay – </a:t>
            </a:r>
            <a:r>
              <a:rPr lang="en-US" b="1" dirty="0"/>
              <a:t>IP</a:t>
            </a:r>
            <a:r>
              <a:rPr lang="en-US" dirty="0"/>
              <a:t> / Overlay - </a:t>
            </a:r>
            <a:r>
              <a:rPr lang="en-US" b="1" dirty="0"/>
              <a:t>VXLAN</a:t>
            </a:r>
            <a:endParaRPr lang="en-US" dirty="0"/>
          </a:p>
          <a:p>
            <a:r>
              <a:rPr lang="en-US" dirty="0"/>
              <a:t>As a consequence, </a:t>
            </a:r>
            <a:r>
              <a:rPr lang="en-US" b="1" dirty="0"/>
              <a:t>cross-domain orchestration</a:t>
            </a:r>
            <a:r>
              <a:rPr lang="en-US" dirty="0"/>
              <a:t> is </a:t>
            </a:r>
            <a:r>
              <a:rPr lang="en-US" b="1" dirty="0"/>
              <a:t>complex</a:t>
            </a:r>
            <a:r>
              <a:rPr lang="en-US" dirty="0"/>
              <a:t> and </a:t>
            </a:r>
            <a:r>
              <a:rPr lang="en-US" b="1" dirty="0"/>
              <a:t>limited</a:t>
            </a:r>
            <a:r>
              <a:rPr lang="en-US" dirty="0"/>
              <a:t>.</a:t>
            </a:r>
          </a:p>
          <a:p>
            <a:r>
              <a:rPr lang="en-US" dirty="0"/>
              <a:t>To deliver </a:t>
            </a:r>
            <a:r>
              <a:rPr lang="en-US" b="1" dirty="0"/>
              <a:t>new services</a:t>
            </a:r>
            <a:r>
              <a:rPr lang="en-US" dirty="0"/>
              <a:t>, Services Providers have made great usage of </a:t>
            </a:r>
            <a:r>
              <a:rPr lang="en-US" b="1" dirty="0"/>
              <a:t>purpose-built HW appliances</a:t>
            </a:r>
            <a:r>
              <a:rPr lang="en-US" dirty="0"/>
              <a:t> rolled out in </a:t>
            </a:r>
            <a:r>
              <a:rPr lang="en-US" b="1" dirty="0"/>
              <a:t>Central Offices</a:t>
            </a:r>
            <a:r>
              <a:rPr lang="en-US" dirty="0"/>
              <a:t>. This </a:t>
            </a:r>
            <a:r>
              <a:rPr lang="en-US" b="1" dirty="0"/>
              <a:t>mode of operation</a:t>
            </a:r>
            <a:r>
              <a:rPr lang="en-US" dirty="0"/>
              <a:t> is obviously </a:t>
            </a:r>
            <a:r>
              <a:rPr lang="en-US" b="1" dirty="0"/>
              <a:t>not sustainable</a:t>
            </a:r>
            <a:r>
              <a:rPr lang="en-US" dirty="0"/>
              <a:t> for the following reasons:</a:t>
            </a:r>
          </a:p>
          <a:p>
            <a:r>
              <a:rPr lang="en-US" dirty="0"/>
              <a:t>  - It requires truck-roll and onsite installation resulting in </a:t>
            </a:r>
            <a:r>
              <a:rPr lang="en-US" b="1" dirty="0" err="1"/>
              <a:t>OpEx</a:t>
            </a:r>
            <a:r>
              <a:rPr lang="en-US" b="1" dirty="0"/>
              <a:t> increase</a:t>
            </a:r>
            <a:endParaRPr lang="en-US" dirty="0"/>
          </a:p>
          <a:p>
            <a:r>
              <a:rPr lang="en-US" dirty="0"/>
              <a:t>  - Every HW appliance comes with its own management system and hence requires </a:t>
            </a:r>
            <a:r>
              <a:rPr lang="en-US" b="1" dirty="0"/>
              <a:t>custom integration</a:t>
            </a:r>
            <a:r>
              <a:rPr lang="en-US" dirty="0"/>
              <a:t> into OSS/BSS. Moreover, each of these HW appliances have their own lifecycle making the upgrade of the overall Central Office a tedious planning exercise.</a:t>
            </a:r>
          </a:p>
          <a:p>
            <a:r>
              <a:rPr lang="en-US" dirty="0"/>
              <a:t>To overcome these limitations, Service Providers have started to deliver </a:t>
            </a:r>
            <a:r>
              <a:rPr lang="en-US" b="1" dirty="0"/>
              <a:t>new services</a:t>
            </a:r>
            <a:r>
              <a:rPr lang="en-US" dirty="0"/>
              <a:t> from </a:t>
            </a:r>
            <a:r>
              <a:rPr lang="en-US" b="1" dirty="0"/>
              <a:t>centralized Data Centers</a:t>
            </a:r>
            <a:r>
              <a:rPr lang="en-US" dirty="0"/>
              <a:t>, leveraging compute infrastructure and VNFs. Straightforward </a:t>
            </a:r>
            <a:r>
              <a:rPr lang="en-US" b="1" dirty="0"/>
              <a:t>Benefits</a:t>
            </a:r>
            <a:r>
              <a:rPr lang="en-US" dirty="0"/>
              <a:t> are </a:t>
            </a:r>
            <a:r>
              <a:rPr lang="en-US" b="1" dirty="0"/>
              <a:t>Time-To-Market</a:t>
            </a:r>
            <a:r>
              <a:rPr lang="en-US" dirty="0"/>
              <a:t> and </a:t>
            </a:r>
            <a:r>
              <a:rPr lang="en-US" b="1" dirty="0"/>
              <a:t>On-demand service instantiation</a:t>
            </a:r>
            <a:r>
              <a:rPr lang="en-US" dirty="0"/>
              <a:t>.</a:t>
            </a:r>
          </a:p>
          <a:p>
            <a:r>
              <a:rPr lang="en-US" dirty="0"/>
              <a:t>Delivering services from </a:t>
            </a:r>
            <a:r>
              <a:rPr lang="en-US" b="1" dirty="0"/>
              <a:t>centralized Data Centers</a:t>
            </a:r>
            <a:r>
              <a:rPr lang="en-US" dirty="0"/>
              <a:t> comes with its </a:t>
            </a:r>
            <a:r>
              <a:rPr lang="en-US" b="1" dirty="0"/>
              <a:t>own set of challenges</a:t>
            </a:r>
            <a:r>
              <a:rPr lang="en-US" dirty="0"/>
              <a:t> though. This mode of operation requires to construct E2E connectivity across the network - from Central Offices up to Data Centers. This is actually a </a:t>
            </a:r>
            <a:r>
              <a:rPr lang="en-US" b="1" dirty="0"/>
              <a:t>lengthy</a:t>
            </a:r>
            <a:r>
              <a:rPr lang="en-US" dirty="0"/>
              <a:t> and </a:t>
            </a:r>
            <a:r>
              <a:rPr lang="en-US" b="1" dirty="0"/>
              <a:t>complex</a:t>
            </a:r>
            <a:r>
              <a:rPr lang="en-US" dirty="0"/>
              <a:t> task:</a:t>
            </a:r>
          </a:p>
          <a:p>
            <a:pPr lvl="0"/>
            <a:r>
              <a:rPr lang="en-US" dirty="0"/>
              <a:t> - As underlay and overlay protocols are different across network domains, </a:t>
            </a:r>
            <a:r>
              <a:rPr lang="en-US" b="1" dirty="0"/>
              <a:t>protocol translations </a:t>
            </a:r>
            <a:r>
              <a:rPr lang="en-US" dirty="0"/>
              <a:t>have to take place across domains. This brings </a:t>
            </a:r>
            <a:r>
              <a:rPr lang="en-US" b="1" dirty="0"/>
              <a:t>complexity</a:t>
            </a:r>
            <a:r>
              <a:rPr lang="en-US" dirty="0"/>
              <a:t> and sometimes requires network devices to maintain states hindering cloud scale scalability.</a:t>
            </a:r>
          </a:p>
          <a:p>
            <a:pPr lvl="0"/>
            <a:r>
              <a:rPr lang="en-US" dirty="0"/>
              <a:t> - These “stitching” operations are still largely </a:t>
            </a:r>
            <a:r>
              <a:rPr lang="en-US" b="1" dirty="0"/>
              <a:t>manual</a:t>
            </a:r>
            <a:r>
              <a:rPr lang="en-US" dirty="0"/>
              <a:t> and require </a:t>
            </a:r>
            <a:r>
              <a:rPr lang="en-US" b="1" dirty="0"/>
              <a:t>coordination</a:t>
            </a:r>
            <a:r>
              <a:rPr lang="en-US" dirty="0"/>
              <a:t> between operations teams</a:t>
            </a:r>
          </a:p>
          <a:p>
            <a:r>
              <a:rPr lang="en-US" dirty="0"/>
              <a:t>By and large, this creates a </a:t>
            </a:r>
            <a:r>
              <a:rPr lang="en-US" b="1" dirty="0"/>
              <a:t>dichotomy</a:t>
            </a:r>
            <a:r>
              <a:rPr lang="en-US" dirty="0"/>
              <a:t> between the </a:t>
            </a:r>
            <a:r>
              <a:rPr lang="en-US" b="1" dirty="0"/>
              <a:t>on-demand service instantiation</a:t>
            </a:r>
            <a:r>
              <a:rPr lang="en-US" dirty="0"/>
              <a:t> in Data Centers and the </a:t>
            </a:r>
            <a:r>
              <a:rPr lang="en-US" b="1" dirty="0"/>
              <a:t>lengthy procedures</a:t>
            </a:r>
            <a:r>
              <a:rPr lang="en-US" dirty="0"/>
              <a:t> required to update the network infrastructure to support those new services.</a:t>
            </a:r>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a:p>
        </p:txBody>
      </p:sp>
    </p:spTree>
    <p:extLst>
      <p:ext uri="{BB962C8B-B14F-4D97-AF65-F5344CB8AC3E}">
        <p14:creationId xmlns:p14="http://schemas.microsoft.com/office/powerpoint/2010/main" val="3897227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28</a:t>
            </a:fld>
            <a:endParaRPr lang="en-US" dirty="0"/>
          </a:p>
        </p:txBody>
      </p:sp>
    </p:spTree>
    <p:extLst>
      <p:ext uri="{BB962C8B-B14F-4D97-AF65-F5344CB8AC3E}">
        <p14:creationId xmlns:p14="http://schemas.microsoft.com/office/powerpoint/2010/main" val="362016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Simple move of LNX to node 4, change of some physical</a:t>
            </a:r>
            <a:r>
              <a:rPr lang="en-US" baseline="0" dirty="0"/>
              <a:t> </a:t>
            </a:r>
            <a:r>
              <a:rPr lang="en-US" baseline="0" dirty="0" err="1"/>
              <a:t>configas</a:t>
            </a:r>
            <a:r>
              <a:rPr lang="en-US" baseline="0" dirty="0"/>
              <a:t> +some slides, visually not very nice</a:t>
            </a:r>
            <a:r>
              <a:rPr lang="mr-IN"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29</a:t>
            </a:fld>
            <a:endParaRPr lang="en-US"/>
          </a:p>
        </p:txBody>
      </p:sp>
    </p:spTree>
    <p:extLst>
      <p:ext uri="{BB962C8B-B14F-4D97-AF65-F5344CB8AC3E}">
        <p14:creationId xmlns:p14="http://schemas.microsoft.com/office/powerpoint/2010/main" val="214542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30</a:t>
            </a:fld>
            <a:endParaRPr lang="en-US" dirty="0"/>
          </a:p>
        </p:txBody>
      </p:sp>
    </p:spTree>
    <p:extLst>
      <p:ext uri="{BB962C8B-B14F-4D97-AF65-F5344CB8AC3E}">
        <p14:creationId xmlns:p14="http://schemas.microsoft.com/office/powerpoint/2010/main" val="1320192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37</a:t>
            </a:fld>
            <a:endParaRPr lang="en-US" dirty="0"/>
          </a:p>
        </p:txBody>
      </p:sp>
    </p:spTree>
    <p:extLst>
      <p:ext uri="{BB962C8B-B14F-4D97-AF65-F5344CB8AC3E}">
        <p14:creationId xmlns:p14="http://schemas.microsoft.com/office/powerpoint/2010/main" val="1833407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41</a:t>
            </a:fld>
            <a:endParaRPr lang="en-US" dirty="0"/>
          </a:p>
        </p:txBody>
      </p:sp>
    </p:spTree>
    <p:extLst>
      <p:ext uri="{BB962C8B-B14F-4D97-AF65-F5344CB8AC3E}">
        <p14:creationId xmlns:p14="http://schemas.microsoft.com/office/powerpoint/2010/main" val="2493141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Simple move of LNX to node 4, change of some physical</a:t>
            </a:r>
            <a:r>
              <a:rPr lang="en-US" baseline="0" dirty="0"/>
              <a:t> </a:t>
            </a:r>
            <a:r>
              <a:rPr lang="en-US" baseline="0" dirty="0" err="1"/>
              <a:t>configas</a:t>
            </a:r>
            <a:r>
              <a:rPr lang="en-US" baseline="0" dirty="0"/>
              <a:t> +some slides, visually not very nice</a:t>
            </a:r>
            <a:r>
              <a:rPr lang="mr-IN"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42</a:t>
            </a:fld>
            <a:endParaRPr lang="en-US"/>
          </a:p>
        </p:txBody>
      </p:sp>
    </p:spTree>
    <p:extLst>
      <p:ext uri="{BB962C8B-B14F-4D97-AF65-F5344CB8AC3E}">
        <p14:creationId xmlns:p14="http://schemas.microsoft.com/office/powerpoint/2010/main" val="2405205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Simple move of LNX to node 4, change of some physical</a:t>
            </a:r>
            <a:r>
              <a:rPr lang="en-US" baseline="0" dirty="0"/>
              <a:t> </a:t>
            </a:r>
            <a:r>
              <a:rPr lang="en-US" baseline="0" dirty="0" err="1"/>
              <a:t>configas</a:t>
            </a:r>
            <a:r>
              <a:rPr lang="en-US" baseline="0" dirty="0"/>
              <a:t> +some slides, visually not very nice</a:t>
            </a:r>
            <a:r>
              <a:rPr lang="mr-IN"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43</a:t>
            </a:fld>
            <a:endParaRPr lang="en-US"/>
          </a:p>
        </p:txBody>
      </p:sp>
    </p:spTree>
    <p:extLst>
      <p:ext uri="{BB962C8B-B14F-4D97-AF65-F5344CB8AC3E}">
        <p14:creationId xmlns:p14="http://schemas.microsoft.com/office/powerpoint/2010/main" val="2764360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Simple move of LNX to node 4, change of some physical</a:t>
            </a:r>
            <a:r>
              <a:rPr lang="en-US" baseline="0" dirty="0"/>
              <a:t> </a:t>
            </a:r>
            <a:r>
              <a:rPr lang="en-US" baseline="0" dirty="0" err="1"/>
              <a:t>configas</a:t>
            </a:r>
            <a:r>
              <a:rPr lang="en-US" baseline="0" dirty="0"/>
              <a:t> +some slides, visually not very nice</a:t>
            </a:r>
            <a:r>
              <a:rPr lang="mr-IN"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44</a:t>
            </a:fld>
            <a:endParaRPr lang="en-US"/>
          </a:p>
        </p:txBody>
      </p:sp>
    </p:spTree>
    <p:extLst>
      <p:ext uri="{BB962C8B-B14F-4D97-AF65-F5344CB8AC3E}">
        <p14:creationId xmlns:p14="http://schemas.microsoft.com/office/powerpoint/2010/main" val="146033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Simple move of LNX to node 4, change of some physical</a:t>
            </a:r>
            <a:r>
              <a:rPr lang="en-US" baseline="0" dirty="0"/>
              <a:t> </a:t>
            </a:r>
            <a:r>
              <a:rPr lang="en-US" baseline="0" dirty="0" err="1"/>
              <a:t>configas</a:t>
            </a:r>
            <a:r>
              <a:rPr lang="en-US" baseline="0" dirty="0"/>
              <a:t> +some slides, visually not very nice</a:t>
            </a:r>
            <a:r>
              <a:rPr lang="mr-IN" baseline="0" dirty="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45</a:t>
            </a:fld>
            <a:endParaRPr lang="en-US"/>
          </a:p>
        </p:txBody>
      </p:sp>
    </p:spTree>
    <p:extLst>
      <p:ext uri="{BB962C8B-B14F-4D97-AF65-F5344CB8AC3E}">
        <p14:creationId xmlns:p14="http://schemas.microsoft.com/office/powerpoint/2010/main" val="2533409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46</a:t>
            </a:fld>
            <a:endParaRPr lang="en-US" dirty="0"/>
          </a:p>
        </p:txBody>
      </p:sp>
    </p:spTree>
    <p:extLst>
      <p:ext uri="{BB962C8B-B14F-4D97-AF65-F5344CB8AC3E}">
        <p14:creationId xmlns:p14="http://schemas.microsoft.com/office/powerpoint/2010/main" val="73168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6</a:t>
            </a:fld>
            <a:endParaRPr lang="en-US" dirty="0"/>
          </a:p>
        </p:txBody>
      </p:sp>
    </p:spTree>
    <p:extLst>
      <p:ext uri="{BB962C8B-B14F-4D97-AF65-F5344CB8AC3E}">
        <p14:creationId xmlns:p14="http://schemas.microsoft.com/office/powerpoint/2010/main" val="3201732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292100"/>
            <a:ext cx="5118100" cy="2879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A96130-80FE-450A-9D6E-2375B464A4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70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xfrm>
            <a:off x="2286000" y="514350"/>
            <a:ext cx="4572000" cy="2571750"/>
          </a:xfrm>
          <a:ln/>
        </p:spPr>
      </p:sp>
      <p:sp>
        <p:nvSpPr>
          <p:cNvPr id="975875" name="Rectangle 3"/>
          <p:cNvSpPr>
            <a:spLocks noGrp="1" noChangeArrowheads="1"/>
          </p:cNvSpPr>
          <p:nvPr>
            <p:ph type="body" idx="1"/>
          </p:nvPr>
        </p:nvSpPr>
        <p:spPr>
          <a:xfrm>
            <a:off x="914185" y="3257936"/>
            <a:ext cx="7315636" cy="3085771"/>
          </a:xfrm>
        </p:spPr>
        <p:txBody>
          <a:bodyPr/>
          <a:lstStyle/>
          <a:p>
            <a:endParaRPr lang="en-GB" noProof="1"/>
          </a:p>
        </p:txBody>
      </p:sp>
    </p:spTree>
    <p:extLst>
      <p:ext uri="{BB962C8B-B14F-4D97-AF65-F5344CB8AC3E}">
        <p14:creationId xmlns:p14="http://schemas.microsoft.com/office/powerpoint/2010/main" val="1805893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As of Sep 2023:</a:t>
            </a:r>
          </a:p>
          <a:p>
            <a:pPr marL="176679" indent="-176679">
              <a:buFont typeface="Arial" panose="020B0604020202020204" pitchFamily="34" charset="0"/>
              <a:buChar char="•"/>
            </a:pPr>
            <a:r>
              <a:rPr lang="fr-FR" dirty="0"/>
              <a:t>Total: 398</a:t>
            </a:r>
          </a:p>
          <a:p>
            <a:pPr marL="647824" lvl="1" indent="-176679">
              <a:buFont typeface="Arial" panose="020B0604020202020204" pitchFamily="34" charset="0"/>
              <a:buChar char="•"/>
            </a:pPr>
            <a:r>
              <a:rPr lang="fr-FR" dirty="0"/>
              <a:t>18 </a:t>
            </a:r>
            <a:r>
              <a:rPr lang="fr-FR" dirty="0" err="1"/>
              <a:t>Deployed</a:t>
            </a:r>
            <a:endParaRPr lang="fr-FR"/>
          </a:p>
          <a:p>
            <a:pPr marL="647824" lvl="1" indent="-176679">
              <a:buFont typeface="Arial" panose="020B0604020202020204" pitchFamily="34" charset="0"/>
              <a:buChar char="•"/>
            </a:pPr>
            <a:r>
              <a:rPr lang="fr-FR" dirty="0"/>
              <a:t>380 </a:t>
            </a:r>
            <a:r>
              <a:rPr lang="fr-FR" dirty="0" err="1"/>
              <a:t>Planned</a:t>
            </a:r>
            <a:endParaRPr lang="fr-FR" i="1" dirty="0"/>
          </a:p>
          <a:p>
            <a:endParaRPr lang="en-US" i="1"/>
          </a:p>
          <a:p>
            <a:r>
              <a:rPr lang="en-US" i="1" dirty="0"/>
              <a:t>21ViaNet ; 2Connect ; Acxiom ; AEW Energie ; Airtel - Bharti Airtel ; AIS ; </a:t>
            </a:r>
            <a:r>
              <a:rPr lang="en-US" b="1" i="1" dirty="0"/>
              <a:t>Alibaba</a:t>
            </a:r>
            <a:r>
              <a:rPr lang="en-US" i="1" dirty="0"/>
              <a:t> ; </a:t>
            </a:r>
            <a:r>
              <a:rPr lang="en-US" i="1" dirty="0" err="1"/>
              <a:t>Altibox</a:t>
            </a:r>
            <a:r>
              <a:rPr lang="en-US" i="1" dirty="0"/>
              <a:t> ; Altice - </a:t>
            </a:r>
            <a:r>
              <a:rPr lang="en-US" i="1" dirty="0" err="1"/>
              <a:t>Dominicana</a:t>
            </a:r>
            <a:r>
              <a:rPr lang="en-US" i="1" dirty="0"/>
              <a:t> (Tricom) ; Altice - France (SFR) ; Altitude Infrastructure ; AM Wireless ; America Movil - Brazil (Embratel) ; America Movil - Mexico (Telmex) ; Aricent ; </a:t>
            </a:r>
            <a:r>
              <a:rPr lang="en-US" i="1" dirty="0" err="1"/>
              <a:t>Armasuisse</a:t>
            </a:r>
            <a:r>
              <a:rPr lang="en-US" i="1" dirty="0"/>
              <a:t> ; Arvig Communication Systems ; Asset Black ; AT&amp;T ; AT&amp;T Entertainment (DirecTV) ; AT&amp;T India ; Atlantic Broadband ; Aureon ; Aussie Broadband ; </a:t>
            </a:r>
            <a:r>
              <a:rPr lang="en-US" b="1" i="1" dirty="0"/>
              <a:t>Axiata - Indonesia (XL) </a:t>
            </a:r>
            <a:r>
              <a:rPr lang="en-US" i="1" dirty="0"/>
              <a:t>; Axiata - Malaysia (Celcom) ; Axiata - Sri Lanka (Dialog) ; Axtel ; Bank of America (</a:t>
            </a:r>
            <a:r>
              <a:rPr lang="en-US" i="1" dirty="0" err="1"/>
              <a:t>BofA</a:t>
            </a:r>
            <a:r>
              <a:rPr lang="en-US" i="1" dirty="0"/>
              <a:t>) ; Bank of Canada ; Barry Communications ; Beanfield </a:t>
            </a:r>
            <a:r>
              <a:rPr lang="en-US" i="1" dirty="0" err="1"/>
              <a:t>Metroconnect</a:t>
            </a:r>
            <a:r>
              <a:rPr lang="en-US" i="1" dirty="0"/>
              <a:t> ; </a:t>
            </a:r>
            <a:r>
              <a:rPr lang="en-US" b="1" i="1" dirty="0"/>
              <a:t>Bell Canada </a:t>
            </a:r>
            <a:r>
              <a:rPr lang="en-US" i="1" dirty="0"/>
              <a:t>; </a:t>
            </a:r>
            <a:r>
              <a:rPr lang="en-US" i="1" dirty="0" err="1"/>
              <a:t>Belwue</a:t>
            </a:r>
            <a:r>
              <a:rPr lang="en-US" i="1" dirty="0"/>
              <a:t> ; BMIT ; Bouygues (Bytel) ; British Telecom (BT) ; Cabo Telecom ; </a:t>
            </a:r>
            <a:r>
              <a:rPr lang="en-US" i="1" dirty="0" err="1"/>
              <a:t>Camworth</a:t>
            </a:r>
            <a:r>
              <a:rPr lang="en-US" i="1" dirty="0"/>
              <a:t> ; Carolina Connect ; CAT Telecom ; Cedar Falls Utilities ; Celeste ; </a:t>
            </a:r>
            <a:r>
              <a:rPr lang="en-US" b="1" i="1" dirty="0"/>
              <a:t>CESNET</a:t>
            </a:r>
            <a:r>
              <a:rPr lang="en-US" i="1" dirty="0"/>
              <a:t> ; Charter ; China Mobile ; China Network Systems ; China Next Generation Internet (CERNET2) ; China Telecom ; China Unicom ; China </a:t>
            </a:r>
            <a:r>
              <a:rPr lang="en-US" i="1" dirty="0" err="1"/>
              <a:t>Zheshang</a:t>
            </a:r>
            <a:r>
              <a:rPr lang="en-US" i="1" dirty="0"/>
              <a:t> Bank (</a:t>
            </a:r>
            <a:r>
              <a:rPr lang="en-US" i="1" dirty="0" err="1"/>
              <a:t>CZBank</a:t>
            </a:r>
            <a:r>
              <a:rPr lang="en-US" i="1" dirty="0"/>
              <a:t>) ; </a:t>
            </a:r>
            <a:r>
              <a:rPr lang="en-US" i="1" dirty="0" err="1"/>
              <a:t>Chinabank</a:t>
            </a:r>
            <a:r>
              <a:rPr lang="en-US" i="1" dirty="0"/>
              <a:t> ; CHT - Chunghwa Telecom  ; City of Buenos Aires  ; Claranet ; </a:t>
            </a:r>
            <a:r>
              <a:rPr lang="en-US" i="1" dirty="0" err="1"/>
              <a:t>Cogeco</a:t>
            </a:r>
            <a:r>
              <a:rPr lang="en-US" i="1" dirty="0"/>
              <a:t> - Peer1 ; </a:t>
            </a:r>
            <a:r>
              <a:rPr lang="en-US" i="1" dirty="0" err="1"/>
              <a:t>Cogeco</a:t>
            </a:r>
            <a:r>
              <a:rPr lang="en-US" i="1" dirty="0"/>
              <a:t> Cable ; Cogent ; COLT ; Com4 AS ; Comcast ; </a:t>
            </a:r>
            <a:r>
              <a:rPr lang="en-US" i="1" dirty="0" err="1"/>
              <a:t>Comnets</a:t>
            </a:r>
            <a:r>
              <a:rPr lang="en-US" i="1" dirty="0"/>
              <a:t> Plus ; Consolidated Communications ; COX Communications ; CRIANN ; </a:t>
            </a:r>
            <a:r>
              <a:rPr lang="en-US" i="1" dirty="0" err="1"/>
              <a:t>Crnogorski</a:t>
            </a:r>
            <a:r>
              <a:rPr lang="en-US" i="1" dirty="0"/>
              <a:t> Telekom ; Ctrip Computer Technology ; Cyberlink ; CyrusOne ; Deutsche Telekom ; Discover Financial ; Dish Network ; Dutch Department of Defense ; Earthlink ; Eastern Telecom - Philippines ; </a:t>
            </a:r>
            <a:r>
              <a:rPr lang="en-US" b="1" i="1" dirty="0"/>
              <a:t>EchoStar (Hughes)</a:t>
            </a:r>
            <a:r>
              <a:rPr lang="en-US" i="1" dirty="0"/>
              <a:t> ; Edward Jones Investments ; </a:t>
            </a:r>
            <a:r>
              <a:rPr lang="en-US" i="1" dirty="0" err="1"/>
              <a:t>Eir</a:t>
            </a:r>
            <a:r>
              <a:rPr lang="en-US" i="1" dirty="0"/>
              <a:t> Communications ; Elbit Systems ; Elisa ; Entel ; EOLO ; Etisalat - Saudi Arabia (Mobily) ; Etisalat - UAE ; European Commission ; European Union ; EWW Gruppe ; Facebook ; </a:t>
            </a:r>
            <a:r>
              <a:rPr lang="en-US" i="1" dirty="0" err="1"/>
              <a:t>Fibia</a:t>
            </a:r>
            <a:r>
              <a:rPr lang="en-US" i="1" dirty="0"/>
              <a:t> ; </a:t>
            </a:r>
            <a:r>
              <a:rPr lang="en-US" i="1" dirty="0" err="1"/>
              <a:t>Flextential</a:t>
            </a:r>
            <a:r>
              <a:rPr lang="en-US" i="1" dirty="0"/>
              <a:t> ; </a:t>
            </a:r>
            <a:r>
              <a:rPr lang="en-US" b="1" i="1" dirty="0"/>
              <a:t>FREE</a:t>
            </a:r>
            <a:r>
              <a:rPr lang="en-US" i="1" dirty="0"/>
              <a:t> ; </a:t>
            </a:r>
            <a:r>
              <a:rPr lang="en-US" i="1" dirty="0" err="1"/>
              <a:t>G.Network</a:t>
            </a:r>
            <a:r>
              <a:rPr lang="en-US" i="1" dirty="0"/>
              <a:t> ; General Datatech (GDT) ; Gila River Communications ; Google ; Google - India ; Google - Marconi ; Government of Switzerland  ; Guadalupe Valley Communications ; Hans Networks ; HKT - Hong Kong Telecom ; </a:t>
            </a:r>
            <a:r>
              <a:rPr lang="en-US" i="1" dirty="0" err="1"/>
              <a:t>iBasis</a:t>
            </a:r>
            <a:r>
              <a:rPr lang="en-US" i="1" dirty="0"/>
              <a:t> ; </a:t>
            </a:r>
            <a:r>
              <a:rPr lang="en-US" b="1" i="1" dirty="0"/>
              <a:t>Iliad - Italy </a:t>
            </a:r>
            <a:r>
              <a:rPr lang="en-US" i="1" dirty="0"/>
              <a:t>; Iliad - Jaguar Networks ; </a:t>
            </a:r>
            <a:r>
              <a:rPr lang="en-US" i="1" dirty="0" err="1"/>
              <a:t>InfoWest</a:t>
            </a:r>
            <a:r>
              <a:rPr lang="en-US" i="1" dirty="0"/>
              <a:t>  ; </a:t>
            </a:r>
            <a:r>
              <a:rPr lang="en-US" i="1" dirty="0" err="1"/>
              <a:t>Inteliquent</a:t>
            </a:r>
            <a:r>
              <a:rPr lang="en-US" i="1" dirty="0"/>
              <a:t> ; Intelsat ; Internet Initiative ; Internet Solutions ; Internet2 ; Itochu Techno-Solutions ; Jack Henry &amp; Associates ; James Valley Telecommunications ; JPMorgan Chase ; JT Group ; Jupiter Telecommunications ; </a:t>
            </a:r>
            <a:r>
              <a:rPr lang="en-US" i="1" dirty="0" err="1"/>
              <a:t>KazTransCom</a:t>
            </a:r>
            <a:r>
              <a:rPr lang="en-US" i="1" dirty="0"/>
              <a:t> ; KDDI ; </a:t>
            </a:r>
            <a:r>
              <a:rPr lang="en-US" i="1" dirty="0" err="1"/>
              <a:t>Kentik</a:t>
            </a:r>
            <a:r>
              <a:rPr lang="en-US" i="1" dirty="0"/>
              <a:t> ; KT - Korea Telecom ; Liberty Global ; Lightstorm Telecom ; </a:t>
            </a:r>
            <a:r>
              <a:rPr lang="en-US" b="1" i="1" dirty="0"/>
              <a:t>LINE</a:t>
            </a:r>
            <a:r>
              <a:rPr lang="en-US" i="1" dirty="0"/>
              <a:t> ; Link Net ; Link3 Technologies ; Lumen (CenturyLink) ; Maha IT ; </a:t>
            </a:r>
            <a:r>
              <a:rPr lang="en-US" i="1" dirty="0" err="1"/>
              <a:t>Maintel</a:t>
            </a:r>
            <a:r>
              <a:rPr lang="en-US" i="1" dirty="0"/>
              <a:t> ; Maroc Telecom ; MediaCom ; </a:t>
            </a:r>
            <a:r>
              <a:rPr lang="en-US" i="1" dirty="0" err="1"/>
              <a:t>MegaFon</a:t>
            </a:r>
            <a:r>
              <a:rPr lang="en-US" i="1" dirty="0"/>
              <a:t> ; </a:t>
            </a:r>
            <a:r>
              <a:rPr lang="en-US" i="1" dirty="0" err="1"/>
              <a:t>Megaport</a:t>
            </a:r>
            <a:r>
              <a:rPr lang="en-US" i="1" dirty="0"/>
              <a:t> ; MetroNet (Metro Fibernet) ; Metrotel ; Microsoft ; Microsoft Azure Cloud ; Morgan Stanley ; </a:t>
            </a:r>
            <a:r>
              <a:rPr lang="en-US" i="1" dirty="0" err="1"/>
              <a:t>MTel</a:t>
            </a:r>
            <a:r>
              <a:rPr lang="en-US" i="1" dirty="0"/>
              <a:t> </a:t>
            </a:r>
            <a:r>
              <a:rPr lang="en-US" i="1" dirty="0" err="1"/>
              <a:t>Tecnologia</a:t>
            </a:r>
            <a:r>
              <a:rPr lang="en-US" i="1" dirty="0"/>
              <a:t> ; MTN - Nigeria ; MTN - South Africa ; MTN - Uganda ; NATO ; Naver ; NBB Bank (National Bank of Belgium) ; NBN ; NEC ; Net Brazil ; Net One ; NetEase Games ; </a:t>
            </a:r>
            <a:r>
              <a:rPr lang="en-US" i="1" dirty="0" err="1"/>
              <a:t>Netfast</a:t>
            </a:r>
            <a:r>
              <a:rPr lang="en-US" i="1" dirty="0"/>
              <a:t> ; Network Solutions Group ; </a:t>
            </a:r>
            <a:r>
              <a:rPr lang="en-US" i="1" dirty="0" err="1"/>
              <a:t>NJEdge</a:t>
            </a:r>
            <a:r>
              <a:rPr lang="en-US" i="1" dirty="0"/>
              <a:t> ; </a:t>
            </a:r>
            <a:r>
              <a:rPr lang="en-US" i="1" dirty="0" err="1"/>
              <a:t>Nordvest</a:t>
            </a:r>
            <a:r>
              <a:rPr lang="en-US" i="1" dirty="0"/>
              <a:t> Fiber ; NOS </a:t>
            </a:r>
            <a:r>
              <a:rPr lang="en-US" i="1" dirty="0" err="1"/>
              <a:t>Comunicacoes</a:t>
            </a:r>
            <a:r>
              <a:rPr lang="en-US" i="1" dirty="0"/>
              <a:t> ; Nsight ; NSS S.A. ; NTT America ; NTT Communications ; NTT Docomo ; NTT East ; NTT France (SASU) ; NTT Germany ; NTT Netherlands ; NTT Poland (ZOO) ; NYU Medical Center ; </a:t>
            </a:r>
            <a:r>
              <a:rPr lang="en-US" i="1" dirty="0" err="1"/>
              <a:t>Obos</a:t>
            </a:r>
            <a:r>
              <a:rPr lang="en-US" i="1" dirty="0"/>
              <a:t> </a:t>
            </a:r>
            <a:r>
              <a:rPr lang="en-US" i="1" dirty="0" err="1"/>
              <a:t>Opennet</a:t>
            </a:r>
            <a:r>
              <a:rPr lang="en-US" i="1" dirty="0"/>
              <a:t> ; Oi (Telemar) ; OKI Electric ; </a:t>
            </a:r>
            <a:r>
              <a:rPr lang="en-US" b="1" i="1" dirty="0"/>
              <a:t>Ooredoo - Indosat </a:t>
            </a:r>
            <a:r>
              <a:rPr lang="en-US" i="1" dirty="0"/>
              <a:t>; </a:t>
            </a:r>
            <a:r>
              <a:rPr lang="en-US" i="1" dirty="0" err="1"/>
              <a:t>OpenNet</a:t>
            </a:r>
            <a:r>
              <a:rPr lang="en-US" i="1" dirty="0"/>
              <a:t> Norge ; </a:t>
            </a:r>
            <a:r>
              <a:rPr lang="en-US" i="1" dirty="0" err="1"/>
              <a:t>Optage</a:t>
            </a:r>
            <a:r>
              <a:rPr lang="en-US" i="1" dirty="0"/>
              <a:t> ; Orange - Spain ; Oriental Cable Network ; OSHEAN ; Otecel ; Over The Wire ; </a:t>
            </a:r>
            <a:r>
              <a:rPr lang="en-US" i="1" dirty="0" err="1"/>
              <a:t>OVHCloud</a:t>
            </a:r>
            <a:r>
              <a:rPr lang="en-US" i="1" dirty="0"/>
              <a:t> ; </a:t>
            </a:r>
            <a:r>
              <a:rPr lang="en-US" i="1" dirty="0" err="1"/>
              <a:t>Pacnet</a:t>
            </a:r>
            <a:r>
              <a:rPr lang="en-US" i="1" dirty="0"/>
              <a:t> Business Solutions ; PCCW ; PenTeleData ; People's Bank of China ; Ping An Insurance ; PLDT ; Proximus ; Qatar Petrolium ; Qtel ; </a:t>
            </a:r>
            <a:r>
              <a:rPr lang="en-US" b="1" i="1" dirty="0"/>
              <a:t>Rakuten</a:t>
            </a:r>
            <a:r>
              <a:rPr lang="en-US" i="1" dirty="0"/>
              <a:t> ; Reliance Jio ; RENCI ; Rogers Communications ; RUAG ; RWS Group ; SALT ; SAP ; SAP - America ; SAP - Saudi Arabia ; </a:t>
            </a:r>
            <a:r>
              <a:rPr lang="en-US" i="1" dirty="0" err="1"/>
              <a:t>Scanplus</a:t>
            </a:r>
            <a:r>
              <a:rPr lang="en-US" i="1" dirty="0"/>
              <a:t> GmbH ; </a:t>
            </a:r>
            <a:r>
              <a:rPr lang="en-US" sz="1900" b="1" i="1" dirty="0">
                <a:latin typeface="Arial" panose="020B0604020202020204" pitchFamily="34" charset="0"/>
              </a:rPr>
              <a:t>Schwarz</a:t>
            </a:r>
            <a:r>
              <a:rPr lang="en-US" dirty="0"/>
              <a:t> ; </a:t>
            </a:r>
            <a:r>
              <a:rPr lang="en-US" i="1" dirty="0" err="1"/>
              <a:t>Serpro</a:t>
            </a:r>
            <a:r>
              <a:rPr lang="en-US" i="1" dirty="0"/>
              <a:t> ; Shanghai Broadband Company ; Shanghai Mobile Communications ; Shanxi Telecom ; Shaw Communications ; </a:t>
            </a:r>
            <a:r>
              <a:rPr lang="en-US" i="1" dirty="0" err="1"/>
              <a:t>Sinsidocom</a:t>
            </a:r>
            <a:r>
              <a:rPr lang="en-US" i="1" dirty="0"/>
              <a:t> ; SK Broadband ; SK Telecom ; SKY - Arabia ; SKY - Italia ; SKY - UK ; Smals ; </a:t>
            </a:r>
            <a:r>
              <a:rPr lang="en-US" i="1" dirty="0" err="1"/>
              <a:t>Smartfren</a:t>
            </a:r>
            <a:r>
              <a:rPr lang="en-US" i="1" dirty="0"/>
              <a:t> Telecom ; </a:t>
            </a:r>
            <a:r>
              <a:rPr lang="en-US" b="1" i="1" dirty="0"/>
              <a:t>SoftBank</a:t>
            </a:r>
            <a:r>
              <a:rPr lang="en-US" i="1" dirty="0"/>
              <a:t> ; Sony Corporation ; SRG SSR ; StarHub ; STC - Saudi Telecom Company ; Summit Communications ; Sweden Department of Defense ; </a:t>
            </a:r>
            <a:r>
              <a:rPr lang="en-US" b="1" i="1" dirty="0"/>
              <a:t>Swisscom</a:t>
            </a:r>
            <a:r>
              <a:rPr lang="en-US" i="1" dirty="0"/>
              <a:t> ; Switch GmbH ; Switzerland Department of Defense ; Symphony &amp; Earthlink ; Tata Communications ; Telco OI ; Tele2 ; Telecom Argentina ; Telecom Egypt ; </a:t>
            </a:r>
            <a:r>
              <a:rPr lang="en-US" b="1" i="1" dirty="0"/>
              <a:t>Telefonica – Brazil(Vivo)</a:t>
            </a:r>
            <a:r>
              <a:rPr lang="en-US" i="1" dirty="0"/>
              <a:t>; Telefonica - Czech Republic (O2) ; Telefonica - UK (O2) ; </a:t>
            </a:r>
            <a:r>
              <a:rPr lang="en-US" i="1" dirty="0" err="1"/>
              <a:t>Telemach</a:t>
            </a:r>
            <a:r>
              <a:rPr lang="en-US" i="1" dirty="0"/>
              <a:t> ; Telia ; Telia Finland ; Telia Lietuva (Omnitel) ; Telia Norge ; </a:t>
            </a:r>
            <a:r>
              <a:rPr lang="en-US" i="1" dirty="0" err="1"/>
              <a:t>Telkomcel</a:t>
            </a:r>
            <a:r>
              <a:rPr lang="en-US" i="1" dirty="0"/>
              <a:t> ; Telstra ; Telstra - CEVA ; </a:t>
            </a:r>
            <a:r>
              <a:rPr lang="en-US" i="1" dirty="0" err="1"/>
              <a:t>Teracom</a:t>
            </a:r>
            <a:r>
              <a:rPr lang="en-US" i="1" dirty="0"/>
              <a:t> Training Institute ; </a:t>
            </a:r>
            <a:r>
              <a:rPr lang="en-US" i="1" dirty="0" err="1"/>
              <a:t>Terago</a:t>
            </a:r>
            <a:r>
              <a:rPr lang="en-US" i="1" dirty="0"/>
              <a:t> ; TIM - Brazil ; T-Mobile - Austria ; T-Mobile - Hungary ; T-Mobile - Netherlands ; T-Mobile - Poland ; T-Mobile - USA ; T-Mobile (Sprint) ; </a:t>
            </a:r>
            <a:r>
              <a:rPr lang="en-US" b="1" i="1" dirty="0"/>
              <a:t>TPG Telecom (VHA) </a:t>
            </a:r>
            <a:r>
              <a:rPr lang="en-US" i="1" dirty="0"/>
              <a:t>; </a:t>
            </a:r>
            <a:r>
              <a:rPr lang="en-US" i="1" dirty="0" err="1"/>
              <a:t>TraxComm</a:t>
            </a:r>
            <a:r>
              <a:rPr lang="en-US" i="1" dirty="0"/>
              <a:t> ; Trecom ; T-Systems - Austria ; T-Systems - Hungary ; Turkcell ; Twitch ; Twitter ; </a:t>
            </a:r>
            <a:r>
              <a:rPr lang="en-US" b="1" i="1" dirty="0" err="1"/>
              <a:t>uCloud</a:t>
            </a:r>
            <a:r>
              <a:rPr lang="en-US" i="1" dirty="0"/>
              <a:t> ; UEN (Utah Education Network) ; </a:t>
            </a:r>
            <a:r>
              <a:rPr lang="en-US" i="1" dirty="0" err="1"/>
              <a:t>Ulta</a:t>
            </a:r>
            <a:r>
              <a:rPr lang="en-US" i="1" dirty="0"/>
              <a:t> ; Unisys ; UPC Austria ; UPC Netherland ; US Air Force ; US Marshalls Service ; US Postal Service ; Verizon ; Verizon - India ; Verizon Business ; Verizon Wireless ; </a:t>
            </a:r>
            <a:r>
              <a:rPr lang="en-US" i="1" dirty="0" err="1"/>
              <a:t>Viasat</a:t>
            </a:r>
            <a:r>
              <a:rPr lang="en-US" i="1" dirty="0"/>
              <a:t> ; Videotron ; Viettel ; Vision Net ; Vodacom ; Vodafone - Germany ; Vodafone - Group ; Vodafone - Idea  (Aditya) ; </a:t>
            </a:r>
            <a:r>
              <a:rPr lang="en-US" i="1" dirty="0" err="1"/>
              <a:t>Wasu</a:t>
            </a:r>
            <a:r>
              <a:rPr lang="en-US" i="1" dirty="0"/>
              <a:t> Media ; Wave Broadband ; Wells Fargo - Wachovia ; WIA ; World Wide Technology (WWT) ; Wuhan Cable ; Yandex ; </a:t>
            </a:r>
            <a:r>
              <a:rPr lang="en-US" i="1" dirty="0" err="1"/>
              <a:t>YouFibre</a:t>
            </a:r>
            <a:r>
              <a:rPr lang="en-US" i="1" dirty="0"/>
              <a:t> ; Zain - Kuwait ; </a:t>
            </a:r>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9117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Thank you very much, for watching this SRv6 usid introduction in 7.3.1 and I am already looking forward to show you some traffic engineering and layer 2 vpns which will be introduced in 7.3.2.</a:t>
            </a:r>
          </a:p>
          <a:p>
            <a:r>
              <a:rPr lang="en-CZ" dirty="0"/>
              <a:t>Good bye</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51</a:t>
            </a:fld>
            <a:endParaRPr lang="en-US" dirty="0"/>
          </a:p>
        </p:txBody>
      </p:sp>
    </p:spTree>
    <p:extLst>
      <p:ext uri="{BB962C8B-B14F-4D97-AF65-F5344CB8AC3E}">
        <p14:creationId xmlns:p14="http://schemas.microsoft.com/office/powerpoint/2010/main" val="311787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7</a:t>
            </a:fld>
            <a:endParaRPr lang="en-US" dirty="0"/>
          </a:p>
        </p:txBody>
      </p:sp>
    </p:spTree>
    <p:extLst>
      <p:ext uri="{BB962C8B-B14F-4D97-AF65-F5344CB8AC3E}">
        <p14:creationId xmlns:p14="http://schemas.microsoft.com/office/powerpoint/2010/main" val="186847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8</a:t>
            </a:fld>
            <a:endParaRPr lang="en-US" dirty="0"/>
          </a:p>
        </p:txBody>
      </p:sp>
    </p:spTree>
    <p:extLst>
      <p:ext uri="{BB962C8B-B14F-4D97-AF65-F5344CB8AC3E}">
        <p14:creationId xmlns:p14="http://schemas.microsoft.com/office/powerpoint/2010/main" val="186847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9</a:t>
            </a:fld>
            <a:endParaRPr lang="en-US" dirty="0"/>
          </a:p>
        </p:txBody>
      </p:sp>
    </p:spTree>
    <p:extLst>
      <p:ext uri="{BB962C8B-B14F-4D97-AF65-F5344CB8AC3E}">
        <p14:creationId xmlns:p14="http://schemas.microsoft.com/office/powerpoint/2010/main" val="227219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10</a:t>
            </a:fld>
            <a:endParaRPr lang="en-US" dirty="0"/>
          </a:p>
        </p:txBody>
      </p:sp>
    </p:spTree>
    <p:extLst>
      <p:ext uri="{BB962C8B-B14F-4D97-AF65-F5344CB8AC3E}">
        <p14:creationId xmlns:p14="http://schemas.microsoft.com/office/powerpoint/2010/main" val="125748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11</a:t>
            </a:fld>
            <a:endParaRPr lang="en-US" dirty="0"/>
          </a:p>
        </p:txBody>
      </p:sp>
    </p:spTree>
    <p:extLst>
      <p:ext uri="{BB962C8B-B14F-4D97-AF65-F5344CB8AC3E}">
        <p14:creationId xmlns:p14="http://schemas.microsoft.com/office/powerpoint/2010/main" val="175885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12</a:t>
            </a:fld>
            <a:endParaRPr lang="en-US" dirty="0"/>
          </a:p>
        </p:txBody>
      </p:sp>
    </p:spTree>
    <p:extLst>
      <p:ext uri="{BB962C8B-B14F-4D97-AF65-F5344CB8AC3E}">
        <p14:creationId xmlns:p14="http://schemas.microsoft.com/office/powerpoint/2010/main" val="3390293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pic>
        <p:nvPicPr>
          <p:cNvPr id="4" name="Picture 3">
            <a:extLst>
              <a:ext uri="{FF2B5EF4-FFF2-40B4-BE49-F238E27FC236}">
                <a16:creationId xmlns:a16="http://schemas.microsoft.com/office/drawing/2014/main" id="{24E05446-DC9A-B841-876B-02055A184C7A}"/>
              </a:ext>
            </a:extLst>
          </p:cNvPr>
          <p:cNvPicPr>
            <a:picLocks noChangeAspect="1"/>
          </p:cNvPicPr>
          <p:nvPr userDrawn="1"/>
        </p:nvPicPr>
        <p:blipFill>
          <a:blip r:embed="rId2"/>
          <a:stretch>
            <a:fillRect/>
          </a:stretch>
        </p:blipFill>
        <p:spPr>
          <a:xfrm>
            <a:off x="463292" y="383813"/>
            <a:ext cx="2741735" cy="422625"/>
          </a:xfrm>
          <a:prstGeom prst="rect">
            <a:avLst/>
          </a:prstGeom>
        </p:spPr>
      </p:pic>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GB" dirty="0"/>
              <a:t>Click to edit Master title style</a:t>
            </a:r>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bg1"/>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bg1"/>
                </a:solidFill>
              </a:defRPr>
            </a:lvl1pPr>
          </a:lstStyle>
          <a:p>
            <a:pPr lvl="0"/>
            <a:r>
              <a:rPr lang="en-GB" dirty="0"/>
              <a:t>Click to edit Master title style</a:t>
            </a:r>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bg1"/>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bg1"/>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bg1"/>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8092"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5763"/>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lvl="0" defTabSz="610744" fontAlgn="auto">
              <a:spcBef>
                <a:spcPts val="0"/>
              </a:spcBef>
              <a:spcAft>
                <a:spcPts val="0"/>
              </a:spcAft>
            </a:pPr>
            <a:r>
              <a:rPr lang="en-US" sz="6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42E1F48-D030-C749-A56D-43CD008AB995}"/>
              </a:ext>
            </a:extLst>
          </p:cNvPr>
          <p:cNvPicPr>
            <a:picLocks noChangeAspect="1"/>
          </p:cNvPicPr>
          <p:nvPr userDrawn="1"/>
        </p:nvPicPr>
        <p:blipFill>
          <a:blip r:embed="rId2"/>
          <a:stretch>
            <a:fillRect/>
          </a:stretch>
        </p:blipFill>
        <p:spPr>
          <a:xfrm>
            <a:off x="2218544" y="2208976"/>
            <a:ext cx="4706912" cy="725548"/>
          </a:xfrm>
          <a:prstGeom prst="rect">
            <a:avLst/>
          </a:prstGeom>
        </p:spPr>
      </p:pic>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Only 4 Heavy Graphics">
    <p:spTree>
      <p:nvGrpSpPr>
        <p:cNvPr id="1" name=""/>
        <p:cNvGrpSpPr/>
        <p:nvPr/>
      </p:nvGrpSpPr>
      <p:grpSpPr>
        <a:xfrm>
          <a:off x="0" y="0"/>
          <a:ext cx="0" cy="0"/>
          <a:chOff x="0" y="0"/>
          <a:chExt cx="0" cy="0"/>
        </a:xfrm>
      </p:grpSpPr>
      <p:sp>
        <p:nvSpPr>
          <p:cNvPr id="6" name="Title 1"/>
          <p:cNvSpPr>
            <a:spLocks noGrp="1"/>
          </p:cNvSpPr>
          <p:nvPr>
            <p:ph type="title"/>
          </p:nvPr>
        </p:nvSpPr>
        <p:spPr>
          <a:xfrm>
            <a:off x="443996" y="192024"/>
            <a:ext cx="8266113" cy="434974"/>
          </a:xfrm>
        </p:spPr>
        <p:txBody>
          <a:bodyPr anchor="b" anchorCtr="0"/>
          <a:lstStyle>
            <a:lvl1pPr marL="6251" indent="-6251" algn="l" defTabSz="457189" rtl="0" eaLnBrk="0" fontAlgn="base" hangingPunct="0">
              <a:lnSpc>
                <a:spcPct val="80000"/>
              </a:lnSpc>
              <a:spcBef>
                <a:spcPct val="0"/>
              </a:spcBef>
              <a:spcAft>
                <a:spcPct val="0"/>
              </a:spcAft>
              <a:defRPr lang="en-GB" sz="2800" b="0" i="0" u="none" kern="1200">
                <a:solidFill>
                  <a:schemeClr val="tx2"/>
                </a:solidFill>
                <a:latin typeface="+mj-lt"/>
                <a:ea typeface="CiscoSansTT Thin" charset="0"/>
                <a:cs typeface="CiscoSansTT Thin" charset="0"/>
              </a:defRPr>
            </a:lvl1pPr>
          </a:lstStyle>
          <a:p>
            <a:r>
              <a:rPr lang="en-GB"/>
              <a:t>Click to edit Master title style</a:t>
            </a:r>
            <a:endParaRPr lang="en-US"/>
          </a:p>
        </p:txBody>
      </p:sp>
    </p:spTree>
    <p:extLst>
      <p:ext uri="{BB962C8B-B14F-4D97-AF65-F5344CB8AC3E}">
        <p14:creationId xmlns:p14="http://schemas.microsoft.com/office/powerpoint/2010/main" val="2265502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7E84602F-A2F5-0AB3-EDDA-2F6FBCDFA885}"/>
              </a:ext>
            </a:extLst>
          </p:cNvPr>
          <p:cNvSpPr>
            <a:spLocks noGrp="1"/>
          </p:cNvSpPr>
          <p:nvPr>
            <p:ph type="body" sz="quarter" idx="10" hasCustomPrompt="1"/>
          </p:nvPr>
        </p:nvSpPr>
        <p:spPr>
          <a:xfrm>
            <a:off x="292261" y="847846"/>
            <a:ext cx="8559479" cy="3817190"/>
          </a:xfrm>
          <a:prstGeom prst="rect">
            <a:avLst/>
          </a:prstGeom>
        </p:spPr>
        <p:txBody>
          <a:bodyPr lIns="0" tIns="36000" rIns="0" bIns="36000">
            <a:noAutofit/>
          </a:bodyPr>
          <a:lstStyle>
            <a:lvl1pPr marL="228599" indent="-171449">
              <a:lnSpc>
                <a:spcPct val="95000"/>
              </a:lnSpc>
              <a:spcBef>
                <a:spcPts val="1110"/>
              </a:spcBef>
              <a:buClr>
                <a:schemeClr val="bg1"/>
              </a:buClr>
              <a:buSzPct val="80000"/>
              <a:buFont typeface="Arial"/>
              <a:buChar char="•"/>
              <a:defRPr sz="2100" b="0" i="0">
                <a:solidFill>
                  <a:schemeClr val="tx1">
                    <a:lumMod val="75000"/>
                  </a:schemeClr>
                </a:solidFill>
                <a:latin typeface="+mn-lt"/>
                <a:ea typeface="Calibri Light" charset="0"/>
                <a:cs typeface="Calibri Light" charset="0"/>
              </a:defRPr>
            </a:lvl1pPr>
            <a:lvl2pPr marL="457196" indent="-165099">
              <a:lnSpc>
                <a:spcPct val="95000"/>
              </a:lnSpc>
              <a:spcBef>
                <a:spcPts val="450"/>
              </a:spcBef>
              <a:buClr>
                <a:schemeClr val="bg1"/>
              </a:buClr>
              <a:buSzPct val="80000"/>
              <a:buFont typeface="Calibri" panose="020F0502020204030204" pitchFamily="34" charset="0"/>
              <a:buChar char="-"/>
              <a:defRPr sz="1800" b="0" i="0">
                <a:solidFill>
                  <a:schemeClr val="tx1">
                    <a:lumMod val="75000"/>
                  </a:schemeClr>
                </a:solidFill>
                <a:latin typeface="+mn-lt"/>
                <a:ea typeface="Calibri Light" charset="0"/>
                <a:cs typeface="Calibri Light" charset="0"/>
              </a:defRPr>
            </a:lvl2pPr>
            <a:lvl3pPr marL="790569" indent="-214313">
              <a:buClr>
                <a:schemeClr val="bg1"/>
              </a:buClr>
              <a:buSzPct val="80000"/>
              <a:buFont typeface="Calibri" panose="020F0502020204030204" pitchFamily="34" charset="0"/>
              <a:buChar char="&gt;"/>
              <a:defRPr sz="1500" b="0" i="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defRPr>
            </a:lvl3pPr>
            <a:lvl4pPr marL="953926" indent="-214313">
              <a:buClr>
                <a:schemeClr val="bg1"/>
              </a:buClr>
              <a:buSzPct val="80000"/>
              <a:buFont typeface="Calibri" panose="020F0502020204030204" pitchFamily="34" charset="0"/>
              <a:buChar char="_"/>
              <a:defRPr sz="1350" b="0" i="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defRPr>
            </a:lvl4pPr>
            <a:lvl5pPr marL="1082441" indent="-168239">
              <a:buClr>
                <a:schemeClr val="bg2"/>
              </a:buClr>
              <a:buSzPct val="80000"/>
              <a:buFont typeface="Arial"/>
              <a:buChar char="•"/>
              <a:defRPr sz="1000" b="0" i="0">
                <a:solidFill>
                  <a:schemeClr val="bg2"/>
                </a:solidFill>
                <a:latin typeface="+mn-lt"/>
                <a:ea typeface="Calibri Light" charset="0"/>
                <a:cs typeface="Calibri Light" charset="0"/>
              </a:defRPr>
            </a:lvl5pPr>
          </a:lstStyle>
          <a:p>
            <a:pPr lvl="0"/>
            <a:r>
              <a:rPr lang="en-GB"/>
              <a:t>First level</a:t>
            </a:r>
          </a:p>
          <a:p>
            <a:pPr lvl="1"/>
            <a:r>
              <a:rPr lang="en-GB"/>
              <a:t>Second level</a:t>
            </a:r>
          </a:p>
          <a:p>
            <a:pPr lvl="2"/>
            <a:r>
              <a:rPr lang="en-GB"/>
              <a:t>Third level</a:t>
            </a:r>
          </a:p>
          <a:p>
            <a:pPr lvl="3"/>
            <a:r>
              <a:rPr lang="en-GB"/>
              <a:t>Fourth level</a:t>
            </a:r>
          </a:p>
        </p:txBody>
      </p:sp>
      <p:sp>
        <p:nvSpPr>
          <p:cNvPr id="6" name="Title 1">
            <a:extLst>
              <a:ext uri="{FF2B5EF4-FFF2-40B4-BE49-F238E27FC236}">
                <a16:creationId xmlns:a16="http://schemas.microsoft.com/office/drawing/2014/main" id="{3A081CB6-3E1B-CE58-6D11-7730D3B3C5CA}"/>
              </a:ext>
            </a:extLst>
          </p:cNvPr>
          <p:cNvSpPr>
            <a:spLocks noGrp="1"/>
          </p:cNvSpPr>
          <p:nvPr>
            <p:ph type="title"/>
          </p:nvPr>
        </p:nvSpPr>
        <p:spPr>
          <a:xfrm>
            <a:off x="292262" y="145013"/>
            <a:ext cx="8559477" cy="358074"/>
          </a:xfrm>
          <a:prstGeom prst="rect">
            <a:avLst/>
          </a:prstGeom>
        </p:spPr>
        <p:txBody>
          <a:bodyPr lIns="0" tIns="0" rIns="0" bIns="0" anchor="t" anchorCtr="0"/>
          <a:lstStyle>
            <a:lvl1pPr marL="0" indent="0" algn="l" defTabSz="684207" rtl="0" eaLnBrk="1" fontAlgn="base" hangingPunct="1">
              <a:lnSpc>
                <a:spcPct val="100000"/>
              </a:lnSpc>
              <a:spcBef>
                <a:spcPts val="0"/>
              </a:spcBef>
              <a:spcAft>
                <a:spcPct val="0"/>
              </a:spcAft>
              <a:buClr>
                <a:schemeClr val="tx2"/>
              </a:buClr>
              <a:buSzPct val="90000"/>
              <a:buFont typeface="Arial" charset="0"/>
              <a:buNone/>
              <a:defRPr lang="en-US" sz="2700" b="0" i="0" kern="1200" dirty="0">
                <a:solidFill>
                  <a:schemeClr val="bg1">
                    <a:lumMod val="90000"/>
                    <a:lumOff val="10000"/>
                  </a:schemeClr>
                </a:solidFill>
                <a:latin typeface="Calibri Light" panose="020F0302020204030204" pitchFamily="34" charset="0"/>
                <a:ea typeface="ＭＳ Ｐゴシック" charset="0"/>
                <a:cs typeface="Calibri Light" panose="020F0302020204030204" pitchFamily="34" charset="0"/>
              </a:defRPr>
            </a:lvl1pPr>
          </a:lstStyle>
          <a:p>
            <a:r>
              <a:rPr lang="en-US"/>
              <a:t>Click to edit Master title style</a:t>
            </a:r>
          </a:p>
        </p:txBody>
      </p:sp>
    </p:spTree>
    <p:extLst>
      <p:ext uri="{BB962C8B-B14F-4D97-AF65-F5344CB8AC3E}">
        <p14:creationId xmlns:p14="http://schemas.microsoft.com/office/powerpoint/2010/main" val="571742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7" y="3868769"/>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48" indent="0" algn="ctr">
              <a:buNone/>
              <a:defRPr>
                <a:solidFill>
                  <a:schemeClr val="tx1">
                    <a:tint val="75000"/>
                  </a:schemeClr>
                </a:solidFill>
              </a:defRPr>
            </a:lvl2pPr>
            <a:lvl3pPr marL="685703" indent="0" algn="ctr">
              <a:buNone/>
              <a:defRPr>
                <a:solidFill>
                  <a:schemeClr val="tx1">
                    <a:tint val="75000"/>
                  </a:schemeClr>
                </a:solidFill>
              </a:defRPr>
            </a:lvl3pPr>
            <a:lvl4pPr marL="1028553" indent="0" algn="ctr">
              <a:buNone/>
              <a:defRPr>
                <a:solidFill>
                  <a:schemeClr val="tx1">
                    <a:tint val="75000"/>
                  </a:schemeClr>
                </a:solidFill>
              </a:defRPr>
            </a:lvl4pPr>
            <a:lvl5pPr marL="1371407" indent="0" algn="ctr">
              <a:buNone/>
              <a:defRPr>
                <a:solidFill>
                  <a:schemeClr val="tx1">
                    <a:tint val="75000"/>
                  </a:schemeClr>
                </a:solidFill>
              </a:defRPr>
            </a:lvl5pPr>
            <a:lvl6pPr marL="1714254" indent="0" algn="ctr">
              <a:buNone/>
              <a:defRPr>
                <a:solidFill>
                  <a:schemeClr val="tx1">
                    <a:tint val="75000"/>
                  </a:schemeClr>
                </a:solidFill>
              </a:defRPr>
            </a:lvl6pPr>
            <a:lvl7pPr marL="2057110" indent="0" algn="ctr">
              <a:buNone/>
              <a:defRPr>
                <a:solidFill>
                  <a:schemeClr val="tx1">
                    <a:tint val="75000"/>
                  </a:schemeClr>
                </a:solidFill>
              </a:defRPr>
            </a:lvl7pPr>
            <a:lvl8pPr marL="2399960" indent="0" algn="ctr">
              <a:buNone/>
              <a:defRPr>
                <a:solidFill>
                  <a:schemeClr val="tx1">
                    <a:tint val="75000"/>
                  </a:schemeClr>
                </a:solidFill>
              </a:defRPr>
            </a:lvl8pPr>
            <a:lvl9pPr marL="2742814" indent="0" algn="ctr">
              <a:buNone/>
              <a:defRPr>
                <a:solidFill>
                  <a:schemeClr val="tx1">
                    <a:tint val="75000"/>
                  </a:schemeClr>
                </a:solidFill>
              </a:defRPr>
            </a:lvl9pPr>
          </a:lstStyle>
          <a:p>
            <a:r>
              <a:rPr lang="en-GB"/>
              <a:t>Francois Clad</a:t>
            </a:r>
            <a:endParaRPr lang="en-US"/>
          </a:p>
        </p:txBody>
      </p:sp>
      <p:sp>
        <p:nvSpPr>
          <p:cNvPr id="17" name="Text Placeholder 38"/>
          <p:cNvSpPr>
            <a:spLocks noGrp="1"/>
          </p:cNvSpPr>
          <p:nvPr>
            <p:ph type="body" sz="quarter" idx="11" hasCustomPrompt="1"/>
          </p:nvPr>
        </p:nvSpPr>
        <p:spPr>
          <a:xfrm>
            <a:off x="469497" y="4108766"/>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err="1"/>
              <a:t>fclad@cisco.com</a:t>
            </a:r>
            <a:endParaRPr lang="en-GB"/>
          </a:p>
        </p:txBody>
      </p:sp>
      <p:sp>
        <p:nvSpPr>
          <p:cNvPr id="19" name="Text Placeholder 2"/>
          <p:cNvSpPr>
            <a:spLocks noGrp="1"/>
          </p:cNvSpPr>
          <p:nvPr>
            <p:ph type="body" sz="quarter" idx="13" hasCustomPrompt="1"/>
          </p:nvPr>
        </p:nvSpPr>
        <p:spPr>
          <a:xfrm>
            <a:off x="463293"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74" indent="0">
              <a:buNone/>
              <a:defRPr/>
            </a:lvl2pPr>
            <a:lvl3pPr marL="427391" indent="0">
              <a:buNone/>
              <a:defRPr/>
            </a:lvl3pPr>
            <a:lvl4pPr marL="516681" indent="0">
              <a:buNone/>
              <a:defRPr/>
            </a:lvl4pPr>
            <a:lvl5pPr marL="601206" indent="0">
              <a:buNone/>
              <a:defRPr/>
            </a:lvl5pPr>
          </a:lstStyle>
          <a:p>
            <a:pPr lvl="0"/>
            <a:r>
              <a:rPr lang="en-GB"/>
              <a:t>Subtitle Goes Here</a:t>
            </a:r>
          </a:p>
        </p:txBody>
      </p:sp>
      <p:sp>
        <p:nvSpPr>
          <p:cNvPr id="20" name="Title 1"/>
          <p:cNvSpPr>
            <a:spLocks noGrp="1"/>
          </p:cNvSpPr>
          <p:nvPr>
            <p:ph type="ctrTitle" hasCustomPrompt="1"/>
          </p:nvPr>
        </p:nvSpPr>
        <p:spPr>
          <a:xfrm>
            <a:off x="425766"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p:nvSpPr>
        <p:spPr bwMode="auto">
          <a:xfrm>
            <a:off x="469496" y="391309"/>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pic>
        <p:nvPicPr>
          <p:cNvPr id="9" name="Picture 4"/>
          <p:cNvPicPr>
            <a:picLocks noChangeAspect="1" noChangeArrowheads="1"/>
          </p:cNvPicPr>
          <p:nvPr/>
        </p:nvPicPr>
        <p:blipFill>
          <a:blip r:embed="rId2"/>
          <a:srcRect/>
          <a:stretch>
            <a:fillRect/>
          </a:stretch>
        </p:blipFill>
        <p:spPr bwMode="auto">
          <a:xfrm>
            <a:off x="5871529" y="329364"/>
            <a:ext cx="2908418" cy="1420974"/>
          </a:xfrm>
          <a:prstGeom prst="rect">
            <a:avLst/>
          </a:prstGeom>
          <a:noFill/>
          <a:ln w="9525" algn="ctr">
            <a:noFill/>
            <a:miter lim="800000"/>
            <a:headEnd/>
            <a:tailEnd/>
          </a:ln>
        </p:spPr>
      </p:pic>
    </p:spTree>
    <p:extLst>
      <p:ext uri="{BB962C8B-B14F-4D97-AF65-F5344CB8AC3E}">
        <p14:creationId xmlns:p14="http://schemas.microsoft.com/office/powerpoint/2010/main" val="427844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880409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62961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64018" y="834892"/>
            <a:ext cx="8615966" cy="4168551"/>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100" b="0" i="0">
                <a:solidFill>
                  <a:schemeClr val="tx1"/>
                </a:solidFill>
                <a:latin typeface="+mn-lt"/>
                <a:ea typeface="CiscoSansTT Thin" charset="0"/>
                <a:cs typeface="CiscoSansTT Thin" charset="0"/>
              </a:defRPr>
            </a:lvl1pPr>
            <a:lvl2pPr marL="577835" indent="-285743">
              <a:lnSpc>
                <a:spcPct val="95000"/>
              </a:lnSpc>
              <a:spcBef>
                <a:spcPts val="450"/>
              </a:spcBef>
              <a:buClr>
                <a:schemeClr val="tx1"/>
              </a:buClr>
              <a:buSzPct val="80000"/>
              <a:buFont typeface="CiscoSansTT ExtraLight" panose="020B0303020201020303" pitchFamily="34" charset="0"/>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Symbol" panose="05050102010706020507" pitchFamily="18" charset="2"/>
              <a:buChar char=""/>
              <a:defRPr sz="1350" b="0" i="0">
                <a:solidFill>
                  <a:schemeClr val="tx1"/>
                </a:solidFill>
                <a:latin typeface="+mn-lt"/>
                <a:ea typeface="CiscoSansTT Thin" charset="0"/>
                <a:cs typeface="CiscoSansTT Thin" charset="0"/>
              </a:defRPr>
            </a:lvl3pPr>
            <a:lvl4pPr marL="739601" indent="0">
              <a:buClr>
                <a:schemeClr val="tx1"/>
              </a:buClr>
              <a:buSzPct val="80000"/>
              <a:buFont typeface="Arial"/>
              <a:buNone/>
              <a:defRPr sz="1050" b="0" i="0">
                <a:solidFill>
                  <a:schemeClr val="tx1"/>
                </a:solidFill>
                <a:latin typeface="+mn-lt"/>
                <a:ea typeface="CiscoSansTT Thin" charset="0"/>
                <a:cs typeface="CiscoSansTT Thin" charset="0"/>
              </a:defRPr>
            </a:lvl4pPr>
            <a:lvl5pPr marL="914187" indent="0">
              <a:buClr>
                <a:schemeClr val="tx1"/>
              </a:buClr>
              <a:buSzPct val="80000"/>
              <a:buFont typeface="Arial"/>
              <a:buNone/>
              <a:defRPr sz="9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1AAA1CEC-B63B-9047-9864-BD1DEC8155A6}"/>
              </a:ext>
            </a:extLst>
          </p:cNvPr>
          <p:cNvSpPr>
            <a:spLocks noGrp="1"/>
          </p:cNvSpPr>
          <p:nvPr>
            <p:ph type="title" hasCustomPrompt="1"/>
          </p:nvPr>
        </p:nvSpPr>
        <p:spPr/>
        <p:txBody>
          <a:bodyPr/>
          <a:lstStyle/>
          <a:p>
            <a:r>
              <a:rPr lang="en-US" noProof="0"/>
              <a:t>Slide Title Goes Here</a:t>
            </a:r>
            <a:endParaRPr lang="en-US"/>
          </a:p>
        </p:txBody>
      </p:sp>
      <p:sp>
        <p:nvSpPr>
          <p:cNvPr id="9" name="Slide Number Placeholder 8">
            <a:extLst>
              <a:ext uri="{FF2B5EF4-FFF2-40B4-BE49-F238E27FC236}">
                <a16:creationId xmlns:a16="http://schemas.microsoft.com/office/drawing/2014/main" id="{141002BE-AAB4-514D-8A15-01CAC56ED53A}"/>
              </a:ext>
            </a:extLst>
          </p:cNvPr>
          <p:cNvSpPr>
            <a:spLocks noGrp="1"/>
          </p:cNvSpPr>
          <p:nvPr>
            <p:ph type="sldNum" sz="quarter" idx="12"/>
          </p:nvPr>
        </p:nvSpPr>
        <p:spPr>
          <a:xfrm>
            <a:off x="9022672" y="4989580"/>
            <a:ext cx="51296" cy="123111"/>
          </a:xfrm>
          <a:prstGeom prst="rect">
            <a:avLst/>
          </a:prstGeom>
        </p:spPr>
        <p:txBody>
          <a:bodyPr/>
          <a:lstStyle>
            <a:lvl1pPr>
              <a:defRPr/>
            </a:lvl1pPr>
          </a:lstStyle>
          <a:p>
            <a:r>
              <a:rPr lang="en-US"/>
              <a:t>1</a:t>
            </a:r>
          </a:p>
        </p:txBody>
      </p:sp>
    </p:spTree>
    <p:extLst>
      <p:ext uri="{BB962C8B-B14F-4D97-AF65-F5344CB8AC3E}">
        <p14:creationId xmlns:p14="http://schemas.microsoft.com/office/powerpoint/2010/main" val="76768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_Hal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9C5C-99D4-AF4F-8615-195008EC346D}"/>
              </a:ext>
            </a:extLst>
          </p:cNvPr>
          <p:cNvSpPr>
            <a:spLocks noGrp="1"/>
          </p:cNvSpPr>
          <p:nvPr>
            <p:ph type="title" hasCustomPrompt="1"/>
          </p:nvPr>
        </p:nvSpPr>
        <p:spPr/>
        <p:txBody>
          <a:bodyPr/>
          <a:lstStyle/>
          <a:p>
            <a:r>
              <a:rPr lang="en-US" noProof="0"/>
              <a:t>Slide Title Goes Here</a:t>
            </a:r>
            <a:endParaRPr lang="en-US"/>
          </a:p>
        </p:txBody>
      </p:sp>
      <p:sp>
        <p:nvSpPr>
          <p:cNvPr id="9" name="Text Placeholder 3">
            <a:extLst>
              <a:ext uri="{FF2B5EF4-FFF2-40B4-BE49-F238E27FC236}">
                <a16:creationId xmlns:a16="http://schemas.microsoft.com/office/drawing/2014/main" id="{439B4456-1A11-8241-A5E4-B58074A1FA6A}"/>
              </a:ext>
            </a:extLst>
          </p:cNvPr>
          <p:cNvSpPr>
            <a:spLocks noGrp="1"/>
          </p:cNvSpPr>
          <p:nvPr>
            <p:ph type="body" sz="quarter" idx="13" hasCustomPrompt="1"/>
          </p:nvPr>
        </p:nvSpPr>
        <p:spPr>
          <a:xfrm>
            <a:off x="264017" y="834892"/>
            <a:ext cx="4307983" cy="4168551"/>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577835" indent="-285743">
              <a:lnSpc>
                <a:spcPct val="95000"/>
              </a:lnSpc>
              <a:spcBef>
                <a:spcPts val="450"/>
              </a:spcBef>
              <a:buClr>
                <a:schemeClr val="tx1"/>
              </a:buClr>
              <a:buSzPct val="80000"/>
              <a:buFont typeface="CiscoSansTT ExtraLight" panose="020B0303020201020303" pitchFamily="34" charset="0"/>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Symbol" panose="05050102010706020507" pitchFamily="18" charset="2"/>
              <a:buChar char=""/>
              <a:defRPr sz="1600" b="0" i="0">
                <a:solidFill>
                  <a:schemeClr val="tx1"/>
                </a:solidFill>
                <a:latin typeface="+mn-lt"/>
                <a:ea typeface="CiscoSansTT Thin" charset="0"/>
                <a:cs typeface="CiscoSansTT Thin" charset="0"/>
              </a:defRPr>
            </a:lvl3pPr>
            <a:lvl4pPr marL="739601" indent="0">
              <a:buClr>
                <a:schemeClr val="tx1"/>
              </a:buClr>
              <a:buSzPct val="80000"/>
              <a:buFont typeface="Arial"/>
              <a:buNone/>
              <a:defRPr sz="1400" b="0" i="0">
                <a:solidFill>
                  <a:schemeClr val="tx1"/>
                </a:solidFill>
                <a:latin typeface="+mn-lt"/>
                <a:ea typeface="CiscoSansTT Thin" charset="0"/>
                <a:cs typeface="CiscoSansTT Thin" charset="0"/>
              </a:defRPr>
            </a:lvl4pPr>
            <a:lvl5pPr marL="914187" indent="0">
              <a:buClr>
                <a:schemeClr val="tx1"/>
              </a:buClr>
              <a:buSzPct val="80000"/>
              <a:buFont typeface="Arial"/>
              <a:buNone/>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EBB141AB-5F5D-4049-AB60-C1FE928B087D}"/>
              </a:ext>
            </a:extLst>
          </p:cNvPr>
          <p:cNvSpPr>
            <a:spLocks noGrp="1"/>
          </p:cNvSpPr>
          <p:nvPr>
            <p:ph type="sldNum" sz="quarter" idx="14"/>
          </p:nvPr>
        </p:nvSpPr>
        <p:spPr>
          <a:xfrm>
            <a:off x="9022672" y="4989580"/>
            <a:ext cx="51296" cy="123111"/>
          </a:xfrm>
          <a:prstGeom prst="rect">
            <a:avLst/>
          </a:prstGeom>
        </p:spPr>
        <p:txBody>
          <a:bodyPr/>
          <a:lstStyle/>
          <a:p>
            <a:r>
              <a:rPr lang="en-US"/>
              <a:t>1</a:t>
            </a:r>
          </a:p>
        </p:txBody>
      </p:sp>
    </p:spTree>
    <p:extLst>
      <p:ext uri="{BB962C8B-B14F-4D97-AF65-F5344CB8AC3E}">
        <p14:creationId xmlns:p14="http://schemas.microsoft.com/office/powerpoint/2010/main" val="2565819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9C5C-99D4-AF4F-8615-195008EC346D}"/>
              </a:ext>
            </a:extLst>
          </p:cNvPr>
          <p:cNvSpPr>
            <a:spLocks noGrp="1"/>
          </p:cNvSpPr>
          <p:nvPr>
            <p:ph type="title" hasCustomPrompt="1"/>
          </p:nvPr>
        </p:nvSpPr>
        <p:spPr/>
        <p:txBody>
          <a:bodyPr/>
          <a:lstStyle/>
          <a:p>
            <a:r>
              <a:rPr lang="en-US" noProof="0"/>
              <a:t>Slide Title Goes Here</a:t>
            </a:r>
            <a:endParaRPr lang="en-US"/>
          </a:p>
        </p:txBody>
      </p:sp>
      <p:sp>
        <p:nvSpPr>
          <p:cNvPr id="9" name="Text Placeholder 3">
            <a:extLst>
              <a:ext uri="{FF2B5EF4-FFF2-40B4-BE49-F238E27FC236}">
                <a16:creationId xmlns:a16="http://schemas.microsoft.com/office/drawing/2014/main" id="{439B4456-1A11-8241-A5E4-B58074A1FA6A}"/>
              </a:ext>
            </a:extLst>
          </p:cNvPr>
          <p:cNvSpPr>
            <a:spLocks noGrp="1"/>
          </p:cNvSpPr>
          <p:nvPr>
            <p:ph type="body" sz="quarter" idx="13" hasCustomPrompt="1"/>
          </p:nvPr>
        </p:nvSpPr>
        <p:spPr>
          <a:xfrm>
            <a:off x="264017" y="834892"/>
            <a:ext cx="4307983" cy="4168551"/>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577835" indent="-285743">
              <a:lnSpc>
                <a:spcPct val="95000"/>
              </a:lnSpc>
              <a:spcBef>
                <a:spcPts val="450"/>
              </a:spcBef>
              <a:buClr>
                <a:schemeClr val="tx1"/>
              </a:buClr>
              <a:buSzPct val="80000"/>
              <a:buFont typeface="CiscoSansTT ExtraLight" panose="020B0303020201020303" pitchFamily="34" charset="0"/>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Symbol" panose="05050102010706020507" pitchFamily="18" charset="2"/>
              <a:buChar char=""/>
              <a:defRPr sz="1600" b="0" i="0">
                <a:solidFill>
                  <a:schemeClr val="tx1"/>
                </a:solidFill>
                <a:latin typeface="+mn-lt"/>
                <a:ea typeface="CiscoSansTT Thin" charset="0"/>
                <a:cs typeface="CiscoSansTT Thin" charset="0"/>
              </a:defRPr>
            </a:lvl3pPr>
            <a:lvl4pPr marL="739601" indent="0">
              <a:buClr>
                <a:schemeClr val="tx1"/>
              </a:buClr>
              <a:buSzPct val="80000"/>
              <a:buFont typeface="Arial"/>
              <a:buNone/>
              <a:defRPr sz="1400" b="0" i="0">
                <a:solidFill>
                  <a:schemeClr val="tx1"/>
                </a:solidFill>
                <a:latin typeface="+mn-lt"/>
                <a:ea typeface="CiscoSansTT Thin" charset="0"/>
                <a:cs typeface="CiscoSansTT Thin" charset="0"/>
              </a:defRPr>
            </a:lvl4pPr>
            <a:lvl5pPr marL="914187" indent="0">
              <a:buClr>
                <a:schemeClr val="tx1"/>
              </a:buClr>
              <a:buSzPct val="80000"/>
              <a:buFont typeface="Arial"/>
              <a:buNone/>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3">
            <a:extLst>
              <a:ext uri="{FF2B5EF4-FFF2-40B4-BE49-F238E27FC236}">
                <a16:creationId xmlns:a16="http://schemas.microsoft.com/office/drawing/2014/main" id="{1C61C566-8BF8-9340-ADB9-8AC7BD3C470C}"/>
              </a:ext>
            </a:extLst>
          </p:cNvPr>
          <p:cNvSpPr>
            <a:spLocks noGrp="1"/>
          </p:cNvSpPr>
          <p:nvPr>
            <p:ph type="body" sz="quarter" idx="14" hasCustomPrompt="1"/>
          </p:nvPr>
        </p:nvSpPr>
        <p:spPr>
          <a:xfrm>
            <a:off x="4572000" y="834892"/>
            <a:ext cx="4307984" cy="4168551"/>
          </a:xfrm>
          <a:prstGeom prst="rect">
            <a:avLst/>
          </a:prstGeom>
        </p:spPr>
        <p:txBody>
          <a:bodyPr lIns="91420" tIns="45710" rIns="91420" bIns="45710">
            <a:noAutofit/>
          </a:bodyPr>
          <a:lstStyle>
            <a:lvl1pPr marL="228594" indent="-171446">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577835" indent="-285743">
              <a:lnSpc>
                <a:spcPct val="95000"/>
              </a:lnSpc>
              <a:spcBef>
                <a:spcPts val="450"/>
              </a:spcBef>
              <a:buClr>
                <a:schemeClr val="tx1"/>
              </a:buClr>
              <a:buSzPct val="80000"/>
              <a:buFont typeface="CiscoSansTT ExtraLight" panose="020B0303020201020303" pitchFamily="34" charset="0"/>
              <a:buChar char="−"/>
              <a:defRPr sz="1800" b="0" i="0">
                <a:solidFill>
                  <a:schemeClr val="tx1"/>
                </a:solidFill>
                <a:latin typeface="+mn-lt"/>
                <a:ea typeface="CiscoSansTT Thin" charset="0"/>
                <a:cs typeface="CiscoSansTT Thin" charset="0"/>
              </a:defRPr>
            </a:lvl2pPr>
            <a:lvl3pPr marL="685783" indent="-109535">
              <a:buClr>
                <a:schemeClr val="tx1"/>
              </a:buClr>
              <a:buSzPct val="80000"/>
              <a:buFont typeface="Symbol" panose="05050102010706020507" pitchFamily="18" charset="2"/>
              <a:buChar char=""/>
              <a:defRPr sz="1600" b="0" i="0">
                <a:solidFill>
                  <a:schemeClr val="tx1"/>
                </a:solidFill>
                <a:latin typeface="+mn-lt"/>
                <a:ea typeface="CiscoSansTT Thin" charset="0"/>
                <a:cs typeface="CiscoSansTT Thin" charset="0"/>
              </a:defRPr>
            </a:lvl3pPr>
            <a:lvl4pPr marL="739601" indent="0">
              <a:buClr>
                <a:schemeClr val="tx1"/>
              </a:buClr>
              <a:buSzPct val="80000"/>
              <a:buFont typeface="Arial"/>
              <a:buNone/>
              <a:defRPr sz="1400" b="0" i="0">
                <a:solidFill>
                  <a:schemeClr val="tx1"/>
                </a:solidFill>
                <a:latin typeface="+mn-lt"/>
                <a:ea typeface="CiscoSansTT Thin" charset="0"/>
                <a:cs typeface="CiscoSansTT Thin" charset="0"/>
              </a:defRPr>
            </a:lvl4pPr>
            <a:lvl5pPr marL="914187" indent="0">
              <a:buClr>
                <a:schemeClr val="tx1"/>
              </a:buClr>
              <a:buSzPct val="80000"/>
              <a:buFont typeface="Arial"/>
              <a:buNone/>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a:extLst>
              <a:ext uri="{FF2B5EF4-FFF2-40B4-BE49-F238E27FC236}">
                <a16:creationId xmlns:a16="http://schemas.microsoft.com/office/drawing/2014/main" id="{3E338CD5-4436-FC48-AF70-AE20539BFA27}"/>
              </a:ext>
            </a:extLst>
          </p:cNvPr>
          <p:cNvSpPr>
            <a:spLocks noGrp="1"/>
          </p:cNvSpPr>
          <p:nvPr>
            <p:ph type="sldNum" sz="quarter" idx="15"/>
          </p:nvPr>
        </p:nvSpPr>
        <p:spPr>
          <a:xfrm>
            <a:off x="9022672" y="4989580"/>
            <a:ext cx="51296" cy="123111"/>
          </a:xfrm>
          <a:prstGeom prst="rect">
            <a:avLst/>
          </a:prstGeom>
        </p:spPr>
        <p:txBody>
          <a:bodyPr/>
          <a:lstStyle/>
          <a:p>
            <a:r>
              <a:rPr lang="en-US"/>
              <a:t>1</a:t>
            </a:r>
          </a:p>
        </p:txBody>
      </p:sp>
    </p:spTree>
    <p:extLst>
      <p:ext uri="{BB962C8B-B14F-4D97-AF65-F5344CB8AC3E}">
        <p14:creationId xmlns:p14="http://schemas.microsoft.com/office/powerpoint/2010/main" val="4233683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7B7F-17B0-D34C-B008-BDD311387A09}"/>
              </a:ext>
            </a:extLst>
          </p:cNvPr>
          <p:cNvSpPr>
            <a:spLocks noGrp="1"/>
          </p:cNvSpPr>
          <p:nvPr>
            <p:ph type="title" hasCustomPrompt="1"/>
          </p:nvPr>
        </p:nvSpPr>
        <p:spPr/>
        <p:txBody>
          <a:bodyPr/>
          <a:lstStyle/>
          <a:p>
            <a:r>
              <a:rPr lang="en-US" noProof="0"/>
              <a:t>Slide Title Goes Here</a:t>
            </a:r>
            <a:endParaRPr lang="en-US"/>
          </a:p>
        </p:txBody>
      </p:sp>
      <p:sp>
        <p:nvSpPr>
          <p:cNvPr id="5" name="Slide Number Placeholder 4">
            <a:extLst>
              <a:ext uri="{FF2B5EF4-FFF2-40B4-BE49-F238E27FC236}">
                <a16:creationId xmlns:a16="http://schemas.microsoft.com/office/drawing/2014/main" id="{D7F5D125-2FF9-2C4A-8F3D-CE520D4CCC75}"/>
              </a:ext>
            </a:extLst>
          </p:cNvPr>
          <p:cNvSpPr>
            <a:spLocks noGrp="1"/>
          </p:cNvSpPr>
          <p:nvPr>
            <p:ph type="sldNum" sz="quarter" idx="10"/>
          </p:nvPr>
        </p:nvSpPr>
        <p:spPr>
          <a:xfrm>
            <a:off x="9022672" y="4989580"/>
            <a:ext cx="51296" cy="123111"/>
          </a:xfrm>
          <a:prstGeom prst="rect">
            <a:avLst/>
          </a:prstGeom>
        </p:spPr>
        <p:txBody>
          <a:bodyPr/>
          <a:lstStyle/>
          <a:p>
            <a:r>
              <a:rPr lang="en-US"/>
              <a:t>1</a:t>
            </a:r>
          </a:p>
        </p:txBody>
      </p:sp>
    </p:spTree>
    <p:extLst>
      <p:ext uri="{BB962C8B-B14F-4D97-AF65-F5344CB8AC3E}">
        <p14:creationId xmlns:p14="http://schemas.microsoft.com/office/powerpoint/2010/main" val="3282561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017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reeform 6"/>
          <p:cNvSpPr>
            <a:spLocks noChangeAspect="1" noEditPoints="1"/>
          </p:cNvSpPr>
          <p:nvPr/>
        </p:nvSpPr>
        <p:spPr bwMode="auto">
          <a:xfrm>
            <a:off x="3762995" y="2129077"/>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solidFill>
            </a:endParaRPr>
          </a:p>
        </p:txBody>
      </p:sp>
    </p:spTree>
    <p:extLst>
      <p:ext uri="{BB962C8B-B14F-4D97-AF65-F5344CB8AC3E}">
        <p14:creationId xmlns:p14="http://schemas.microsoft.com/office/powerpoint/2010/main" val="76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bg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911435"/>
            <a:ext cx="8139112" cy="525016"/>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bg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bg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bg1"/>
                </a:solidFill>
                <a:latin typeface="+mn-lt"/>
                <a:ea typeface="+mn-ea"/>
                <a:cs typeface="CiscoSans Thin"/>
              </a:rPr>
              <a:t>© 2021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bg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0" y="493770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2021  Cisco and/or its affiliates. All rights reserved.   Cisco Confidential</a:t>
            </a:r>
          </a:p>
        </p:txBody>
      </p:sp>
      <p:sp>
        <p:nvSpPr>
          <p:cNvPr id="4" name="Rectangle 7"/>
          <p:cNvSpPr>
            <a:spLocks noChangeArrowheads="1"/>
          </p:cNvSpPr>
          <p:nvPr userDrawn="1"/>
        </p:nvSpPr>
        <p:spPr bwMode="ltGray">
          <a:xfrm>
            <a:off x="8671533" y="4936252"/>
            <a:ext cx="223441" cy="154518"/>
          </a:xfrm>
          <a:prstGeom prst="rect">
            <a:avLst/>
          </a:prstGeom>
          <a:noFill/>
          <a:ln w="9525" algn="ctr">
            <a:noFill/>
            <a:miter lim="800000"/>
            <a:headEnd/>
            <a:tailEnd/>
          </a:ln>
          <a:effectLst/>
        </p:spPr>
        <p:txBody>
          <a:bodyPr wrap="none" lIns="61586" tIns="30792" rIns="61586" bIns="30792" anchor="b">
            <a:spAutoFit/>
          </a:bodyPr>
          <a:lstStyle/>
          <a:p>
            <a:pPr algn="l" defTabSz="610744" rtl="0" fontAlgn="auto">
              <a:spcBef>
                <a:spcPts val="0"/>
              </a:spcBef>
              <a:spcAft>
                <a:spcPts val="0"/>
              </a:spcAft>
              <a:defRPr/>
            </a:pPr>
            <a:fld id="{6A1E46DC-7EF6-4EA2-B285-14272867D133}" type="slidenum">
              <a:rPr lang="en-US" sz="600" kern="1200" spc="20" baseline="0">
                <a:solidFill>
                  <a:schemeClr val="bg2">
                    <a:lumMod val="65000"/>
                  </a:schemeClr>
                </a:solidFill>
                <a:latin typeface="+mn-lt"/>
                <a:ea typeface="+mn-ea"/>
                <a:cs typeface="CiscoSans Thin"/>
              </a:rPr>
              <a:pPr algn="l" defTabSz="610744" rtl="0" fontAlgn="auto">
                <a:spcBef>
                  <a:spcPts val="0"/>
                </a:spcBef>
                <a:spcAft>
                  <a:spcPts val="0"/>
                </a:spcAft>
                <a:defRPr/>
              </a:pPr>
              <a:t>‹#›</a:t>
            </a:fld>
            <a:endParaRPr lang="en-US" sz="600" kern="1200" spc="20" baseline="0" dirty="0">
              <a:solidFill>
                <a:schemeClr val="bg2">
                  <a:lumMod val="65000"/>
                </a:schemeClr>
              </a:solidFill>
              <a:latin typeface="+mn-lt"/>
              <a:ea typeface="+mn-ea"/>
              <a:cs typeface="CiscoSans Thin"/>
            </a:endParaRP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26" r:id="rId27"/>
    <p:sldLayoutId id="2147484027" r:id="rId28"/>
  </p:sldLayoutIdLst>
  <p:txStyles>
    <p:title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F17B46C8-5302-0A4A-8400-DFF8DBD64B82}"/>
              </a:ext>
            </a:extLst>
          </p:cNvPr>
          <p:cNvSpPr>
            <a:spLocks noGrp="1"/>
          </p:cNvSpPr>
          <p:nvPr>
            <p:ph type="title"/>
          </p:nvPr>
        </p:nvSpPr>
        <p:spPr>
          <a:xfrm>
            <a:off x="264018" y="101601"/>
            <a:ext cx="8615966" cy="731837"/>
          </a:xfrm>
          <a:prstGeom prst="rect">
            <a:avLst/>
          </a:prstGeom>
        </p:spPr>
        <p:txBody>
          <a:bodyPr vert="horz" lIns="91440" tIns="45720" rIns="91440" bIns="45720" rtlCol="0" anchor="ctr">
            <a:normAutofit/>
          </a:bodyPr>
          <a:lstStyle/>
          <a:p>
            <a:r>
              <a:rPr lang="en-US" noProof="0"/>
              <a:t>Slide Title Goes Here</a:t>
            </a:r>
          </a:p>
        </p:txBody>
      </p:sp>
      <p:sp>
        <p:nvSpPr>
          <p:cNvPr id="9" name="Slide Number Placeholder 8">
            <a:extLst>
              <a:ext uri="{FF2B5EF4-FFF2-40B4-BE49-F238E27FC236}">
                <a16:creationId xmlns:a16="http://schemas.microsoft.com/office/drawing/2014/main" id="{D773AAE3-F371-714E-99AC-E59473F39267}"/>
              </a:ext>
            </a:extLst>
          </p:cNvPr>
          <p:cNvSpPr>
            <a:spLocks noGrp="1"/>
          </p:cNvSpPr>
          <p:nvPr>
            <p:ph type="sldNum" sz="quarter" idx="4"/>
          </p:nvPr>
        </p:nvSpPr>
        <p:spPr>
          <a:xfrm>
            <a:off x="9022672" y="4989580"/>
            <a:ext cx="51296" cy="123111"/>
          </a:xfrm>
          <a:prstGeom prst="rect">
            <a:avLst/>
          </a:prstGeom>
        </p:spPr>
        <p:txBody>
          <a:bodyPr vert="horz" wrap="none" lIns="0" tIns="0" rIns="0" bIns="0" rtlCol="0" anchor="ctr">
            <a:spAutoFit/>
          </a:bodyPr>
          <a:lstStyle>
            <a:lvl1pPr algn="r">
              <a:defRPr sz="800">
                <a:solidFill>
                  <a:schemeClr val="tx1">
                    <a:tint val="75000"/>
                  </a:schemeClr>
                </a:solidFill>
                <a:latin typeface="+mn-lt"/>
              </a:defRPr>
            </a:lvl1pPr>
          </a:lstStyle>
          <a:p>
            <a:r>
              <a:rPr lang="en-US"/>
              <a:t>1</a:t>
            </a:r>
          </a:p>
        </p:txBody>
      </p:sp>
      <p:sp>
        <p:nvSpPr>
          <p:cNvPr id="14" name="TextBox 13">
            <a:extLst>
              <a:ext uri="{FF2B5EF4-FFF2-40B4-BE49-F238E27FC236}">
                <a16:creationId xmlns:a16="http://schemas.microsoft.com/office/drawing/2014/main" id="{3CC84545-4402-CC4F-96AD-6018E818AD2A}"/>
              </a:ext>
            </a:extLst>
          </p:cNvPr>
          <p:cNvSpPr txBox="1"/>
          <p:nvPr/>
        </p:nvSpPr>
        <p:spPr>
          <a:xfrm>
            <a:off x="70033" y="5009971"/>
            <a:ext cx="2035814" cy="103490"/>
          </a:xfrm>
          <a:prstGeom prst="rect">
            <a:avLst/>
          </a:prstGeom>
          <a:noFill/>
          <a:ln>
            <a:noFill/>
          </a:ln>
        </p:spPr>
        <p:txBody>
          <a:bodyPr wrap="none" lIns="0" tIns="0" rIns="0" bIns="0" rtlCol="0">
            <a:spAutoFit/>
          </a:bodyPr>
          <a:lstStyle/>
          <a:p>
            <a:pPr marL="0" marR="0" lvl="0" indent="0" algn="l" defTabSz="457189" rtl="0" eaLnBrk="1" fontAlgn="base" latinLnBrk="0" hangingPunct="1">
              <a:lnSpc>
                <a:spcPct val="150000"/>
              </a:lnSpc>
              <a:spcBef>
                <a:spcPct val="0"/>
              </a:spcBef>
              <a:spcAft>
                <a:spcPct val="0"/>
              </a:spcAft>
              <a:buClrTx/>
              <a:buSzTx/>
              <a:buFontTx/>
              <a:buNone/>
              <a:tabLst/>
              <a:defRPr/>
            </a:pPr>
            <a:r>
              <a:rPr kumimoji="0" lang="en-US" sz="500" b="0" i="0" u="none" strike="noStrike" kern="1200" cap="none" spc="0" normalizeH="0" baseline="0" noProof="0">
                <a:ln>
                  <a:noFill/>
                </a:ln>
                <a:solidFill>
                  <a:srgbClr val="282828">
                    <a:lumMod val="50000"/>
                    <a:lumOff val="50000"/>
                  </a:srgbClr>
                </a:solidFill>
                <a:effectLst/>
                <a:uLnTx/>
                <a:uFillTx/>
                <a:latin typeface="+mn-lt"/>
                <a:ea typeface="ＭＳ Ｐゴシック" charset="0"/>
              </a:rPr>
              <a:t>© 2020 Cisco and/or its affiliates. All rights reserved. </a:t>
            </a:r>
            <a:r>
              <a:rPr kumimoji="0" lang="en-US" sz="500" b="0" i="0" u="none" strike="noStrike" kern="1200" cap="none" spc="0" normalizeH="0" baseline="0" noProof="0">
                <a:ln>
                  <a:noFill/>
                </a:ln>
                <a:solidFill>
                  <a:srgbClr val="E3241B"/>
                </a:solidFill>
                <a:effectLst/>
                <a:uLnTx/>
                <a:uFillTx/>
                <a:latin typeface="+mn-lt"/>
                <a:ea typeface="ＭＳ Ｐゴシック" charset="0"/>
              </a:rPr>
              <a:t>Cisco Highly Confidential.</a:t>
            </a:r>
            <a:endParaRPr kumimoji="0" lang="fr-BE" sz="500" b="0" i="0" u="none" strike="noStrike" kern="1200" cap="none" spc="0" normalizeH="0" baseline="0" noProof="0">
              <a:ln>
                <a:noFill/>
              </a:ln>
              <a:solidFill>
                <a:srgbClr val="282828">
                  <a:lumMod val="50000"/>
                  <a:lumOff val="50000"/>
                </a:srgbClr>
              </a:solidFill>
              <a:effectLst/>
              <a:uLnTx/>
              <a:uFillTx/>
              <a:latin typeface="+mn-lt"/>
              <a:ea typeface="ＭＳ Ｐゴシック" charset="0"/>
            </a:endParaRPr>
          </a:p>
        </p:txBody>
      </p:sp>
    </p:spTree>
    <p:extLst>
      <p:ext uri="{BB962C8B-B14F-4D97-AF65-F5344CB8AC3E}">
        <p14:creationId xmlns:p14="http://schemas.microsoft.com/office/powerpoint/2010/main" val="2869495208"/>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Lst>
  <p:txStyles>
    <p:titleStyle>
      <a:lvl1pPr algn="l" defTabSz="684196"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189"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378"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566"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754" algn="l" defTabSz="684196"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59" indent="-169859" algn="l" defTabSz="684196"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66" indent="-215894" algn="l" defTabSz="684196"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789" indent="-169859" algn="l" defTabSz="684196"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25"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61" indent="-169859" algn="l" defTabSz="684196"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34" indent="-171441" algn="l" defTabSz="685760"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21" indent="-171418" algn="l" defTabSz="685760"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160" indent="0" algn="l" defTabSz="685760" rtl="0" eaLnBrk="1" latinLnBrk="0" hangingPunct="1">
        <a:spcBef>
          <a:spcPct val="20000"/>
        </a:spcBef>
        <a:buFont typeface="Arial" pitchFamily="34" charset="0"/>
        <a:buNone/>
        <a:defRPr sz="1500" kern="1200">
          <a:solidFill>
            <a:schemeClr val="tx1"/>
          </a:solidFill>
          <a:latin typeface="+mn-lt"/>
          <a:ea typeface="+mn-ea"/>
          <a:cs typeface="+mn-cs"/>
        </a:defRPr>
      </a:lvl8pPr>
      <a:lvl9pPr marL="2914481" indent="-171441"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400" kern="1200">
          <a:solidFill>
            <a:schemeClr val="tx1"/>
          </a:solidFill>
          <a:latin typeface="+mn-lt"/>
          <a:ea typeface="+mn-ea"/>
          <a:cs typeface="+mn-cs"/>
        </a:defRPr>
      </a:lvl1pPr>
      <a:lvl2pPr marL="342878"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39" algn="l" defTabSz="685760" rtl="0" eaLnBrk="1" latinLnBrk="0" hangingPunct="1">
        <a:defRPr sz="1400" kern="1200">
          <a:solidFill>
            <a:schemeClr val="tx1"/>
          </a:solidFill>
          <a:latin typeface="+mn-lt"/>
          <a:ea typeface="+mn-ea"/>
          <a:cs typeface="+mn-cs"/>
        </a:defRPr>
      </a:lvl4pPr>
      <a:lvl5pPr marL="1371521" algn="l" defTabSz="685760" rtl="0" eaLnBrk="1" latinLnBrk="0" hangingPunct="1">
        <a:defRPr sz="1400" kern="1200">
          <a:solidFill>
            <a:schemeClr val="tx1"/>
          </a:solidFill>
          <a:latin typeface="+mn-lt"/>
          <a:ea typeface="+mn-ea"/>
          <a:cs typeface="+mn-cs"/>
        </a:defRPr>
      </a:lvl5pPr>
      <a:lvl6pPr marL="1714398" algn="l" defTabSz="685760" rtl="0" eaLnBrk="1" latinLnBrk="0" hangingPunct="1">
        <a:defRPr sz="1400" kern="1200">
          <a:solidFill>
            <a:schemeClr val="tx1"/>
          </a:solidFill>
          <a:latin typeface="+mn-lt"/>
          <a:ea typeface="+mn-ea"/>
          <a:cs typeface="+mn-cs"/>
        </a:defRPr>
      </a:lvl6pPr>
      <a:lvl7pPr marL="2057281"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2" algn="l" defTabSz="68576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jpeg"/><Relationship Id="rId42" Type="http://schemas.openxmlformats.org/officeDocument/2006/relationships/image" Target="../media/image49.png"/><Relationship Id="rId7" Type="http://schemas.openxmlformats.org/officeDocument/2006/relationships/image" Target="../media/image14.png"/><Relationship Id="rId2" Type="http://schemas.openxmlformats.org/officeDocument/2006/relationships/notesSlide" Target="../notesSlides/notesSlide31.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27.xml"/><Relationship Id="rId6" Type="http://schemas.openxmlformats.org/officeDocument/2006/relationships/image" Target="../media/image13.jpe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svg"/><Relationship Id="rId35" Type="http://schemas.openxmlformats.org/officeDocument/2006/relationships/image" Target="../media/image42.png"/><Relationship Id="rId43" Type="http://schemas.openxmlformats.org/officeDocument/2006/relationships/image" Target="../media/image50.png"/><Relationship Id="rId8" Type="http://schemas.openxmlformats.org/officeDocument/2006/relationships/image" Target="../media/image15.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tiff"/><Relationship Id="rId33" Type="http://schemas.openxmlformats.org/officeDocument/2006/relationships/image" Target="../media/image40.png"/><Relationship Id="rId38" Type="http://schemas.openxmlformats.org/officeDocument/2006/relationships/image" Target="../media/image45.png"/></Relationships>
</file>

<file path=ppt/slides/_rels/slide49.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51.png"/><Relationship Id="rId21" Type="http://schemas.openxmlformats.org/officeDocument/2006/relationships/image" Target="../media/image66.png"/><Relationship Id="rId7" Type="http://schemas.openxmlformats.org/officeDocument/2006/relationships/chart" Target="../charts/chart3.xml"/><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32.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chart" Target="../charts/chart2.xml"/><Relationship Id="rId11" Type="http://schemas.openxmlformats.org/officeDocument/2006/relationships/image" Target="../media/image56.png"/><Relationship Id="rId5" Type="http://schemas.openxmlformats.org/officeDocument/2006/relationships/chart" Target="../charts/chart1.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52.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Jakub Horn</a:t>
            </a:r>
          </a:p>
        </p:txBody>
      </p:sp>
      <p:sp>
        <p:nvSpPr>
          <p:cNvPr id="3" name="Text Placeholder 2"/>
          <p:cNvSpPr>
            <a:spLocks noGrp="1"/>
          </p:cNvSpPr>
          <p:nvPr>
            <p:ph type="body" sz="quarter" idx="11"/>
          </p:nvPr>
        </p:nvSpPr>
        <p:spPr/>
        <p:txBody>
          <a:bodyPr/>
          <a:lstStyle/>
          <a:p>
            <a:r>
              <a:rPr lang="en-US" dirty="0"/>
              <a:t>Principal Technical Marketing Engineer</a:t>
            </a:r>
          </a:p>
        </p:txBody>
      </p:sp>
      <p:sp>
        <p:nvSpPr>
          <p:cNvPr id="12" name="Text Placeholder 11">
            <a:extLst>
              <a:ext uri="{FF2B5EF4-FFF2-40B4-BE49-F238E27FC236}">
                <a16:creationId xmlns:a16="http://schemas.microsoft.com/office/drawing/2014/main" id="{5811928D-47A7-44D7-8982-31B0D93353E2}"/>
              </a:ext>
            </a:extLst>
          </p:cNvPr>
          <p:cNvSpPr>
            <a:spLocks noGrp="1"/>
          </p:cNvSpPr>
          <p:nvPr>
            <p:ph type="body" sz="quarter" idx="12"/>
          </p:nvPr>
        </p:nvSpPr>
        <p:spPr/>
        <p:txBody>
          <a:bodyPr/>
          <a:lstStyle/>
          <a:p>
            <a:r>
              <a:rPr lang="en-US" dirty="0"/>
              <a:t>Mar 2024</a:t>
            </a:r>
          </a:p>
        </p:txBody>
      </p:sp>
      <p:sp>
        <p:nvSpPr>
          <p:cNvPr id="6" name="Title 5"/>
          <p:cNvSpPr>
            <a:spLocks noGrp="1"/>
          </p:cNvSpPr>
          <p:nvPr>
            <p:ph type="ctrTitle"/>
          </p:nvPr>
        </p:nvSpPr>
        <p:spPr>
          <a:xfrm>
            <a:off x="378083" y="2445195"/>
            <a:ext cx="8340152" cy="644730"/>
          </a:xfrm>
        </p:spPr>
        <p:txBody>
          <a:bodyPr/>
          <a:lstStyle/>
          <a:p>
            <a:r>
              <a:rPr lang="en-US" dirty="0"/>
              <a:t>SRv6 </a:t>
            </a:r>
            <a:r>
              <a:rPr lang="en-US" dirty="0" err="1"/>
              <a:t>uSID</a:t>
            </a:r>
            <a:r>
              <a:rPr lang="en-US" dirty="0"/>
              <a:t> Introduction</a:t>
            </a:r>
            <a:br>
              <a:rPr lang="en-US" dirty="0"/>
            </a:br>
            <a:r>
              <a:rPr lang="en-US" sz="2000" dirty="0"/>
              <a:t>DKNOG</a:t>
            </a:r>
            <a:endParaRPr lang="en-US" dirty="0"/>
          </a:p>
        </p:txBody>
      </p:sp>
    </p:spTree>
    <p:extLst>
      <p:ext uri="{BB962C8B-B14F-4D97-AF65-F5344CB8AC3E}">
        <p14:creationId xmlns:p14="http://schemas.microsoft.com/office/powerpoint/2010/main" val="194163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6" name="TextBox 5">
            <a:extLst>
              <a:ext uri="{FF2B5EF4-FFF2-40B4-BE49-F238E27FC236}">
                <a16:creationId xmlns:a16="http://schemas.microsoft.com/office/drawing/2014/main" id="{5CBAEADA-AF89-00F2-E0DF-6EB5850DA30E}"/>
              </a:ext>
            </a:extLst>
          </p:cNvPr>
          <p:cNvSpPr txBox="1">
            <a:spLocks/>
          </p:cNvSpPr>
          <p:nvPr/>
        </p:nvSpPr>
        <p:spPr>
          <a:xfrm>
            <a:off x="4270375" y="1589334"/>
            <a:ext cx="4319999" cy="2878048"/>
          </a:xfrm>
          <a:prstGeom prst="rect">
            <a:avLst/>
          </a:prstGeom>
          <a:noFill/>
          <a:ln>
            <a:solidFill>
              <a:schemeClr val="accent2"/>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IP data</a:t>
            </a:r>
            <a:endParaRPr lang="en-CZ" sz="1200" b="1" dirty="0">
              <a:latin typeface="+mn-lt"/>
            </a:endParaRPr>
          </a:p>
        </p:txBody>
      </p:sp>
      <p:sp>
        <p:nvSpPr>
          <p:cNvPr id="15" name="TextBox 14">
            <a:extLst>
              <a:ext uri="{FF2B5EF4-FFF2-40B4-BE49-F238E27FC236}">
                <a16:creationId xmlns:a16="http://schemas.microsoft.com/office/drawing/2014/main" id="{83DD2A37-5D11-7B4B-6AD8-3D63250400CD}"/>
              </a:ext>
            </a:extLst>
          </p:cNvPr>
          <p:cNvSpPr txBox="1">
            <a:spLocks/>
          </p:cNvSpPr>
          <p:nvPr/>
        </p:nvSpPr>
        <p:spPr>
          <a:xfrm>
            <a:off x="4273772" y="2340402"/>
            <a:ext cx="4320000" cy="258450"/>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source IP address</a:t>
            </a:r>
            <a:endParaRPr lang="en-CZ" sz="1200" b="1" dirty="0">
              <a:latin typeface="+mn-lt"/>
            </a:endParaRPr>
          </a:p>
        </p:txBody>
      </p:sp>
      <p:sp>
        <p:nvSpPr>
          <p:cNvPr id="18" name="TextBox 17">
            <a:extLst>
              <a:ext uri="{FF2B5EF4-FFF2-40B4-BE49-F238E27FC236}">
                <a16:creationId xmlns:a16="http://schemas.microsoft.com/office/drawing/2014/main" id="{1346F33A-B45F-9AB1-D5D0-835EB14907CF}"/>
              </a:ext>
            </a:extLst>
          </p:cNvPr>
          <p:cNvSpPr txBox="1">
            <a:spLocks/>
          </p:cNvSpPr>
          <p:nvPr/>
        </p:nvSpPr>
        <p:spPr>
          <a:xfrm>
            <a:off x="4270375" y="1584894"/>
            <a:ext cx="54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ver</a:t>
            </a:r>
            <a:endParaRPr lang="en-CZ" sz="1200" b="1" dirty="0">
              <a:latin typeface="+mn-lt"/>
            </a:endParaRPr>
          </a:p>
        </p:txBody>
      </p:sp>
      <p:sp>
        <p:nvSpPr>
          <p:cNvPr id="21" name="TextBox 20">
            <a:extLst>
              <a:ext uri="{FF2B5EF4-FFF2-40B4-BE49-F238E27FC236}">
                <a16:creationId xmlns:a16="http://schemas.microsoft.com/office/drawing/2014/main" id="{FF81B49A-0D3C-EA19-1C24-4F9FF414B3F9}"/>
              </a:ext>
            </a:extLst>
          </p:cNvPr>
          <p:cNvSpPr txBox="1">
            <a:spLocks/>
          </p:cNvSpPr>
          <p:nvPr/>
        </p:nvSpPr>
        <p:spPr>
          <a:xfrm>
            <a:off x="6430374" y="1583438"/>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length</a:t>
            </a:r>
            <a:endParaRPr lang="en-CZ" sz="1200" b="1" dirty="0">
              <a:latin typeface="+mn-lt"/>
            </a:endParaRPr>
          </a:p>
        </p:txBody>
      </p:sp>
      <p:sp>
        <p:nvSpPr>
          <p:cNvPr id="3" name="TextBox 2">
            <a:extLst>
              <a:ext uri="{FF2B5EF4-FFF2-40B4-BE49-F238E27FC236}">
                <a16:creationId xmlns:a16="http://schemas.microsoft.com/office/drawing/2014/main" id="{C41D4EE0-5196-D7AA-A8FE-04BB573E6BD3}"/>
              </a:ext>
            </a:extLst>
          </p:cNvPr>
          <p:cNvSpPr txBox="1">
            <a:spLocks/>
          </p:cNvSpPr>
          <p:nvPr/>
        </p:nvSpPr>
        <p:spPr>
          <a:xfrm>
            <a:off x="4810375" y="1584893"/>
            <a:ext cx="54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hl</a:t>
            </a:r>
            <a:endParaRPr lang="en-CZ" sz="1200" b="1" dirty="0">
              <a:latin typeface="+mn-lt"/>
            </a:endParaRPr>
          </a:p>
        </p:txBody>
      </p:sp>
      <p:sp>
        <p:nvSpPr>
          <p:cNvPr id="8" name="TextBox 7">
            <a:extLst>
              <a:ext uri="{FF2B5EF4-FFF2-40B4-BE49-F238E27FC236}">
                <a16:creationId xmlns:a16="http://schemas.microsoft.com/office/drawing/2014/main" id="{0ADBD751-A731-143F-FF69-C8B0C75F5BC4}"/>
              </a:ext>
            </a:extLst>
          </p:cNvPr>
          <p:cNvSpPr txBox="1">
            <a:spLocks/>
          </p:cNvSpPr>
          <p:nvPr/>
        </p:nvSpPr>
        <p:spPr>
          <a:xfrm>
            <a:off x="5350375" y="1583438"/>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tos</a:t>
            </a:r>
            <a:endParaRPr lang="en-CZ" sz="1200" b="1" dirty="0">
              <a:latin typeface="+mn-lt"/>
            </a:endParaRPr>
          </a:p>
        </p:txBody>
      </p:sp>
      <p:sp>
        <p:nvSpPr>
          <p:cNvPr id="26" name="TextBox 25">
            <a:extLst>
              <a:ext uri="{FF2B5EF4-FFF2-40B4-BE49-F238E27FC236}">
                <a16:creationId xmlns:a16="http://schemas.microsoft.com/office/drawing/2014/main" id="{4CADD71F-AE6F-E914-DB05-6F9009247C4D}"/>
              </a:ext>
            </a:extLst>
          </p:cNvPr>
          <p:cNvSpPr txBox="1">
            <a:spLocks/>
          </p:cNvSpPr>
          <p:nvPr/>
        </p:nvSpPr>
        <p:spPr>
          <a:xfrm>
            <a:off x="4270375" y="1835437"/>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id</a:t>
            </a:r>
            <a:endParaRPr lang="en-CZ" sz="1200" b="1" dirty="0">
              <a:latin typeface="+mn-lt"/>
            </a:endParaRPr>
          </a:p>
        </p:txBody>
      </p:sp>
      <p:sp>
        <p:nvSpPr>
          <p:cNvPr id="27" name="TextBox 26">
            <a:extLst>
              <a:ext uri="{FF2B5EF4-FFF2-40B4-BE49-F238E27FC236}">
                <a16:creationId xmlns:a16="http://schemas.microsoft.com/office/drawing/2014/main" id="{B7E9AD86-ED83-A777-F46A-A532022907F5}"/>
              </a:ext>
            </a:extLst>
          </p:cNvPr>
          <p:cNvSpPr txBox="1">
            <a:spLocks/>
          </p:cNvSpPr>
          <p:nvPr/>
        </p:nvSpPr>
        <p:spPr>
          <a:xfrm>
            <a:off x="6430373" y="1835436"/>
            <a:ext cx="405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flags</a:t>
            </a:r>
            <a:endParaRPr lang="en-CZ" sz="1200" b="1" dirty="0">
              <a:latin typeface="+mn-lt"/>
            </a:endParaRPr>
          </a:p>
        </p:txBody>
      </p:sp>
      <p:sp>
        <p:nvSpPr>
          <p:cNvPr id="28" name="TextBox 27">
            <a:extLst>
              <a:ext uri="{FF2B5EF4-FFF2-40B4-BE49-F238E27FC236}">
                <a16:creationId xmlns:a16="http://schemas.microsoft.com/office/drawing/2014/main" id="{4B4267D7-D42E-05AF-699B-49550D83858F}"/>
              </a:ext>
            </a:extLst>
          </p:cNvPr>
          <p:cNvSpPr txBox="1">
            <a:spLocks/>
          </p:cNvSpPr>
          <p:nvPr/>
        </p:nvSpPr>
        <p:spPr>
          <a:xfrm>
            <a:off x="6835373" y="1835435"/>
            <a:ext cx="1755001"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fragment offset</a:t>
            </a:r>
            <a:endParaRPr lang="en-CZ" sz="1200" b="1" dirty="0">
              <a:latin typeface="+mn-lt"/>
            </a:endParaRPr>
          </a:p>
        </p:txBody>
      </p:sp>
      <p:sp>
        <p:nvSpPr>
          <p:cNvPr id="29" name="TextBox 28">
            <a:extLst>
              <a:ext uri="{FF2B5EF4-FFF2-40B4-BE49-F238E27FC236}">
                <a16:creationId xmlns:a16="http://schemas.microsoft.com/office/drawing/2014/main" id="{AD7C8A83-22AF-041E-B816-08C3CFC8A183}"/>
              </a:ext>
            </a:extLst>
          </p:cNvPr>
          <p:cNvSpPr txBox="1">
            <a:spLocks/>
          </p:cNvSpPr>
          <p:nvPr/>
        </p:nvSpPr>
        <p:spPr>
          <a:xfrm>
            <a:off x="4267134" y="2087436"/>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ttl</a:t>
            </a:r>
            <a:endParaRPr lang="en-CZ" sz="1200" b="1" dirty="0">
              <a:latin typeface="+mn-lt"/>
            </a:endParaRPr>
          </a:p>
        </p:txBody>
      </p:sp>
      <p:sp>
        <p:nvSpPr>
          <p:cNvPr id="30" name="TextBox 29">
            <a:extLst>
              <a:ext uri="{FF2B5EF4-FFF2-40B4-BE49-F238E27FC236}">
                <a16:creationId xmlns:a16="http://schemas.microsoft.com/office/drawing/2014/main" id="{E5BBBBA8-45E5-5FF7-3176-445B61905DB5}"/>
              </a:ext>
            </a:extLst>
          </p:cNvPr>
          <p:cNvSpPr txBox="1">
            <a:spLocks/>
          </p:cNvSpPr>
          <p:nvPr/>
        </p:nvSpPr>
        <p:spPr>
          <a:xfrm>
            <a:off x="5350307" y="2087435"/>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protocol</a:t>
            </a:r>
            <a:endParaRPr lang="en-CZ" sz="1200" b="1" dirty="0">
              <a:latin typeface="+mn-lt"/>
            </a:endParaRPr>
          </a:p>
        </p:txBody>
      </p:sp>
      <p:sp>
        <p:nvSpPr>
          <p:cNvPr id="31" name="TextBox 30">
            <a:extLst>
              <a:ext uri="{FF2B5EF4-FFF2-40B4-BE49-F238E27FC236}">
                <a16:creationId xmlns:a16="http://schemas.microsoft.com/office/drawing/2014/main" id="{22DADFEA-1A41-69FB-CA88-E41FA15081E4}"/>
              </a:ext>
            </a:extLst>
          </p:cNvPr>
          <p:cNvSpPr txBox="1">
            <a:spLocks/>
          </p:cNvSpPr>
          <p:nvPr/>
        </p:nvSpPr>
        <p:spPr>
          <a:xfrm>
            <a:off x="6430307" y="2087712"/>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header checksum</a:t>
            </a:r>
            <a:endParaRPr lang="en-CZ" sz="1200" b="1" dirty="0">
              <a:latin typeface="+mn-lt"/>
            </a:endParaRPr>
          </a:p>
        </p:txBody>
      </p:sp>
      <p:sp>
        <p:nvSpPr>
          <p:cNvPr id="32" name="TextBox 31">
            <a:extLst>
              <a:ext uri="{FF2B5EF4-FFF2-40B4-BE49-F238E27FC236}">
                <a16:creationId xmlns:a16="http://schemas.microsoft.com/office/drawing/2014/main" id="{ACEA401E-535D-6FA9-EBEA-6DA5B8F04A02}"/>
              </a:ext>
            </a:extLst>
          </p:cNvPr>
          <p:cNvSpPr txBox="1">
            <a:spLocks/>
          </p:cNvSpPr>
          <p:nvPr/>
        </p:nvSpPr>
        <p:spPr>
          <a:xfrm>
            <a:off x="4270307" y="2598852"/>
            <a:ext cx="4320000" cy="258450"/>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destination IP address</a:t>
            </a:r>
            <a:endParaRPr lang="en-CZ" sz="1200" b="1" dirty="0">
              <a:latin typeface="+mn-lt"/>
            </a:endParaRPr>
          </a:p>
        </p:txBody>
      </p:sp>
      <p:sp>
        <p:nvSpPr>
          <p:cNvPr id="33" name="Title 1">
            <a:extLst>
              <a:ext uri="{FF2B5EF4-FFF2-40B4-BE49-F238E27FC236}">
                <a16:creationId xmlns:a16="http://schemas.microsoft.com/office/drawing/2014/main" id="{C6C08C50-F44E-FE44-073A-EAF3AD95A341}"/>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34" name="Content Placeholder 15">
            <a:extLst>
              <a:ext uri="{FF2B5EF4-FFF2-40B4-BE49-F238E27FC236}">
                <a16:creationId xmlns:a16="http://schemas.microsoft.com/office/drawing/2014/main" id="{89C08663-2443-ECD9-71C3-3EC409C779EE}"/>
              </a:ext>
            </a:extLst>
          </p:cNvPr>
          <p:cNvSpPr txBox="1">
            <a:spLocks/>
          </p:cNvSpPr>
          <p:nvPr/>
        </p:nvSpPr>
        <p:spPr>
          <a:xfrm>
            <a:off x="229703" y="1005142"/>
            <a:ext cx="4743192"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r>
              <a:rPr lang="en-AU" dirty="0"/>
              <a:t>Next header field:</a:t>
            </a:r>
            <a:r>
              <a:rPr lang="en-AU" b="1" dirty="0"/>
              <a:t> </a:t>
            </a:r>
          </a:p>
          <a:p>
            <a:pPr lvl="1"/>
            <a:r>
              <a:rPr lang="en-AU" dirty="0"/>
              <a:t>TCP, UDP, ICMP....</a:t>
            </a:r>
          </a:p>
          <a:p>
            <a:pPr lvl="1"/>
            <a:r>
              <a:rPr lang="en-AU" dirty="0"/>
              <a:t>IPv4, IPv6</a:t>
            </a:r>
          </a:p>
          <a:p>
            <a:endParaRPr lang="en-AU" dirty="0"/>
          </a:p>
        </p:txBody>
      </p:sp>
      <p:sp>
        <p:nvSpPr>
          <p:cNvPr id="35" name="Right Brace 34">
            <a:extLst>
              <a:ext uri="{FF2B5EF4-FFF2-40B4-BE49-F238E27FC236}">
                <a16:creationId xmlns:a16="http://schemas.microsoft.com/office/drawing/2014/main" id="{72B64790-26FD-0511-4023-DCEB3F3CE97C}"/>
              </a:ext>
            </a:extLst>
          </p:cNvPr>
          <p:cNvSpPr/>
          <p:nvPr/>
        </p:nvSpPr>
        <p:spPr>
          <a:xfrm>
            <a:off x="8618408" y="1598781"/>
            <a:ext cx="213900" cy="2823807"/>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36" name="TextBox 35">
            <a:extLst>
              <a:ext uri="{FF2B5EF4-FFF2-40B4-BE49-F238E27FC236}">
                <a16:creationId xmlns:a16="http://schemas.microsoft.com/office/drawing/2014/main" id="{5ACB17D9-1043-9F73-33F4-CFA28163EEF9}"/>
              </a:ext>
            </a:extLst>
          </p:cNvPr>
          <p:cNvSpPr txBox="1"/>
          <p:nvPr/>
        </p:nvSpPr>
        <p:spPr>
          <a:xfrm rot="16200000">
            <a:off x="8597359" y="2872184"/>
            <a:ext cx="832279" cy="276999"/>
          </a:xfrm>
          <a:prstGeom prst="rect">
            <a:avLst/>
          </a:prstGeom>
          <a:noFill/>
        </p:spPr>
        <p:txBody>
          <a:bodyPr wrap="none" rtlCol="0">
            <a:spAutoFit/>
          </a:bodyPr>
          <a:lstStyle/>
          <a:p>
            <a:r>
              <a:rPr lang="en-US" sz="1200" b="1" dirty="0">
                <a:latin typeface="+mn-lt"/>
              </a:rPr>
              <a:t>IP Packet</a:t>
            </a:r>
            <a:endParaRPr lang="en-CZ" sz="1200" b="1" dirty="0">
              <a:latin typeface="+mn-lt"/>
            </a:endParaRPr>
          </a:p>
        </p:txBody>
      </p:sp>
      <p:sp>
        <p:nvSpPr>
          <p:cNvPr id="37" name="TextBox 36">
            <a:extLst>
              <a:ext uri="{FF2B5EF4-FFF2-40B4-BE49-F238E27FC236}">
                <a16:creationId xmlns:a16="http://schemas.microsoft.com/office/drawing/2014/main" id="{5FE1D693-2417-C5EE-E0FA-5BB537A53E3E}"/>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a:t>
            </a:r>
          </a:p>
        </p:txBody>
      </p:sp>
      <p:sp>
        <p:nvSpPr>
          <p:cNvPr id="2" name="Oval 1">
            <a:extLst>
              <a:ext uri="{FF2B5EF4-FFF2-40B4-BE49-F238E27FC236}">
                <a16:creationId xmlns:a16="http://schemas.microsoft.com/office/drawing/2014/main" id="{F43AEFEC-FEBF-5DF5-1597-A7E070CDBA43}"/>
              </a:ext>
            </a:extLst>
          </p:cNvPr>
          <p:cNvSpPr/>
          <p:nvPr/>
        </p:nvSpPr>
        <p:spPr>
          <a:xfrm>
            <a:off x="6429370" y="283885"/>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4BE0C58E-9E33-ECCF-B0B3-ED5358FA482D}"/>
              </a:ext>
            </a:extLst>
          </p:cNvPr>
          <p:cNvSpPr/>
          <p:nvPr/>
        </p:nvSpPr>
        <p:spPr>
          <a:xfrm>
            <a:off x="3269954" y="503583"/>
            <a:ext cx="3157350" cy="1205947"/>
          </a:xfrm>
          <a:custGeom>
            <a:avLst/>
            <a:gdLst>
              <a:gd name="connsiteX0" fmla="*/ 3157350 w 3157350"/>
              <a:gd name="connsiteY0" fmla="*/ 0 h 1205947"/>
              <a:gd name="connsiteX1" fmla="*/ 109350 w 3157350"/>
              <a:gd name="connsiteY1" fmla="*/ 410817 h 1205947"/>
              <a:gd name="connsiteX2" fmla="*/ 970742 w 3157350"/>
              <a:gd name="connsiteY2" fmla="*/ 1205947 h 1205947"/>
            </a:gdLst>
            <a:ahLst/>
            <a:cxnLst>
              <a:cxn ang="0">
                <a:pos x="connsiteX0" y="connsiteY0"/>
              </a:cxn>
              <a:cxn ang="0">
                <a:pos x="connsiteX1" y="connsiteY1"/>
              </a:cxn>
              <a:cxn ang="0">
                <a:pos x="connsiteX2" y="connsiteY2"/>
              </a:cxn>
            </a:cxnLst>
            <a:rect l="l" t="t" r="r" b="b"/>
            <a:pathLst>
              <a:path w="3157350" h="1205947">
                <a:moveTo>
                  <a:pt x="3157350" y="0"/>
                </a:moveTo>
                <a:cubicBezTo>
                  <a:pt x="1815567" y="104913"/>
                  <a:pt x="473785" y="209826"/>
                  <a:pt x="109350" y="410817"/>
                </a:cubicBezTo>
                <a:cubicBezTo>
                  <a:pt x="-255085" y="611808"/>
                  <a:pt x="357828" y="908877"/>
                  <a:pt x="970742" y="1205947"/>
                </a:cubicBezTo>
              </a:path>
            </a:pathLst>
          </a:custGeom>
          <a:noFill/>
          <a:ln>
            <a:solidFill>
              <a:schemeClr val="accent6"/>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45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6" name="TextBox 5">
            <a:extLst>
              <a:ext uri="{FF2B5EF4-FFF2-40B4-BE49-F238E27FC236}">
                <a16:creationId xmlns:a16="http://schemas.microsoft.com/office/drawing/2014/main" id="{5CBAEADA-AF89-00F2-E0DF-6EB5850DA30E}"/>
              </a:ext>
            </a:extLst>
          </p:cNvPr>
          <p:cNvSpPr txBox="1">
            <a:spLocks/>
          </p:cNvSpPr>
          <p:nvPr/>
        </p:nvSpPr>
        <p:spPr>
          <a:xfrm>
            <a:off x="4270375" y="1589334"/>
            <a:ext cx="4319999" cy="2878048"/>
          </a:xfrm>
          <a:prstGeom prst="rect">
            <a:avLst/>
          </a:prstGeom>
          <a:noFill/>
          <a:ln>
            <a:solidFill>
              <a:srgbClr val="7030A0"/>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L2 Payload</a:t>
            </a:r>
            <a:endParaRPr lang="en-CZ" sz="1200" b="1" dirty="0">
              <a:latin typeface="+mn-lt"/>
            </a:endParaRPr>
          </a:p>
        </p:txBody>
      </p:sp>
      <p:sp>
        <p:nvSpPr>
          <p:cNvPr id="15" name="TextBox 14">
            <a:extLst>
              <a:ext uri="{FF2B5EF4-FFF2-40B4-BE49-F238E27FC236}">
                <a16:creationId xmlns:a16="http://schemas.microsoft.com/office/drawing/2014/main" id="{83DD2A37-5D11-7B4B-6AD8-3D63250400CD}"/>
              </a:ext>
            </a:extLst>
          </p:cNvPr>
          <p:cNvSpPr txBox="1">
            <a:spLocks/>
          </p:cNvSpPr>
          <p:nvPr/>
        </p:nvSpPr>
        <p:spPr>
          <a:xfrm>
            <a:off x="4270342" y="1588795"/>
            <a:ext cx="4320000" cy="258450"/>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destination MAC</a:t>
            </a:r>
            <a:endParaRPr lang="en-CZ" sz="1200" b="1" dirty="0">
              <a:latin typeface="+mn-lt"/>
            </a:endParaRPr>
          </a:p>
        </p:txBody>
      </p:sp>
      <p:sp>
        <p:nvSpPr>
          <p:cNvPr id="29" name="TextBox 28">
            <a:extLst>
              <a:ext uri="{FF2B5EF4-FFF2-40B4-BE49-F238E27FC236}">
                <a16:creationId xmlns:a16="http://schemas.microsoft.com/office/drawing/2014/main" id="{AD7C8A83-22AF-041E-B816-08C3CFC8A183}"/>
              </a:ext>
            </a:extLst>
          </p:cNvPr>
          <p:cNvSpPr txBox="1">
            <a:spLocks/>
          </p:cNvSpPr>
          <p:nvPr/>
        </p:nvSpPr>
        <p:spPr>
          <a:xfrm>
            <a:off x="4270342" y="2358233"/>
            <a:ext cx="2158380" cy="251999"/>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ether type</a:t>
            </a:r>
            <a:endParaRPr lang="en-CZ" sz="1200" b="1" dirty="0">
              <a:latin typeface="+mn-lt"/>
            </a:endParaRPr>
          </a:p>
        </p:txBody>
      </p:sp>
      <p:sp>
        <p:nvSpPr>
          <p:cNvPr id="31" name="TextBox 30">
            <a:extLst>
              <a:ext uri="{FF2B5EF4-FFF2-40B4-BE49-F238E27FC236}">
                <a16:creationId xmlns:a16="http://schemas.microsoft.com/office/drawing/2014/main" id="{22DADFEA-1A41-69FB-CA88-E41FA15081E4}"/>
              </a:ext>
            </a:extLst>
          </p:cNvPr>
          <p:cNvSpPr txBox="1">
            <a:spLocks/>
          </p:cNvSpPr>
          <p:nvPr/>
        </p:nvSpPr>
        <p:spPr>
          <a:xfrm>
            <a:off x="4270375" y="1847784"/>
            <a:ext cx="2160000" cy="251999"/>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destination MAC</a:t>
            </a:r>
            <a:endParaRPr lang="en-CZ" sz="1200" b="1" dirty="0">
              <a:latin typeface="+mn-lt"/>
            </a:endParaRPr>
          </a:p>
        </p:txBody>
      </p:sp>
      <p:sp>
        <p:nvSpPr>
          <p:cNvPr id="32" name="TextBox 31">
            <a:extLst>
              <a:ext uri="{FF2B5EF4-FFF2-40B4-BE49-F238E27FC236}">
                <a16:creationId xmlns:a16="http://schemas.microsoft.com/office/drawing/2014/main" id="{ACEA401E-535D-6FA9-EBEA-6DA5B8F04A02}"/>
              </a:ext>
            </a:extLst>
          </p:cNvPr>
          <p:cNvSpPr txBox="1">
            <a:spLocks/>
          </p:cNvSpPr>
          <p:nvPr/>
        </p:nvSpPr>
        <p:spPr>
          <a:xfrm>
            <a:off x="4270588" y="2099783"/>
            <a:ext cx="4320000" cy="258450"/>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source MAC</a:t>
            </a:r>
            <a:endParaRPr lang="en-CZ" sz="1200" b="1" dirty="0">
              <a:latin typeface="+mn-lt"/>
            </a:endParaRPr>
          </a:p>
        </p:txBody>
      </p:sp>
      <p:sp>
        <p:nvSpPr>
          <p:cNvPr id="33" name="Title 1">
            <a:extLst>
              <a:ext uri="{FF2B5EF4-FFF2-40B4-BE49-F238E27FC236}">
                <a16:creationId xmlns:a16="http://schemas.microsoft.com/office/drawing/2014/main" id="{C6C08C50-F44E-FE44-073A-EAF3AD95A341}"/>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34" name="Content Placeholder 15">
            <a:extLst>
              <a:ext uri="{FF2B5EF4-FFF2-40B4-BE49-F238E27FC236}">
                <a16:creationId xmlns:a16="http://schemas.microsoft.com/office/drawing/2014/main" id="{89C08663-2443-ECD9-71C3-3EC409C779EE}"/>
              </a:ext>
            </a:extLst>
          </p:cNvPr>
          <p:cNvSpPr txBox="1">
            <a:spLocks/>
          </p:cNvSpPr>
          <p:nvPr/>
        </p:nvSpPr>
        <p:spPr>
          <a:xfrm>
            <a:off x="229703" y="1005142"/>
            <a:ext cx="4743192"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r>
              <a:rPr lang="en-AU" dirty="0"/>
              <a:t>Next header field:</a:t>
            </a:r>
            <a:r>
              <a:rPr lang="en-AU" b="1" dirty="0"/>
              <a:t> </a:t>
            </a:r>
          </a:p>
          <a:p>
            <a:pPr lvl="1"/>
            <a:r>
              <a:rPr lang="en-AU" dirty="0"/>
              <a:t>TCP, UDP, ICMP....</a:t>
            </a:r>
          </a:p>
          <a:p>
            <a:pPr lvl="1"/>
            <a:r>
              <a:rPr lang="en-AU" dirty="0"/>
              <a:t>IPv4, IPv6, L2</a:t>
            </a:r>
          </a:p>
          <a:p>
            <a:endParaRPr lang="en-AU" dirty="0"/>
          </a:p>
        </p:txBody>
      </p:sp>
      <p:sp>
        <p:nvSpPr>
          <p:cNvPr id="35" name="Right Brace 34">
            <a:extLst>
              <a:ext uri="{FF2B5EF4-FFF2-40B4-BE49-F238E27FC236}">
                <a16:creationId xmlns:a16="http://schemas.microsoft.com/office/drawing/2014/main" id="{72B64790-26FD-0511-4023-DCEB3F3CE97C}"/>
              </a:ext>
            </a:extLst>
          </p:cNvPr>
          <p:cNvSpPr/>
          <p:nvPr/>
        </p:nvSpPr>
        <p:spPr>
          <a:xfrm>
            <a:off x="8618408" y="1598781"/>
            <a:ext cx="213900" cy="2823807"/>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36" name="TextBox 35">
            <a:extLst>
              <a:ext uri="{FF2B5EF4-FFF2-40B4-BE49-F238E27FC236}">
                <a16:creationId xmlns:a16="http://schemas.microsoft.com/office/drawing/2014/main" id="{5ACB17D9-1043-9F73-33F4-CFA28163EEF9}"/>
              </a:ext>
            </a:extLst>
          </p:cNvPr>
          <p:cNvSpPr txBox="1"/>
          <p:nvPr/>
        </p:nvSpPr>
        <p:spPr>
          <a:xfrm rot="16200000">
            <a:off x="8589345" y="2872184"/>
            <a:ext cx="848309" cy="276999"/>
          </a:xfrm>
          <a:prstGeom prst="rect">
            <a:avLst/>
          </a:prstGeom>
          <a:noFill/>
        </p:spPr>
        <p:txBody>
          <a:bodyPr wrap="none" rtlCol="0">
            <a:spAutoFit/>
          </a:bodyPr>
          <a:lstStyle/>
          <a:p>
            <a:r>
              <a:rPr lang="en-US" sz="1200" b="1" dirty="0">
                <a:latin typeface="+mn-lt"/>
              </a:rPr>
              <a:t>L2 Frame</a:t>
            </a:r>
            <a:endParaRPr lang="en-CZ" sz="1200" b="1" dirty="0">
              <a:latin typeface="+mn-lt"/>
            </a:endParaRPr>
          </a:p>
        </p:txBody>
      </p:sp>
      <p:sp>
        <p:nvSpPr>
          <p:cNvPr id="2" name="TextBox 1">
            <a:extLst>
              <a:ext uri="{FF2B5EF4-FFF2-40B4-BE49-F238E27FC236}">
                <a16:creationId xmlns:a16="http://schemas.microsoft.com/office/drawing/2014/main" id="{CA54B43A-DFBE-6DA7-34F9-912738206FBA}"/>
              </a:ext>
            </a:extLst>
          </p:cNvPr>
          <p:cNvSpPr txBox="1">
            <a:spLocks/>
          </p:cNvSpPr>
          <p:nvPr/>
        </p:nvSpPr>
        <p:spPr>
          <a:xfrm>
            <a:off x="6428722" y="1847784"/>
            <a:ext cx="2160000" cy="251999"/>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source MAC</a:t>
            </a:r>
            <a:endParaRPr lang="en-CZ" sz="1200" b="1" dirty="0">
              <a:latin typeface="+mn-lt"/>
            </a:endParaRPr>
          </a:p>
        </p:txBody>
      </p:sp>
      <p:sp>
        <p:nvSpPr>
          <p:cNvPr id="7" name="TextBox 6">
            <a:extLst>
              <a:ext uri="{FF2B5EF4-FFF2-40B4-BE49-F238E27FC236}">
                <a16:creationId xmlns:a16="http://schemas.microsoft.com/office/drawing/2014/main" id="{70078ED1-2ABB-7B4F-EE1C-FC7C20E3F65A}"/>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143</a:t>
            </a:r>
          </a:p>
        </p:txBody>
      </p:sp>
      <p:sp>
        <p:nvSpPr>
          <p:cNvPr id="3" name="Oval 2">
            <a:extLst>
              <a:ext uri="{FF2B5EF4-FFF2-40B4-BE49-F238E27FC236}">
                <a16:creationId xmlns:a16="http://schemas.microsoft.com/office/drawing/2014/main" id="{5E41A73F-60FE-AE15-2EE8-23FE0EF8FB2A}"/>
              </a:ext>
            </a:extLst>
          </p:cNvPr>
          <p:cNvSpPr/>
          <p:nvPr/>
        </p:nvSpPr>
        <p:spPr>
          <a:xfrm>
            <a:off x="6429370" y="283885"/>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7A4C4435-B92E-DF23-26BF-836648D045BC}"/>
              </a:ext>
            </a:extLst>
          </p:cNvPr>
          <p:cNvSpPr/>
          <p:nvPr/>
        </p:nvSpPr>
        <p:spPr>
          <a:xfrm>
            <a:off x="3269954" y="503583"/>
            <a:ext cx="3157350" cy="1205947"/>
          </a:xfrm>
          <a:custGeom>
            <a:avLst/>
            <a:gdLst>
              <a:gd name="connsiteX0" fmla="*/ 3157350 w 3157350"/>
              <a:gd name="connsiteY0" fmla="*/ 0 h 1205947"/>
              <a:gd name="connsiteX1" fmla="*/ 109350 w 3157350"/>
              <a:gd name="connsiteY1" fmla="*/ 410817 h 1205947"/>
              <a:gd name="connsiteX2" fmla="*/ 970742 w 3157350"/>
              <a:gd name="connsiteY2" fmla="*/ 1205947 h 1205947"/>
            </a:gdLst>
            <a:ahLst/>
            <a:cxnLst>
              <a:cxn ang="0">
                <a:pos x="connsiteX0" y="connsiteY0"/>
              </a:cxn>
              <a:cxn ang="0">
                <a:pos x="connsiteX1" y="connsiteY1"/>
              </a:cxn>
              <a:cxn ang="0">
                <a:pos x="connsiteX2" y="connsiteY2"/>
              </a:cxn>
            </a:cxnLst>
            <a:rect l="l" t="t" r="r" b="b"/>
            <a:pathLst>
              <a:path w="3157350" h="1205947">
                <a:moveTo>
                  <a:pt x="3157350" y="0"/>
                </a:moveTo>
                <a:cubicBezTo>
                  <a:pt x="1815567" y="104913"/>
                  <a:pt x="473785" y="209826"/>
                  <a:pt x="109350" y="410817"/>
                </a:cubicBezTo>
                <a:cubicBezTo>
                  <a:pt x="-255085" y="611808"/>
                  <a:pt x="357828" y="908877"/>
                  <a:pt x="970742" y="1205947"/>
                </a:cubicBezTo>
              </a:path>
            </a:pathLst>
          </a:custGeom>
          <a:noFill/>
          <a:ln>
            <a:solidFill>
              <a:schemeClr val="accent6"/>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0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26" name="TextBox 25">
            <a:extLst>
              <a:ext uri="{FF2B5EF4-FFF2-40B4-BE49-F238E27FC236}">
                <a16:creationId xmlns:a16="http://schemas.microsoft.com/office/drawing/2014/main" id="{949D74EC-84F0-EC5A-8AFC-9DECF4F33C7D}"/>
              </a:ext>
            </a:extLst>
          </p:cNvPr>
          <p:cNvSpPr txBox="1">
            <a:spLocks/>
          </p:cNvSpPr>
          <p:nvPr/>
        </p:nvSpPr>
        <p:spPr>
          <a:xfrm>
            <a:off x="6430375" y="1584895"/>
            <a:ext cx="2159762"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reserved</a:t>
            </a:r>
            <a:endParaRPr lang="en-CZ" sz="1200" b="1" dirty="0">
              <a:latin typeface="+mn-lt"/>
            </a:endParaRPr>
          </a:p>
        </p:txBody>
      </p:sp>
      <p:sp>
        <p:nvSpPr>
          <p:cNvPr id="35" name="TextBox 34">
            <a:extLst>
              <a:ext uri="{FF2B5EF4-FFF2-40B4-BE49-F238E27FC236}">
                <a16:creationId xmlns:a16="http://schemas.microsoft.com/office/drawing/2014/main" id="{831F9F1B-FC29-8C6F-16BE-2C55EC4C1123}"/>
              </a:ext>
            </a:extLst>
          </p:cNvPr>
          <p:cNvSpPr txBox="1">
            <a:spLocks/>
          </p:cNvSpPr>
          <p:nvPr/>
        </p:nvSpPr>
        <p:spPr>
          <a:xfrm>
            <a:off x="535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payload </a:t>
            </a:r>
            <a:r>
              <a:rPr lang="en-US" sz="1200" b="1" dirty="0" err="1">
                <a:latin typeface="+mn-lt"/>
              </a:rPr>
              <a:t>len</a:t>
            </a:r>
            <a:endParaRPr lang="en-CZ" sz="1200" b="1" dirty="0">
              <a:latin typeface="+mn-lt"/>
            </a:endParaRPr>
          </a:p>
        </p:txBody>
      </p:sp>
      <p:sp>
        <p:nvSpPr>
          <p:cNvPr id="36" name="TextBox 35">
            <a:extLst>
              <a:ext uri="{FF2B5EF4-FFF2-40B4-BE49-F238E27FC236}">
                <a16:creationId xmlns:a16="http://schemas.microsoft.com/office/drawing/2014/main" id="{B4908488-284F-2E3E-6277-40ECF2772BAE}"/>
              </a:ext>
            </a:extLst>
          </p:cNvPr>
          <p:cNvSpPr txBox="1">
            <a:spLocks/>
          </p:cNvSpPr>
          <p:nvPr/>
        </p:nvSpPr>
        <p:spPr>
          <a:xfrm>
            <a:off x="427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71" name="TextBox 70">
            <a:extLst>
              <a:ext uri="{FF2B5EF4-FFF2-40B4-BE49-F238E27FC236}">
                <a16:creationId xmlns:a16="http://schemas.microsoft.com/office/drawing/2014/main" id="{EB1D1007-8349-9837-7F45-EA377CB5FE90}"/>
              </a:ext>
            </a:extLst>
          </p:cNvPr>
          <p:cNvSpPr txBox="1">
            <a:spLocks/>
          </p:cNvSpPr>
          <p:nvPr/>
        </p:nvSpPr>
        <p:spPr>
          <a:xfrm>
            <a:off x="4268468" y="2356497"/>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authentication data</a:t>
            </a:r>
            <a:endParaRPr lang="en-CZ" sz="1200" b="1" dirty="0">
              <a:latin typeface="+mn-lt"/>
            </a:endParaRPr>
          </a:p>
        </p:txBody>
      </p:sp>
      <p:sp>
        <p:nvSpPr>
          <p:cNvPr id="76" name="TextBox 75">
            <a:extLst>
              <a:ext uri="{FF2B5EF4-FFF2-40B4-BE49-F238E27FC236}">
                <a16:creationId xmlns:a16="http://schemas.microsoft.com/office/drawing/2014/main" id="{8B0263EE-C451-5E50-A919-89F2FD5B06F7}"/>
              </a:ext>
            </a:extLst>
          </p:cNvPr>
          <p:cNvSpPr txBox="1">
            <a:spLocks/>
          </p:cNvSpPr>
          <p:nvPr/>
        </p:nvSpPr>
        <p:spPr>
          <a:xfrm>
            <a:off x="4270981" y="1838609"/>
            <a:ext cx="4320000" cy="258450"/>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security parameters index</a:t>
            </a:r>
            <a:endParaRPr lang="en-CZ" sz="1200" b="1" dirty="0">
              <a:latin typeface="+mn-lt"/>
            </a:endParaRPr>
          </a:p>
        </p:txBody>
      </p:sp>
      <p:sp>
        <p:nvSpPr>
          <p:cNvPr id="77" name="Right Brace 76">
            <a:extLst>
              <a:ext uri="{FF2B5EF4-FFF2-40B4-BE49-F238E27FC236}">
                <a16:creationId xmlns:a16="http://schemas.microsoft.com/office/drawing/2014/main" id="{EBE9BA27-FF30-D683-3F70-9BDC5986A553}"/>
              </a:ext>
            </a:extLst>
          </p:cNvPr>
          <p:cNvSpPr/>
          <p:nvPr/>
        </p:nvSpPr>
        <p:spPr>
          <a:xfrm>
            <a:off x="8606012" y="1584895"/>
            <a:ext cx="213900" cy="1272425"/>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78" name="TextBox 77">
            <a:extLst>
              <a:ext uri="{FF2B5EF4-FFF2-40B4-BE49-F238E27FC236}">
                <a16:creationId xmlns:a16="http://schemas.microsoft.com/office/drawing/2014/main" id="{E92B44BE-E751-751F-00FA-3BA5E578A8F8}"/>
              </a:ext>
            </a:extLst>
          </p:cNvPr>
          <p:cNvSpPr txBox="1"/>
          <p:nvPr/>
        </p:nvSpPr>
        <p:spPr>
          <a:xfrm rot="16200000">
            <a:off x="8786434" y="2082607"/>
            <a:ext cx="393056" cy="276999"/>
          </a:xfrm>
          <a:prstGeom prst="rect">
            <a:avLst/>
          </a:prstGeom>
          <a:noFill/>
        </p:spPr>
        <p:txBody>
          <a:bodyPr wrap="none" rtlCol="0">
            <a:spAutoFit/>
          </a:bodyPr>
          <a:lstStyle/>
          <a:p>
            <a:r>
              <a:rPr lang="en-US" sz="1200" b="1" dirty="0">
                <a:latin typeface="+mn-lt"/>
              </a:rPr>
              <a:t>AH</a:t>
            </a:r>
            <a:endParaRPr lang="en-CZ" sz="1200" b="1" dirty="0">
              <a:latin typeface="+mn-lt"/>
            </a:endParaRPr>
          </a:p>
        </p:txBody>
      </p:sp>
      <p:sp>
        <p:nvSpPr>
          <p:cNvPr id="84" name="Title 1">
            <a:extLst>
              <a:ext uri="{FF2B5EF4-FFF2-40B4-BE49-F238E27FC236}">
                <a16:creationId xmlns:a16="http://schemas.microsoft.com/office/drawing/2014/main" id="{8C7D7E06-CDE4-8E5F-0FCA-41151D98481E}"/>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85" name="Content Placeholder 15">
            <a:extLst>
              <a:ext uri="{FF2B5EF4-FFF2-40B4-BE49-F238E27FC236}">
                <a16:creationId xmlns:a16="http://schemas.microsoft.com/office/drawing/2014/main" id="{ACAB1DF1-8A7E-AC98-498A-15264AFD2784}"/>
              </a:ext>
            </a:extLst>
          </p:cNvPr>
          <p:cNvSpPr txBox="1">
            <a:spLocks/>
          </p:cNvSpPr>
          <p:nvPr/>
        </p:nvSpPr>
        <p:spPr>
          <a:xfrm>
            <a:off x="229703" y="1005142"/>
            <a:ext cx="3293560"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r>
              <a:rPr lang="en-AU" dirty="0"/>
              <a:t>Next header field:</a:t>
            </a:r>
            <a:r>
              <a:rPr lang="en-AU" b="1" dirty="0"/>
              <a:t> </a:t>
            </a:r>
          </a:p>
          <a:p>
            <a:pPr lvl="1"/>
            <a:r>
              <a:rPr lang="en-AU" dirty="0"/>
              <a:t>TCP, UDP, ICMP....</a:t>
            </a:r>
          </a:p>
          <a:p>
            <a:pPr lvl="1"/>
            <a:r>
              <a:rPr lang="en-AU" dirty="0"/>
              <a:t>IPv4, IPv6, L2</a:t>
            </a:r>
          </a:p>
          <a:p>
            <a:pPr lvl="1"/>
            <a:r>
              <a:rPr lang="en-AU" dirty="0"/>
              <a:t>Hop by Hop, </a:t>
            </a:r>
            <a:r>
              <a:rPr lang="en-AU" dirty="0" err="1"/>
              <a:t>Dest</a:t>
            </a:r>
            <a:r>
              <a:rPr lang="en-AU" dirty="0"/>
              <a:t>. Options, Fragmentation, Authentication Header …</a:t>
            </a:r>
          </a:p>
          <a:p>
            <a:pPr marL="142875" lvl="1" indent="0">
              <a:buNone/>
            </a:pPr>
            <a:endParaRPr lang="en-AU" dirty="0"/>
          </a:p>
        </p:txBody>
      </p:sp>
      <p:sp>
        <p:nvSpPr>
          <p:cNvPr id="86" name="TextBox 85">
            <a:extLst>
              <a:ext uri="{FF2B5EF4-FFF2-40B4-BE49-F238E27FC236}">
                <a16:creationId xmlns:a16="http://schemas.microsoft.com/office/drawing/2014/main" id="{D7E20417-8C3C-ACC6-FEEC-19627ABB6259}"/>
              </a:ext>
            </a:extLst>
          </p:cNvPr>
          <p:cNvSpPr txBox="1">
            <a:spLocks/>
          </p:cNvSpPr>
          <p:nvPr/>
        </p:nvSpPr>
        <p:spPr>
          <a:xfrm>
            <a:off x="4268468" y="2097059"/>
            <a:ext cx="4320000" cy="258450"/>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sequence number</a:t>
            </a:r>
            <a:endParaRPr lang="en-CZ" sz="1200" b="1" dirty="0">
              <a:latin typeface="+mn-lt"/>
            </a:endParaRPr>
          </a:p>
        </p:txBody>
      </p:sp>
      <p:grpSp>
        <p:nvGrpSpPr>
          <p:cNvPr id="102" name="Group 101">
            <a:extLst>
              <a:ext uri="{FF2B5EF4-FFF2-40B4-BE49-F238E27FC236}">
                <a16:creationId xmlns:a16="http://schemas.microsoft.com/office/drawing/2014/main" id="{E2985298-C361-6FD7-1B1E-02D6CF44CA5F}"/>
              </a:ext>
            </a:extLst>
          </p:cNvPr>
          <p:cNvGrpSpPr/>
          <p:nvPr/>
        </p:nvGrpSpPr>
        <p:grpSpPr>
          <a:xfrm>
            <a:off x="4270506" y="2857320"/>
            <a:ext cx="4321004" cy="2216606"/>
            <a:chOff x="4260458" y="2857320"/>
            <a:chExt cx="4321004" cy="2216606"/>
          </a:xfrm>
        </p:grpSpPr>
        <p:sp>
          <p:nvSpPr>
            <p:cNvPr id="88" name="TextBox 87">
              <a:extLst>
                <a:ext uri="{FF2B5EF4-FFF2-40B4-BE49-F238E27FC236}">
                  <a16:creationId xmlns:a16="http://schemas.microsoft.com/office/drawing/2014/main" id="{4AB1D75D-6B81-F9EE-8C75-B1F619BE5A1E}"/>
                </a:ext>
              </a:extLst>
            </p:cNvPr>
            <p:cNvSpPr txBox="1">
              <a:spLocks/>
            </p:cNvSpPr>
            <p:nvPr/>
          </p:nvSpPr>
          <p:spPr>
            <a:xfrm>
              <a:off x="4261462" y="2857322"/>
              <a:ext cx="4319999" cy="2216604"/>
            </a:xfrm>
            <a:prstGeom prst="rect">
              <a:avLst/>
            </a:prstGeom>
            <a:noFill/>
            <a:ln>
              <a:solidFill>
                <a:schemeClr val="accent6"/>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TCP data</a:t>
              </a:r>
              <a:endParaRPr lang="en-CZ" sz="1200" b="1" dirty="0">
                <a:latin typeface="+mn-lt"/>
              </a:endParaRPr>
            </a:p>
          </p:txBody>
        </p:sp>
        <p:sp>
          <p:nvSpPr>
            <p:cNvPr id="89" name="TextBox 88">
              <a:extLst>
                <a:ext uri="{FF2B5EF4-FFF2-40B4-BE49-F238E27FC236}">
                  <a16:creationId xmlns:a16="http://schemas.microsoft.com/office/drawing/2014/main" id="{8AAEC953-13AC-8346-B888-D9775FFC69EF}"/>
                </a:ext>
              </a:extLst>
            </p:cNvPr>
            <p:cNvSpPr txBox="1">
              <a:spLocks/>
            </p:cNvSpPr>
            <p:nvPr/>
          </p:nvSpPr>
          <p:spPr>
            <a:xfrm>
              <a:off x="4261462" y="2857321"/>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source port</a:t>
              </a:r>
              <a:endParaRPr lang="en-CZ" sz="1200" b="1" dirty="0">
                <a:latin typeface="+mn-lt"/>
              </a:endParaRPr>
            </a:p>
          </p:txBody>
        </p:sp>
        <p:sp>
          <p:nvSpPr>
            <p:cNvPr id="90" name="TextBox 89">
              <a:extLst>
                <a:ext uri="{FF2B5EF4-FFF2-40B4-BE49-F238E27FC236}">
                  <a16:creationId xmlns:a16="http://schemas.microsoft.com/office/drawing/2014/main" id="{7FD5D1A4-DC95-CE17-E346-A70CD5C8BB43}"/>
                </a:ext>
              </a:extLst>
            </p:cNvPr>
            <p:cNvSpPr txBox="1">
              <a:spLocks/>
            </p:cNvSpPr>
            <p:nvPr/>
          </p:nvSpPr>
          <p:spPr>
            <a:xfrm>
              <a:off x="6421462" y="2857320"/>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destination port</a:t>
              </a:r>
              <a:endParaRPr lang="en-CZ" sz="1200" b="1" dirty="0">
                <a:latin typeface="+mn-lt"/>
              </a:endParaRPr>
            </a:p>
          </p:txBody>
        </p:sp>
        <p:sp>
          <p:nvSpPr>
            <p:cNvPr id="91" name="TextBox 90">
              <a:extLst>
                <a:ext uri="{FF2B5EF4-FFF2-40B4-BE49-F238E27FC236}">
                  <a16:creationId xmlns:a16="http://schemas.microsoft.com/office/drawing/2014/main" id="{6351806A-C404-0D79-C0CF-0FB4E1070569}"/>
                </a:ext>
              </a:extLst>
            </p:cNvPr>
            <p:cNvSpPr txBox="1">
              <a:spLocks/>
            </p:cNvSpPr>
            <p:nvPr/>
          </p:nvSpPr>
          <p:spPr>
            <a:xfrm>
              <a:off x="4261461" y="3109319"/>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sequence number</a:t>
              </a:r>
              <a:endParaRPr lang="en-CZ" sz="1200" b="1" dirty="0">
                <a:latin typeface="+mn-lt"/>
              </a:endParaRPr>
            </a:p>
          </p:txBody>
        </p:sp>
        <p:sp>
          <p:nvSpPr>
            <p:cNvPr id="92" name="TextBox 91">
              <a:extLst>
                <a:ext uri="{FF2B5EF4-FFF2-40B4-BE49-F238E27FC236}">
                  <a16:creationId xmlns:a16="http://schemas.microsoft.com/office/drawing/2014/main" id="{3E05C2B8-6301-A1D2-30AD-AB8DA09B5ABC}"/>
                </a:ext>
              </a:extLst>
            </p:cNvPr>
            <p:cNvSpPr txBox="1">
              <a:spLocks/>
            </p:cNvSpPr>
            <p:nvPr/>
          </p:nvSpPr>
          <p:spPr>
            <a:xfrm>
              <a:off x="4261461" y="3367769"/>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acknowledgment number</a:t>
              </a:r>
              <a:endParaRPr lang="en-CZ" sz="1200" b="1" dirty="0">
                <a:latin typeface="+mn-lt"/>
              </a:endParaRPr>
            </a:p>
          </p:txBody>
        </p:sp>
        <p:sp>
          <p:nvSpPr>
            <p:cNvPr id="93" name="TextBox 92">
              <a:extLst>
                <a:ext uri="{FF2B5EF4-FFF2-40B4-BE49-F238E27FC236}">
                  <a16:creationId xmlns:a16="http://schemas.microsoft.com/office/drawing/2014/main" id="{A7E6B65C-77FB-E28F-86E3-60AEA5D2A0BA}"/>
                </a:ext>
              </a:extLst>
            </p:cNvPr>
            <p:cNvSpPr txBox="1">
              <a:spLocks/>
            </p:cNvSpPr>
            <p:nvPr/>
          </p:nvSpPr>
          <p:spPr>
            <a:xfrm>
              <a:off x="4261462" y="3626218"/>
              <a:ext cx="54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err="1">
                  <a:latin typeface="+mn-lt"/>
                </a:rPr>
                <a:t>hlen</a:t>
              </a:r>
              <a:endParaRPr lang="en-CZ" sz="1200" b="1" dirty="0">
                <a:latin typeface="+mn-lt"/>
              </a:endParaRPr>
            </a:p>
          </p:txBody>
        </p:sp>
        <p:sp>
          <p:nvSpPr>
            <p:cNvPr id="94" name="TextBox 93">
              <a:extLst>
                <a:ext uri="{FF2B5EF4-FFF2-40B4-BE49-F238E27FC236}">
                  <a16:creationId xmlns:a16="http://schemas.microsoft.com/office/drawing/2014/main" id="{A32568AD-CE09-9CFA-0274-A2DE7B2F5BF6}"/>
                </a:ext>
              </a:extLst>
            </p:cNvPr>
            <p:cNvSpPr txBox="1">
              <a:spLocks/>
            </p:cNvSpPr>
            <p:nvPr/>
          </p:nvSpPr>
          <p:spPr>
            <a:xfrm>
              <a:off x="4801462" y="3626217"/>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reserved</a:t>
              </a:r>
              <a:endParaRPr lang="en-CZ" sz="1200" b="1" dirty="0">
                <a:latin typeface="+mn-lt"/>
              </a:endParaRPr>
            </a:p>
          </p:txBody>
        </p:sp>
        <p:sp>
          <p:nvSpPr>
            <p:cNvPr id="95" name="TextBox 94">
              <a:extLst>
                <a:ext uri="{FF2B5EF4-FFF2-40B4-BE49-F238E27FC236}">
                  <a16:creationId xmlns:a16="http://schemas.microsoft.com/office/drawing/2014/main" id="{2097BB45-7BBA-AF73-6372-632F0D81559E}"/>
                </a:ext>
              </a:extLst>
            </p:cNvPr>
            <p:cNvSpPr txBox="1">
              <a:spLocks/>
            </p:cNvSpPr>
            <p:nvPr/>
          </p:nvSpPr>
          <p:spPr>
            <a:xfrm>
              <a:off x="5611461" y="3625512"/>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code bits</a:t>
              </a:r>
              <a:endParaRPr lang="en-CZ" sz="1200" b="1" dirty="0">
                <a:latin typeface="+mn-lt"/>
              </a:endParaRPr>
            </a:p>
          </p:txBody>
        </p:sp>
        <p:sp>
          <p:nvSpPr>
            <p:cNvPr id="96" name="TextBox 95">
              <a:extLst>
                <a:ext uri="{FF2B5EF4-FFF2-40B4-BE49-F238E27FC236}">
                  <a16:creationId xmlns:a16="http://schemas.microsoft.com/office/drawing/2014/main" id="{9D13B875-5B7C-CC11-1B6F-7B96247E7D52}"/>
                </a:ext>
              </a:extLst>
            </p:cNvPr>
            <p:cNvSpPr txBox="1">
              <a:spLocks/>
            </p:cNvSpPr>
            <p:nvPr/>
          </p:nvSpPr>
          <p:spPr>
            <a:xfrm>
              <a:off x="6421461" y="3626217"/>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window</a:t>
              </a:r>
              <a:endParaRPr lang="en-CZ" sz="1200" b="1" dirty="0">
                <a:latin typeface="+mn-lt"/>
              </a:endParaRPr>
            </a:p>
          </p:txBody>
        </p:sp>
        <p:sp>
          <p:nvSpPr>
            <p:cNvPr id="97" name="TextBox 96">
              <a:extLst>
                <a:ext uri="{FF2B5EF4-FFF2-40B4-BE49-F238E27FC236}">
                  <a16:creationId xmlns:a16="http://schemas.microsoft.com/office/drawing/2014/main" id="{D59DF45D-7254-F1A1-712F-1D525305AD2F}"/>
                </a:ext>
              </a:extLst>
            </p:cNvPr>
            <p:cNvSpPr txBox="1">
              <a:spLocks/>
            </p:cNvSpPr>
            <p:nvPr/>
          </p:nvSpPr>
          <p:spPr>
            <a:xfrm>
              <a:off x="4260458" y="3876787"/>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checksum</a:t>
              </a:r>
              <a:endParaRPr lang="en-CZ" sz="1200" b="1" dirty="0">
                <a:latin typeface="+mn-lt"/>
              </a:endParaRPr>
            </a:p>
          </p:txBody>
        </p:sp>
        <p:sp>
          <p:nvSpPr>
            <p:cNvPr id="98" name="TextBox 97">
              <a:extLst>
                <a:ext uri="{FF2B5EF4-FFF2-40B4-BE49-F238E27FC236}">
                  <a16:creationId xmlns:a16="http://schemas.microsoft.com/office/drawing/2014/main" id="{F6AAC38E-2686-DD34-05FB-C68D46592C5C}"/>
                </a:ext>
              </a:extLst>
            </p:cNvPr>
            <p:cNvSpPr txBox="1">
              <a:spLocks/>
            </p:cNvSpPr>
            <p:nvPr/>
          </p:nvSpPr>
          <p:spPr>
            <a:xfrm>
              <a:off x="6420458" y="3877151"/>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urgent</a:t>
              </a:r>
              <a:endParaRPr lang="en-CZ" sz="1200" b="1" dirty="0">
                <a:latin typeface="+mn-lt"/>
              </a:endParaRPr>
            </a:p>
          </p:txBody>
        </p:sp>
        <p:sp>
          <p:nvSpPr>
            <p:cNvPr id="99" name="TextBox 98">
              <a:extLst>
                <a:ext uri="{FF2B5EF4-FFF2-40B4-BE49-F238E27FC236}">
                  <a16:creationId xmlns:a16="http://schemas.microsoft.com/office/drawing/2014/main" id="{0E42C68B-BAED-A9DA-FF4A-19406BBBD1DD}"/>
                </a:ext>
              </a:extLst>
            </p:cNvPr>
            <p:cNvSpPr txBox="1">
              <a:spLocks/>
            </p:cNvSpPr>
            <p:nvPr/>
          </p:nvSpPr>
          <p:spPr>
            <a:xfrm>
              <a:off x="4260458" y="4128079"/>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options</a:t>
              </a:r>
              <a:endParaRPr lang="en-CZ" sz="1200" b="1" dirty="0">
                <a:latin typeface="+mn-lt"/>
              </a:endParaRPr>
            </a:p>
          </p:txBody>
        </p:sp>
      </p:grpSp>
      <p:sp>
        <p:nvSpPr>
          <p:cNvPr id="100" name="Right Brace 99">
            <a:extLst>
              <a:ext uri="{FF2B5EF4-FFF2-40B4-BE49-F238E27FC236}">
                <a16:creationId xmlns:a16="http://schemas.microsoft.com/office/drawing/2014/main" id="{1376ABE0-280C-70DC-AEA0-EEF0FEACE0CC}"/>
              </a:ext>
            </a:extLst>
          </p:cNvPr>
          <p:cNvSpPr/>
          <p:nvPr/>
        </p:nvSpPr>
        <p:spPr>
          <a:xfrm>
            <a:off x="8609495" y="2871208"/>
            <a:ext cx="213900" cy="1515321"/>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101" name="TextBox 100">
            <a:extLst>
              <a:ext uri="{FF2B5EF4-FFF2-40B4-BE49-F238E27FC236}">
                <a16:creationId xmlns:a16="http://schemas.microsoft.com/office/drawing/2014/main" id="{03F4CD64-3A70-1278-A327-BCE2D51E1928}"/>
              </a:ext>
            </a:extLst>
          </p:cNvPr>
          <p:cNvSpPr txBox="1"/>
          <p:nvPr/>
        </p:nvSpPr>
        <p:spPr>
          <a:xfrm rot="16200000">
            <a:off x="8466634" y="3439715"/>
            <a:ext cx="1032655" cy="276999"/>
          </a:xfrm>
          <a:prstGeom prst="rect">
            <a:avLst/>
          </a:prstGeom>
          <a:noFill/>
        </p:spPr>
        <p:txBody>
          <a:bodyPr wrap="none" rtlCol="0">
            <a:spAutoFit/>
          </a:bodyPr>
          <a:lstStyle/>
          <a:p>
            <a:r>
              <a:rPr lang="en-US" sz="1200" b="1" dirty="0">
                <a:latin typeface="+mn-lt"/>
              </a:rPr>
              <a:t>TCP</a:t>
            </a:r>
            <a:r>
              <a:rPr lang="en-CZ" sz="1200" b="1">
                <a:latin typeface="+mn-lt"/>
              </a:rPr>
              <a:t> </a:t>
            </a:r>
            <a:r>
              <a:rPr lang="en-CZ" sz="1200" b="1" dirty="0">
                <a:latin typeface="+mn-lt"/>
              </a:rPr>
              <a:t>Header</a:t>
            </a:r>
          </a:p>
        </p:txBody>
      </p:sp>
      <p:sp>
        <p:nvSpPr>
          <p:cNvPr id="103" name="TextBox 102">
            <a:extLst>
              <a:ext uri="{FF2B5EF4-FFF2-40B4-BE49-F238E27FC236}">
                <a16:creationId xmlns:a16="http://schemas.microsoft.com/office/drawing/2014/main" id="{1A829605-5A1F-901F-1E47-C56E640CA9CB}"/>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51</a:t>
            </a:r>
          </a:p>
        </p:txBody>
      </p:sp>
      <p:sp>
        <p:nvSpPr>
          <p:cNvPr id="104" name="Oval 103">
            <a:extLst>
              <a:ext uri="{FF2B5EF4-FFF2-40B4-BE49-F238E27FC236}">
                <a16:creationId xmlns:a16="http://schemas.microsoft.com/office/drawing/2014/main" id="{D32DD0A6-AE78-BC7E-94CE-5A375D12C9E2}"/>
              </a:ext>
            </a:extLst>
          </p:cNvPr>
          <p:cNvSpPr/>
          <p:nvPr/>
        </p:nvSpPr>
        <p:spPr>
          <a:xfrm>
            <a:off x="6429370" y="283885"/>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04">
            <a:extLst>
              <a:ext uri="{FF2B5EF4-FFF2-40B4-BE49-F238E27FC236}">
                <a16:creationId xmlns:a16="http://schemas.microsoft.com/office/drawing/2014/main" id="{D1F4FFD5-C8EF-0884-309F-F33E49C9CD07}"/>
              </a:ext>
            </a:extLst>
          </p:cNvPr>
          <p:cNvSpPr/>
          <p:nvPr/>
        </p:nvSpPr>
        <p:spPr>
          <a:xfrm>
            <a:off x="3269954" y="503583"/>
            <a:ext cx="3157350" cy="1205947"/>
          </a:xfrm>
          <a:custGeom>
            <a:avLst/>
            <a:gdLst>
              <a:gd name="connsiteX0" fmla="*/ 3157350 w 3157350"/>
              <a:gd name="connsiteY0" fmla="*/ 0 h 1205947"/>
              <a:gd name="connsiteX1" fmla="*/ 109350 w 3157350"/>
              <a:gd name="connsiteY1" fmla="*/ 410817 h 1205947"/>
              <a:gd name="connsiteX2" fmla="*/ 970742 w 3157350"/>
              <a:gd name="connsiteY2" fmla="*/ 1205947 h 1205947"/>
            </a:gdLst>
            <a:ahLst/>
            <a:cxnLst>
              <a:cxn ang="0">
                <a:pos x="connsiteX0" y="connsiteY0"/>
              </a:cxn>
              <a:cxn ang="0">
                <a:pos x="connsiteX1" y="connsiteY1"/>
              </a:cxn>
              <a:cxn ang="0">
                <a:pos x="connsiteX2" y="connsiteY2"/>
              </a:cxn>
            </a:cxnLst>
            <a:rect l="l" t="t" r="r" b="b"/>
            <a:pathLst>
              <a:path w="3157350" h="1205947">
                <a:moveTo>
                  <a:pt x="3157350" y="0"/>
                </a:moveTo>
                <a:cubicBezTo>
                  <a:pt x="1815567" y="104913"/>
                  <a:pt x="473785" y="209826"/>
                  <a:pt x="109350" y="410817"/>
                </a:cubicBezTo>
                <a:cubicBezTo>
                  <a:pt x="-255085" y="611808"/>
                  <a:pt x="357828" y="908877"/>
                  <a:pt x="970742" y="1205947"/>
                </a:cubicBezTo>
              </a:path>
            </a:pathLst>
          </a:custGeom>
          <a:noFill/>
          <a:ln>
            <a:solidFill>
              <a:schemeClr val="accent6"/>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99FF1C6C-1D01-DB81-A4DF-3CA85A23704B}"/>
              </a:ext>
            </a:extLst>
          </p:cNvPr>
          <p:cNvSpPr txBox="1"/>
          <p:nvPr/>
        </p:nvSpPr>
        <p:spPr>
          <a:xfrm>
            <a:off x="4294925" y="1601808"/>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6</a:t>
            </a:r>
          </a:p>
        </p:txBody>
      </p:sp>
      <p:sp>
        <p:nvSpPr>
          <p:cNvPr id="107" name="Oval 106">
            <a:extLst>
              <a:ext uri="{FF2B5EF4-FFF2-40B4-BE49-F238E27FC236}">
                <a16:creationId xmlns:a16="http://schemas.microsoft.com/office/drawing/2014/main" id="{93806B92-5DCB-6E32-2530-CC5E3A19859B}"/>
              </a:ext>
            </a:extLst>
          </p:cNvPr>
          <p:cNvSpPr/>
          <p:nvPr/>
        </p:nvSpPr>
        <p:spPr>
          <a:xfrm>
            <a:off x="4295851" y="1524259"/>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108">
            <a:extLst>
              <a:ext uri="{FF2B5EF4-FFF2-40B4-BE49-F238E27FC236}">
                <a16:creationId xmlns:a16="http://schemas.microsoft.com/office/drawing/2014/main" id="{ACC00008-8AA8-9A1D-73E2-38A1A11E08B7}"/>
              </a:ext>
            </a:extLst>
          </p:cNvPr>
          <p:cNvSpPr/>
          <p:nvPr/>
        </p:nvSpPr>
        <p:spPr>
          <a:xfrm>
            <a:off x="3355604" y="1798655"/>
            <a:ext cx="995332" cy="1215850"/>
          </a:xfrm>
          <a:custGeom>
            <a:avLst/>
            <a:gdLst>
              <a:gd name="connsiteX0" fmla="*/ 995332 w 995332"/>
              <a:gd name="connsiteY0" fmla="*/ 0 h 1215850"/>
              <a:gd name="connsiteX1" fmla="*/ 545 w 995332"/>
              <a:gd name="connsiteY1" fmla="*/ 663191 h 1215850"/>
              <a:gd name="connsiteX2" fmla="*/ 884800 w 995332"/>
              <a:gd name="connsiteY2" fmla="*/ 1215850 h 1215850"/>
            </a:gdLst>
            <a:ahLst/>
            <a:cxnLst>
              <a:cxn ang="0">
                <a:pos x="connsiteX0" y="connsiteY0"/>
              </a:cxn>
              <a:cxn ang="0">
                <a:pos x="connsiteX1" y="connsiteY1"/>
              </a:cxn>
              <a:cxn ang="0">
                <a:pos x="connsiteX2" y="connsiteY2"/>
              </a:cxn>
            </a:cxnLst>
            <a:rect l="l" t="t" r="r" b="b"/>
            <a:pathLst>
              <a:path w="995332" h="1215850">
                <a:moveTo>
                  <a:pt x="995332" y="0"/>
                </a:moveTo>
                <a:cubicBezTo>
                  <a:pt x="507149" y="230274"/>
                  <a:pt x="18967" y="460549"/>
                  <a:pt x="545" y="663191"/>
                </a:cubicBezTo>
                <a:cubicBezTo>
                  <a:pt x="-17877" y="865833"/>
                  <a:pt x="433461" y="1040841"/>
                  <a:pt x="884800" y="1215850"/>
                </a:cubicBezTo>
              </a:path>
            </a:pathLst>
          </a:custGeom>
          <a:noFill/>
          <a:ln>
            <a:solidFill>
              <a:schemeClr val="accent6"/>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91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26" name="TextBox 25">
            <a:extLst>
              <a:ext uri="{FF2B5EF4-FFF2-40B4-BE49-F238E27FC236}">
                <a16:creationId xmlns:a16="http://schemas.microsoft.com/office/drawing/2014/main" id="{949D74EC-84F0-EC5A-8AFC-9DECF4F33C7D}"/>
              </a:ext>
            </a:extLst>
          </p:cNvPr>
          <p:cNvSpPr txBox="1">
            <a:spLocks/>
          </p:cNvSpPr>
          <p:nvPr/>
        </p:nvSpPr>
        <p:spPr>
          <a:xfrm>
            <a:off x="643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routing </a:t>
            </a:r>
            <a:r>
              <a:rPr lang="en-CZ" sz="1200" b="1" dirty="0">
                <a:latin typeface="+mn-lt"/>
              </a:rPr>
              <a:t>type</a:t>
            </a:r>
          </a:p>
        </p:txBody>
      </p:sp>
      <p:sp>
        <p:nvSpPr>
          <p:cNvPr id="34" name="TextBox 33">
            <a:extLst>
              <a:ext uri="{FF2B5EF4-FFF2-40B4-BE49-F238E27FC236}">
                <a16:creationId xmlns:a16="http://schemas.microsoft.com/office/drawing/2014/main" id="{EBA6CF89-9DB2-6001-C7F0-20053C50800F}"/>
              </a:ext>
            </a:extLst>
          </p:cNvPr>
          <p:cNvSpPr txBox="1">
            <a:spLocks/>
          </p:cNvSpPr>
          <p:nvPr/>
        </p:nvSpPr>
        <p:spPr>
          <a:xfrm>
            <a:off x="751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segments left</a:t>
            </a:r>
            <a:endParaRPr lang="en-CZ" sz="1200" b="1" dirty="0">
              <a:latin typeface="+mn-lt"/>
            </a:endParaRPr>
          </a:p>
        </p:txBody>
      </p:sp>
      <p:sp>
        <p:nvSpPr>
          <p:cNvPr id="35" name="TextBox 34">
            <a:extLst>
              <a:ext uri="{FF2B5EF4-FFF2-40B4-BE49-F238E27FC236}">
                <a16:creationId xmlns:a16="http://schemas.microsoft.com/office/drawing/2014/main" id="{831F9F1B-FC29-8C6F-16BE-2C55EC4C1123}"/>
              </a:ext>
            </a:extLst>
          </p:cNvPr>
          <p:cNvSpPr txBox="1">
            <a:spLocks/>
          </p:cNvSpPr>
          <p:nvPr/>
        </p:nvSpPr>
        <p:spPr>
          <a:xfrm>
            <a:off x="535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h</a:t>
            </a:r>
            <a:r>
              <a:rPr lang="en-CZ" sz="1200" b="1" dirty="0">
                <a:latin typeface="+mn-lt"/>
              </a:rPr>
              <a:t>dr ext len</a:t>
            </a:r>
          </a:p>
        </p:txBody>
      </p:sp>
      <p:sp>
        <p:nvSpPr>
          <p:cNvPr id="36" name="TextBox 35">
            <a:extLst>
              <a:ext uri="{FF2B5EF4-FFF2-40B4-BE49-F238E27FC236}">
                <a16:creationId xmlns:a16="http://schemas.microsoft.com/office/drawing/2014/main" id="{B4908488-284F-2E3E-6277-40ECF2772BAE}"/>
              </a:ext>
            </a:extLst>
          </p:cNvPr>
          <p:cNvSpPr txBox="1">
            <a:spLocks/>
          </p:cNvSpPr>
          <p:nvPr/>
        </p:nvSpPr>
        <p:spPr>
          <a:xfrm>
            <a:off x="427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78" name="TextBox 77">
            <a:extLst>
              <a:ext uri="{FF2B5EF4-FFF2-40B4-BE49-F238E27FC236}">
                <a16:creationId xmlns:a16="http://schemas.microsoft.com/office/drawing/2014/main" id="{E92B44BE-E751-751F-00FA-3BA5E578A8F8}"/>
              </a:ext>
            </a:extLst>
          </p:cNvPr>
          <p:cNvSpPr txBox="1"/>
          <p:nvPr/>
        </p:nvSpPr>
        <p:spPr>
          <a:xfrm rot="16200000">
            <a:off x="8328273" y="2830160"/>
            <a:ext cx="1260281" cy="276999"/>
          </a:xfrm>
          <a:prstGeom prst="rect">
            <a:avLst/>
          </a:prstGeom>
          <a:noFill/>
        </p:spPr>
        <p:txBody>
          <a:bodyPr wrap="none" rtlCol="0">
            <a:spAutoFit/>
          </a:bodyPr>
          <a:lstStyle/>
          <a:p>
            <a:r>
              <a:rPr lang="en-US" sz="1200" b="1" dirty="0">
                <a:latin typeface="+mn-lt"/>
              </a:rPr>
              <a:t>Routing Header</a:t>
            </a:r>
            <a:endParaRPr lang="en-CZ" sz="1200" b="1" dirty="0">
              <a:latin typeface="+mn-lt"/>
            </a:endParaRPr>
          </a:p>
        </p:txBody>
      </p:sp>
      <p:sp>
        <p:nvSpPr>
          <p:cNvPr id="84" name="Title 1">
            <a:extLst>
              <a:ext uri="{FF2B5EF4-FFF2-40B4-BE49-F238E27FC236}">
                <a16:creationId xmlns:a16="http://schemas.microsoft.com/office/drawing/2014/main" id="{8C7D7E06-CDE4-8E5F-0FCA-41151D98481E}"/>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85" name="Content Placeholder 15">
            <a:extLst>
              <a:ext uri="{FF2B5EF4-FFF2-40B4-BE49-F238E27FC236}">
                <a16:creationId xmlns:a16="http://schemas.microsoft.com/office/drawing/2014/main" id="{ACAB1DF1-8A7E-AC98-498A-15264AFD2784}"/>
              </a:ext>
            </a:extLst>
          </p:cNvPr>
          <p:cNvSpPr txBox="1">
            <a:spLocks/>
          </p:cNvSpPr>
          <p:nvPr/>
        </p:nvSpPr>
        <p:spPr>
          <a:xfrm>
            <a:off x="229703" y="1005142"/>
            <a:ext cx="3293560"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r>
              <a:rPr lang="en-AU" dirty="0"/>
              <a:t>Next header field:</a:t>
            </a:r>
            <a:r>
              <a:rPr lang="en-AU" b="1" dirty="0"/>
              <a:t> </a:t>
            </a:r>
          </a:p>
          <a:p>
            <a:pPr lvl="1"/>
            <a:r>
              <a:rPr lang="en-AU" dirty="0"/>
              <a:t>TCP, UDP, ICMP....</a:t>
            </a:r>
          </a:p>
          <a:p>
            <a:pPr lvl="1"/>
            <a:r>
              <a:rPr lang="en-AU" dirty="0"/>
              <a:t>IPv4, IPv6, L2</a:t>
            </a:r>
          </a:p>
          <a:p>
            <a:pPr lvl="1"/>
            <a:r>
              <a:rPr lang="en-AU" dirty="0"/>
              <a:t>Hop by Hop, </a:t>
            </a:r>
            <a:r>
              <a:rPr lang="en-AU" dirty="0" err="1"/>
              <a:t>Dest</a:t>
            </a:r>
            <a:r>
              <a:rPr lang="en-AU" dirty="0"/>
              <a:t>. Options, Fragmentation, Authentication Header …</a:t>
            </a:r>
          </a:p>
          <a:p>
            <a:pPr lvl="1"/>
            <a:r>
              <a:rPr lang="en-AU" dirty="0"/>
              <a:t> Routing Header</a:t>
            </a:r>
          </a:p>
          <a:p>
            <a:pPr marL="261937" lvl="2" indent="0">
              <a:buNone/>
            </a:pPr>
            <a:r>
              <a:rPr lang="en-AU" dirty="0"/>
              <a:t>0 Source Route (deprecated)</a:t>
            </a:r>
          </a:p>
          <a:p>
            <a:pPr marL="261937" lvl="2" indent="0">
              <a:buNone/>
            </a:pPr>
            <a:r>
              <a:rPr lang="en-AU" dirty="0"/>
              <a:t>1 </a:t>
            </a:r>
            <a:r>
              <a:rPr lang="en-AU" dirty="0" err="1"/>
              <a:t>Nimrod</a:t>
            </a:r>
            <a:r>
              <a:rPr lang="en-AU" dirty="0"/>
              <a:t> (deprecated)</a:t>
            </a:r>
          </a:p>
          <a:p>
            <a:pPr marL="261937" lvl="2" indent="0">
              <a:buNone/>
            </a:pPr>
            <a:r>
              <a:rPr lang="en-AU" dirty="0"/>
              <a:t>2 Type 2 (RFC 6275)</a:t>
            </a:r>
          </a:p>
          <a:p>
            <a:pPr marL="261937" lvl="2" indent="0">
              <a:buNone/>
            </a:pPr>
            <a:r>
              <a:rPr lang="en-AU" dirty="0"/>
              <a:t>3 RPL (RFC 6554)</a:t>
            </a:r>
          </a:p>
        </p:txBody>
      </p:sp>
      <p:sp>
        <p:nvSpPr>
          <p:cNvPr id="2" name="Right Brace 1">
            <a:extLst>
              <a:ext uri="{FF2B5EF4-FFF2-40B4-BE49-F238E27FC236}">
                <a16:creationId xmlns:a16="http://schemas.microsoft.com/office/drawing/2014/main" id="{83C9593E-C887-3295-8EC8-02D52DE4A8A2}"/>
              </a:ext>
            </a:extLst>
          </p:cNvPr>
          <p:cNvSpPr/>
          <p:nvPr/>
        </p:nvSpPr>
        <p:spPr>
          <a:xfrm>
            <a:off x="8606012" y="1584895"/>
            <a:ext cx="213900" cy="27675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6" name="TextBox 5">
            <a:extLst>
              <a:ext uri="{FF2B5EF4-FFF2-40B4-BE49-F238E27FC236}">
                <a16:creationId xmlns:a16="http://schemas.microsoft.com/office/drawing/2014/main" id="{BF0B185F-DD41-6106-048E-89A269B5F855}"/>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43</a:t>
            </a:r>
          </a:p>
        </p:txBody>
      </p:sp>
    </p:spTree>
    <p:extLst>
      <p:ext uri="{BB962C8B-B14F-4D97-AF65-F5344CB8AC3E}">
        <p14:creationId xmlns:p14="http://schemas.microsoft.com/office/powerpoint/2010/main" val="42207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3" name="TextBox 2">
            <a:extLst>
              <a:ext uri="{FF2B5EF4-FFF2-40B4-BE49-F238E27FC236}">
                <a16:creationId xmlns:a16="http://schemas.microsoft.com/office/drawing/2014/main" id="{75ACCA30-EAC3-C21D-4F2C-4456A01DA8B3}"/>
              </a:ext>
            </a:extLst>
          </p:cNvPr>
          <p:cNvSpPr txBox="1">
            <a:spLocks/>
          </p:cNvSpPr>
          <p:nvPr/>
        </p:nvSpPr>
        <p:spPr>
          <a:xfrm>
            <a:off x="5350375" y="1835753"/>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flags</a:t>
            </a:r>
            <a:endParaRPr lang="en-CZ" sz="1200" b="1" dirty="0">
              <a:latin typeface="+mn-lt"/>
            </a:endParaRPr>
          </a:p>
        </p:txBody>
      </p:sp>
      <p:sp>
        <p:nvSpPr>
          <p:cNvPr id="8" name="TextBox 7">
            <a:extLst>
              <a:ext uri="{FF2B5EF4-FFF2-40B4-BE49-F238E27FC236}">
                <a16:creationId xmlns:a16="http://schemas.microsoft.com/office/drawing/2014/main" id="{75DDEC7E-6B62-EE80-213F-14529F3BE178}"/>
              </a:ext>
            </a:extLst>
          </p:cNvPr>
          <p:cNvSpPr txBox="1">
            <a:spLocks/>
          </p:cNvSpPr>
          <p:nvPr/>
        </p:nvSpPr>
        <p:spPr>
          <a:xfrm>
            <a:off x="4270375" y="1835753"/>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last entry</a:t>
            </a:r>
            <a:endParaRPr lang="en-CZ" sz="1200" b="1" dirty="0">
              <a:latin typeface="+mn-lt"/>
            </a:endParaRPr>
          </a:p>
        </p:txBody>
      </p:sp>
      <p:sp>
        <p:nvSpPr>
          <p:cNvPr id="26" name="TextBox 25">
            <a:extLst>
              <a:ext uri="{FF2B5EF4-FFF2-40B4-BE49-F238E27FC236}">
                <a16:creationId xmlns:a16="http://schemas.microsoft.com/office/drawing/2014/main" id="{949D74EC-84F0-EC5A-8AFC-9DECF4F33C7D}"/>
              </a:ext>
            </a:extLst>
          </p:cNvPr>
          <p:cNvSpPr txBox="1">
            <a:spLocks/>
          </p:cNvSpPr>
          <p:nvPr/>
        </p:nvSpPr>
        <p:spPr>
          <a:xfrm>
            <a:off x="643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routing </a:t>
            </a:r>
            <a:r>
              <a:rPr lang="en-CZ" sz="1200" b="1" dirty="0">
                <a:latin typeface="+mn-lt"/>
              </a:rPr>
              <a:t>type</a:t>
            </a:r>
          </a:p>
        </p:txBody>
      </p:sp>
      <p:sp>
        <p:nvSpPr>
          <p:cNvPr id="34" name="TextBox 33">
            <a:extLst>
              <a:ext uri="{FF2B5EF4-FFF2-40B4-BE49-F238E27FC236}">
                <a16:creationId xmlns:a16="http://schemas.microsoft.com/office/drawing/2014/main" id="{EBA6CF89-9DB2-6001-C7F0-20053C50800F}"/>
              </a:ext>
            </a:extLst>
          </p:cNvPr>
          <p:cNvSpPr txBox="1">
            <a:spLocks/>
          </p:cNvSpPr>
          <p:nvPr/>
        </p:nvSpPr>
        <p:spPr>
          <a:xfrm>
            <a:off x="751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segments left</a:t>
            </a:r>
            <a:endParaRPr lang="en-CZ" sz="1200" b="1" dirty="0">
              <a:latin typeface="+mn-lt"/>
            </a:endParaRPr>
          </a:p>
        </p:txBody>
      </p:sp>
      <p:sp>
        <p:nvSpPr>
          <p:cNvPr id="35" name="TextBox 34">
            <a:extLst>
              <a:ext uri="{FF2B5EF4-FFF2-40B4-BE49-F238E27FC236}">
                <a16:creationId xmlns:a16="http://schemas.microsoft.com/office/drawing/2014/main" id="{831F9F1B-FC29-8C6F-16BE-2C55EC4C1123}"/>
              </a:ext>
            </a:extLst>
          </p:cNvPr>
          <p:cNvSpPr txBox="1">
            <a:spLocks/>
          </p:cNvSpPr>
          <p:nvPr/>
        </p:nvSpPr>
        <p:spPr>
          <a:xfrm>
            <a:off x="535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h</a:t>
            </a:r>
            <a:r>
              <a:rPr lang="en-CZ" sz="1200" b="1" dirty="0">
                <a:latin typeface="+mn-lt"/>
              </a:rPr>
              <a:t>dr ext len</a:t>
            </a:r>
          </a:p>
        </p:txBody>
      </p:sp>
      <p:sp>
        <p:nvSpPr>
          <p:cNvPr id="36" name="TextBox 35">
            <a:extLst>
              <a:ext uri="{FF2B5EF4-FFF2-40B4-BE49-F238E27FC236}">
                <a16:creationId xmlns:a16="http://schemas.microsoft.com/office/drawing/2014/main" id="{B4908488-284F-2E3E-6277-40ECF2772BAE}"/>
              </a:ext>
            </a:extLst>
          </p:cNvPr>
          <p:cNvSpPr txBox="1">
            <a:spLocks/>
          </p:cNvSpPr>
          <p:nvPr/>
        </p:nvSpPr>
        <p:spPr>
          <a:xfrm>
            <a:off x="427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40" name="TextBox 39">
            <a:extLst>
              <a:ext uri="{FF2B5EF4-FFF2-40B4-BE49-F238E27FC236}">
                <a16:creationId xmlns:a16="http://schemas.microsoft.com/office/drawing/2014/main" id="{8FC5CFAE-77D3-A525-C188-68DAC14971D5}"/>
              </a:ext>
            </a:extLst>
          </p:cNvPr>
          <p:cNvSpPr txBox="1">
            <a:spLocks/>
          </p:cNvSpPr>
          <p:nvPr/>
        </p:nvSpPr>
        <p:spPr>
          <a:xfrm>
            <a:off x="6430375" y="1835753"/>
            <a:ext cx="2160000" cy="251999"/>
          </a:xfrm>
          <a:prstGeom prst="rect">
            <a:avLst/>
          </a:prstGeom>
          <a:noFill/>
          <a:ln>
            <a:solidFill>
              <a:schemeClr val="accent1"/>
            </a:solidFill>
          </a:ln>
        </p:spPr>
        <p:txBody>
          <a:bodyPr wrap="square" lIns="0" tIns="0" rIns="0" bIns="0" rtlCol="0" anchor="ctr" anchorCtr="0">
            <a:noAutofit/>
          </a:bodyPr>
          <a:lstStyle/>
          <a:p>
            <a:pPr algn="ctr"/>
            <a:r>
              <a:rPr lang="en-CZ" sz="1200" b="1" dirty="0">
                <a:latin typeface="+mn-lt"/>
              </a:rPr>
              <a:t>tag</a:t>
            </a:r>
          </a:p>
        </p:txBody>
      </p:sp>
      <p:sp>
        <p:nvSpPr>
          <p:cNvPr id="68" name="TextBox 67">
            <a:extLst>
              <a:ext uri="{FF2B5EF4-FFF2-40B4-BE49-F238E27FC236}">
                <a16:creationId xmlns:a16="http://schemas.microsoft.com/office/drawing/2014/main" id="{91C6D38F-080A-75B6-59D7-DB2A546138AA}"/>
              </a:ext>
            </a:extLst>
          </p:cNvPr>
          <p:cNvSpPr txBox="1">
            <a:spLocks/>
          </p:cNvSpPr>
          <p:nvPr/>
        </p:nvSpPr>
        <p:spPr>
          <a:xfrm>
            <a:off x="4270375" y="2090682"/>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SID[0]</a:t>
            </a:r>
            <a:endParaRPr lang="en-CZ" sz="1200" b="1" dirty="0">
              <a:latin typeface="+mn-lt"/>
            </a:endParaRPr>
          </a:p>
        </p:txBody>
      </p:sp>
      <p:sp>
        <p:nvSpPr>
          <p:cNvPr id="71" name="TextBox 70">
            <a:extLst>
              <a:ext uri="{FF2B5EF4-FFF2-40B4-BE49-F238E27FC236}">
                <a16:creationId xmlns:a16="http://schemas.microsoft.com/office/drawing/2014/main" id="{EB1D1007-8349-9837-7F45-EA377CB5FE90}"/>
              </a:ext>
            </a:extLst>
          </p:cNvPr>
          <p:cNvSpPr txBox="1">
            <a:spLocks/>
          </p:cNvSpPr>
          <p:nvPr/>
        </p:nvSpPr>
        <p:spPr>
          <a:xfrm>
            <a:off x="4270375" y="2591505"/>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SID[1]</a:t>
            </a:r>
            <a:endParaRPr lang="en-CZ" sz="1200" b="1" dirty="0">
              <a:latin typeface="+mn-lt"/>
            </a:endParaRPr>
          </a:p>
        </p:txBody>
      </p:sp>
      <p:sp>
        <p:nvSpPr>
          <p:cNvPr id="73" name="TextBox 72">
            <a:extLst>
              <a:ext uri="{FF2B5EF4-FFF2-40B4-BE49-F238E27FC236}">
                <a16:creationId xmlns:a16="http://schemas.microsoft.com/office/drawing/2014/main" id="{0A8E5F66-733A-32D7-F28B-1CB0F54B1CA8}"/>
              </a:ext>
            </a:extLst>
          </p:cNvPr>
          <p:cNvSpPr txBox="1">
            <a:spLocks/>
          </p:cNvSpPr>
          <p:nvPr/>
        </p:nvSpPr>
        <p:spPr>
          <a:xfrm>
            <a:off x="4270375" y="3593151"/>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SID[n-1]</a:t>
            </a:r>
            <a:endParaRPr lang="en-CZ" sz="1200" b="1" dirty="0">
              <a:latin typeface="+mn-lt"/>
            </a:endParaRPr>
          </a:p>
        </p:txBody>
      </p:sp>
      <p:sp>
        <p:nvSpPr>
          <p:cNvPr id="74" name="TextBox 73">
            <a:extLst>
              <a:ext uri="{FF2B5EF4-FFF2-40B4-BE49-F238E27FC236}">
                <a16:creationId xmlns:a16="http://schemas.microsoft.com/office/drawing/2014/main" id="{8FD452E2-FB9F-2262-8203-536215540C6E}"/>
              </a:ext>
            </a:extLst>
          </p:cNvPr>
          <p:cNvSpPr txBox="1">
            <a:spLocks/>
          </p:cNvSpPr>
          <p:nvPr/>
        </p:nvSpPr>
        <p:spPr>
          <a:xfrm>
            <a:off x="4270137" y="3092328"/>
            <a:ext cx="4320000" cy="500823"/>
          </a:xfrm>
          <a:prstGeom prst="rect">
            <a:avLst/>
          </a:prstGeom>
          <a:noFill/>
          <a:ln>
            <a:solidFill>
              <a:schemeClr val="accent1"/>
            </a:solidFill>
            <a:prstDash val="dash"/>
          </a:ln>
        </p:spPr>
        <p:txBody>
          <a:bodyPr wrap="square" lIns="0" tIns="0" rIns="0" bIns="0" rtlCol="0" anchor="ctr" anchorCtr="0">
            <a:noAutofit/>
          </a:bodyPr>
          <a:lstStyle/>
          <a:p>
            <a:pPr algn="ctr"/>
            <a:endParaRPr lang="en-CZ" sz="1200" b="1" dirty="0">
              <a:latin typeface="+mn-lt"/>
            </a:endParaRPr>
          </a:p>
        </p:txBody>
      </p:sp>
      <p:sp>
        <p:nvSpPr>
          <p:cNvPr id="76" name="TextBox 75">
            <a:extLst>
              <a:ext uri="{FF2B5EF4-FFF2-40B4-BE49-F238E27FC236}">
                <a16:creationId xmlns:a16="http://schemas.microsoft.com/office/drawing/2014/main" id="{8B0263EE-C451-5E50-A919-89F2FD5B06F7}"/>
              </a:ext>
            </a:extLst>
          </p:cNvPr>
          <p:cNvSpPr txBox="1">
            <a:spLocks/>
          </p:cNvSpPr>
          <p:nvPr/>
        </p:nvSpPr>
        <p:spPr>
          <a:xfrm>
            <a:off x="4273241" y="4093975"/>
            <a:ext cx="4320000" cy="258450"/>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Optional TLVs</a:t>
            </a:r>
            <a:endParaRPr lang="en-CZ" sz="1200" b="1" dirty="0">
              <a:latin typeface="+mn-lt"/>
            </a:endParaRPr>
          </a:p>
        </p:txBody>
      </p:sp>
      <p:sp>
        <p:nvSpPr>
          <p:cNvPr id="77" name="Right Brace 76">
            <a:extLst>
              <a:ext uri="{FF2B5EF4-FFF2-40B4-BE49-F238E27FC236}">
                <a16:creationId xmlns:a16="http://schemas.microsoft.com/office/drawing/2014/main" id="{EBE9BA27-FF30-D683-3F70-9BDC5986A553}"/>
              </a:ext>
            </a:extLst>
          </p:cNvPr>
          <p:cNvSpPr/>
          <p:nvPr/>
        </p:nvSpPr>
        <p:spPr>
          <a:xfrm>
            <a:off x="8606012" y="1584895"/>
            <a:ext cx="213900" cy="27675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78" name="TextBox 77">
            <a:extLst>
              <a:ext uri="{FF2B5EF4-FFF2-40B4-BE49-F238E27FC236}">
                <a16:creationId xmlns:a16="http://schemas.microsoft.com/office/drawing/2014/main" id="{E92B44BE-E751-751F-00FA-3BA5E578A8F8}"/>
              </a:ext>
            </a:extLst>
          </p:cNvPr>
          <p:cNvSpPr txBox="1"/>
          <p:nvPr/>
        </p:nvSpPr>
        <p:spPr>
          <a:xfrm rot="16200000">
            <a:off x="8715396" y="2830160"/>
            <a:ext cx="486030" cy="276999"/>
          </a:xfrm>
          <a:prstGeom prst="rect">
            <a:avLst/>
          </a:prstGeom>
          <a:noFill/>
        </p:spPr>
        <p:txBody>
          <a:bodyPr wrap="none" rtlCol="0">
            <a:spAutoFit/>
          </a:bodyPr>
          <a:lstStyle/>
          <a:p>
            <a:r>
              <a:rPr lang="en-US" sz="1200" b="1" dirty="0">
                <a:latin typeface="+mn-lt"/>
              </a:rPr>
              <a:t>SRH</a:t>
            </a:r>
            <a:endParaRPr lang="en-CZ" sz="1200" b="1" dirty="0">
              <a:latin typeface="+mn-lt"/>
            </a:endParaRPr>
          </a:p>
        </p:txBody>
      </p:sp>
      <p:sp>
        <p:nvSpPr>
          <p:cNvPr id="80" name="Right Brace 79">
            <a:extLst>
              <a:ext uri="{FF2B5EF4-FFF2-40B4-BE49-F238E27FC236}">
                <a16:creationId xmlns:a16="http://schemas.microsoft.com/office/drawing/2014/main" id="{75576F02-57E8-547A-C4D2-5F8452D09F23}"/>
              </a:ext>
            </a:extLst>
          </p:cNvPr>
          <p:cNvSpPr/>
          <p:nvPr/>
        </p:nvSpPr>
        <p:spPr>
          <a:xfrm rot="10800000">
            <a:off x="3955137" y="72773"/>
            <a:ext cx="213900" cy="1762979"/>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81" name="Right Brace 80">
            <a:extLst>
              <a:ext uri="{FF2B5EF4-FFF2-40B4-BE49-F238E27FC236}">
                <a16:creationId xmlns:a16="http://schemas.microsoft.com/office/drawing/2014/main" id="{B4563363-62B6-E551-E1A2-9029543129F9}"/>
              </a:ext>
            </a:extLst>
          </p:cNvPr>
          <p:cNvSpPr/>
          <p:nvPr/>
        </p:nvSpPr>
        <p:spPr>
          <a:xfrm rot="10800000">
            <a:off x="3955137" y="1939453"/>
            <a:ext cx="213900" cy="241297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82" name="TextBox 81">
            <a:extLst>
              <a:ext uri="{FF2B5EF4-FFF2-40B4-BE49-F238E27FC236}">
                <a16:creationId xmlns:a16="http://schemas.microsoft.com/office/drawing/2014/main" id="{2BBC78C1-3A53-D102-DCC3-484C5941D579}"/>
              </a:ext>
            </a:extLst>
          </p:cNvPr>
          <p:cNvSpPr txBox="1"/>
          <p:nvPr/>
        </p:nvSpPr>
        <p:spPr>
          <a:xfrm rot="16200000">
            <a:off x="3356964" y="813122"/>
            <a:ext cx="894797" cy="276999"/>
          </a:xfrm>
          <a:prstGeom prst="rect">
            <a:avLst/>
          </a:prstGeom>
          <a:noFill/>
        </p:spPr>
        <p:txBody>
          <a:bodyPr wrap="none" rtlCol="0">
            <a:spAutoFit/>
          </a:bodyPr>
          <a:lstStyle/>
          <a:p>
            <a:r>
              <a:rPr lang="en-US" sz="1200" b="1" dirty="0">
                <a:latin typeface="+mn-lt"/>
              </a:rPr>
              <a:t>RFC 2460</a:t>
            </a:r>
            <a:endParaRPr lang="en-CZ" sz="1200" b="1" dirty="0">
              <a:latin typeface="+mn-lt"/>
            </a:endParaRPr>
          </a:p>
        </p:txBody>
      </p:sp>
      <p:sp>
        <p:nvSpPr>
          <p:cNvPr id="83" name="TextBox 82">
            <a:extLst>
              <a:ext uri="{FF2B5EF4-FFF2-40B4-BE49-F238E27FC236}">
                <a16:creationId xmlns:a16="http://schemas.microsoft.com/office/drawing/2014/main" id="{584CE35F-BFB4-6039-A44A-21BD22807F90}"/>
              </a:ext>
            </a:extLst>
          </p:cNvPr>
          <p:cNvSpPr txBox="1"/>
          <p:nvPr/>
        </p:nvSpPr>
        <p:spPr>
          <a:xfrm rot="16200000">
            <a:off x="3318569" y="3007253"/>
            <a:ext cx="894797" cy="276999"/>
          </a:xfrm>
          <a:prstGeom prst="rect">
            <a:avLst/>
          </a:prstGeom>
          <a:noFill/>
        </p:spPr>
        <p:txBody>
          <a:bodyPr wrap="none" rtlCol="0">
            <a:spAutoFit/>
          </a:bodyPr>
          <a:lstStyle/>
          <a:p>
            <a:r>
              <a:rPr lang="en-US" sz="1200" b="1" dirty="0">
                <a:latin typeface="+mn-lt"/>
              </a:rPr>
              <a:t>RFC 8754</a:t>
            </a:r>
            <a:endParaRPr lang="en-CZ" sz="1200" b="1" dirty="0">
              <a:latin typeface="+mn-lt"/>
            </a:endParaRPr>
          </a:p>
        </p:txBody>
      </p:sp>
      <p:sp>
        <p:nvSpPr>
          <p:cNvPr id="84" name="Title 1">
            <a:extLst>
              <a:ext uri="{FF2B5EF4-FFF2-40B4-BE49-F238E27FC236}">
                <a16:creationId xmlns:a16="http://schemas.microsoft.com/office/drawing/2014/main" id="{8C7D7E06-CDE4-8E5F-0FCA-41151D98481E}"/>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2" name="Content Placeholder 15">
            <a:extLst>
              <a:ext uri="{FF2B5EF4-FFF2-40B4-BE49-F238E27FC236}">
                <a16:creationId xmlns:a16="http://schemas.microsoft.com/office/drawing/2014/main" id="{DF16ABF6-0E7F-D258-3D77-D19A3F1736E1}"/>
              </a:ext>
            </a:extLst>
          </p:cNvPr>
          <p:cNvSpPr txBox="1">
            <a:spLocks/>
          </p:cNvSpPr>
          <p:nvPr/>
        </p:nvSpPr>
        <p:spPr>
          <a:xfrm>
            <a:off x="229703" y="1005142"/>
            <a:ext cx="3293560"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r>
              <a:rPr lang="en-AU" dirty="0"/>
              <a:t>Next header field:</a:t>
            </a:r>
            <a:r>
              <a:rPr lang="en-AU" b="1" dirty="0"/>
              <a:t> </a:t>
            </a:r>
          </a:p>
          <a:p>
            <a:pPr lvl="1"/>
            <a:r>
              <a:rPr lang="en-AU" dirty="0"/>
              <a:t>TCP, UDP, ICMP....</a:t>
            </a:r>
          </a:p>
          <a:p>
            <a:pPr lvl="1"/>
            <a:r>
              <a:rPr lang="en-AU" dirty="0"/>
              <a:t>IPv4, IPv6, L2</a:t>
            </a:r>
          </a:p>
          <a:p>
            <a:pPr lvl="1"/>
            <a:r>
              <a:rPr lang="en-AU" dirty="0"/>
              <a:t>Hop by Hop, </a:t>
            </a:r>
            <a:r>
              <a:rPr lang="en-AU" dirty="0" err="1"/>
              <a:t>Dest</a:t>
            </a:r>
            <a:r>
              <a:rPr lang="en-AU" dirty="0"/>
              <a:t>. Options, Fragmentation, Authentication Header …</a:t>
            </a:r>
          </a:p>
          <a:p>
            <a:pPr lvl="1"/>
            <a:r>
              <a:rPr lang="en-AU" dirty="0"/>
              <a:t> Routing Header</a:t>
            </a:r>
          </a:p>
          <a:p>
            <a:pPr marL="261937" lvl="2" indent="0">
              <a:buNone/>
            </a:pPr>
            <a:r>
              <a:rPr lang="en-AU" dirty="0"/>
              <a:t>0 Source Route (deprecated)</a:t>
            </a:r>
          </a:p>
          <a:p>
            <a:pPr marL="261937" lvl="2" indent="0">
              <a:buNone/>
            </a:pPr>
            <a:r>
              <a:rPr lang="en-AU" dirty="0"/>
              <a:t>1 </a:t>
            </a:r>
            <a:r>
              <a:rPr lang="en-AU" dirty="0" err="1"/>
              <a:t>Nimrod</a:t>
            </a:r>
            <a:r>
              <a:rPr lang="en-AU" dirty="0"/>
              <a:t> (deprecated)</a:t>
            </a:r>
          </a:p>
          <a:p>
            <a:pPr marL="261937" lvl="2" indent="0">
              <a:buNone/>
            </a:pPr>
            <a:r>
              <a:rPr lang="en-AU" dirty="0"/>
              <a:t>2 Type 2 (RFC 6275)</a:t>
            </a:r>
          </a:p>
          <a:p>
            <a:pPr marL="261937" lvl="2" indent="0">
              <a:buNone/>
            </a:pPr>
            <a:r>
              <a:rPr lang="en-AU" dirty="0"/>
              <a:t>3 RPL (RFC 6554) </a:t>
            </a:r>
          </a:p>
          <a:p>
            <a:pPr marL="261937" lvl="2" indent="0">
              <a:buNone/>
            </a:pPr>
            <a:r>
              <a:rPr lang="en-AU" b="1" dirty="0"/>
              <a:t>4 SRH (RFC 8754)</a:t>
            </a:r>
          </a:p>
        </p:txBody>
      </p:sp>
      <p:sp>
        <p:nvSpPr>
          <p:cNvPr id="6" name="TextBox 5">
            <a:extLst>
              <a:ext uri="{FF2B5EF4-FFF2-40B4-BE49-F238E27FC236}">
                <a16:creationId xmlns:a16="http://schemas.microsoft.com/office/drawing/2014/main" id="{4F4BC17F-08F1-16AA-D845-15BDA6D73470}"/>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43</a:t>
            </a:r>
          </a:p>
        </p:txBody>
      </p:sp>
      <p:sp>
        <p:nvSpPr>
          <p:cNvPr id="7" name="TextBox 6">
            <a:extLst>
              <a:ext uri="{FF2B5EF4-FFF2-40B4-BE49-F238E27FC236}">
                <a16:creationId xmlns:a16="http://schemas.microsoft.com/office/drawing/2014/main" id="{E61AA8D5-CFF6-6E52-EFAF-C24F7AF74443}"/>
              </a:ext>
            </a:extLst>
          </p:cNvPr>
          <p:cNvSpPr txBox="1"/>
          <p:nvPr/>
        </p:nvSpPr>
        <p:spPr>
          <a:xfrm>
            <a:off x="6463838" y="1599773"/>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a:t>
            </a:r>
          </a:p>
        </p:txBody>
      </p:sp>
    </p:spTree>
    <p:extLst>
      <p:ext uri="{BB962C8B-B14F-4D97-AF65-F5344CB8AC3E}">
        <p14:creationId xmlns:p14="http://schemas.microsoft.com/office/powerpoint/2010/main" val="39859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3" name="TextBox 2">
            <a:extLst>
              <a:ext uri="{FF2B5EF4-FFF2-40B4-BE49-F238E27FC236}">
                <a16:creationId xmlns:a16="http://schemas.microsoft.com/office/drawing/2014/main" id="{75ACCA30-EAC3-C21D-4F2C-4456A01DA8B3}"/>
              </a:ext>
            </a:extLst>
          </p:cNvPr>
          <p:cNvSpPr txBox="1">
            <a:spLocks/>
          </p:cNvSpPr>
          <p:nvPr/>
        </p:nvSpPr>
        <p:spPr>
          <a:xfrm>
            <a:off x="5350375" y="1835753"/>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flags</a:t>
            </a:r>
            <a:endParaRPr lang="en-CZ" sz="1200" b="1" dirty="0">
              <a:latin typeface="+mn-lt"/>
            </a:endParaRPr>
          </a:p>
        </p:txBody>
      </p:sp>
      <p:sp>
        <p:nvSpPr>
          <p:cNvPr id="8" name="TextBox 7">
            <a:extLst>
              <a:ext uri="{FF2B5EF4-FFF2-40B4-BE49-F238E27FC236}">
                <a16:creationId xmlns:a16="http://schemas.microsoft.com/office/drawing/2014/main" id="{75DDEC7E-6B62-EE80-213F-14529F3BE178}"/>
              </a:ext>
            </a:extLst>
          </p:cNvPr>
          <p:cNvSpPr txBox="1">
            <a:spLocks/>
          </p:cNvSpPr>
          <p:nvPr/>
        </p:nvSpPr>
        <p:spPr>
          <a:xfrm>
            <a:off x="4270375" y="1835753"/>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last entry</a:t>
            </a:r>
            <a:endParaRPr lang="en-CZ" sz="1200" b="1" dirty="0">
              <a:latin typeface="+mn-lt"/>
            </a:endParaRPr>
          </a:p>
        </p:txBody>
      </p:sp>
      <p:sp>
        <p:nvSpPr>
          <p:cNvPr id="26" name="TextBox 25">
            <a:extLst>
              <a:ext uri="{FF2B5EF4-FFF2-40B4-BE49-F238E27FC236}">
                <a16:creationId xmlns:a16="http://schemas.microsoft.com/office/drawing/2014/main" id="{949D74EC-84F0-EC5A-8AFC-9DECF4F33C7D}"/>
              </a:ext>
            </a:extLst>
          </p:cNvPr>
          <p:cNvSpPr txBox="1">
            <a:spLocks/>
          </p:cNvSpPr>
          <p:nvPr/>
        </p:nvSpPr>
        <p:spPr>
          <a:xfrm>
            <a:off x="643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routing </a:t>
            </a:r>
            <a:r>
              <a:rPr lang="en-CZ" sz="1200" b="1" dirty="0">
                <a:latin typeface="+mn-lt"/>
              </a:rPr>
              <a:t>type</a:t>
            </a:r>
          </a:p>
        </p:txBody>
      </p:sp>
      <p:sp>
        <p:nvSpPr>
          <p:cNvPr id="34" name="TextBox 33">
            <a:extLst>
              <a:ext uri="{FF2B5EF4-FFF2-40B4-BE49-F238E27FC236}">
                <a16:creationId xmlns:a16="http://schemas.microsoft.com/office/drawing/2014/main" id="{EBA6CF89-9DB2-6001-C7F0-20053C50800F}"/>
              </a:ext>
            </a:extLst>
          </p:cNvPr>
          <p:cNvSpPr txBox="1">
            <a:spLocks/>
          </p:cNvSpPr>
          <p:nvPr/>
        </p:nvSpPr>
        <p:spPr>
          <a:xfrm>
            <a:off x="751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segments left</a:t>
            </a:r>
            <a:endParaRPr lang="en-CZ" sz="1200" b="1" dirty="0">
              <a:latin typeface="+mn-lt"/>
            </a:endParaRPr>
          </a:p>
        </p:txBody>
      </p:sp>
      <p:sp>
        <p:nvSpPr>
          <p:cNvPr id="35" name="TextBox 34">
            <a:extLst>
              <a:ext uri="{FF2B5EF4-FFF2-40B4-BE49-F238E27FC236}">
                <a16:creationId xmlns:a16="http://schemas.microsoft.com/office/drawing/2014/main" id="{831F9F1B-FC29-8C6F-16BE-2C55EC4C1123}"/>
              </a:ext>
            </a:extLst>
          </p:cNvPr>
          <p:cNvSpPr txBox="1">
            <a:spLocks/>
          </p:cNvSpPr>
          <p:nvPr/>
        </p:nvSpPr>
        <p:spPr>
          <a:xfrm>
            <a:off x="535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h</a:t>
            </a:r>
            <a:r>
              <a:rPr lang="en-CZ" sz="1200" b="1" dirty="0">
                <a:latin typeface="+mn-lt"/>
              </a:rPr>
              <a:t>dr ext len</a:t>
            </a:r>
          </a:p>
        </p:txBody>
      </p:sp>
      <p:sp>
        <p:nvSpPr>
          <p:cNvPr id="36" name="TextBox 35">
            <a:extLst>
              <a:ext uri="{FF2B5EF4-FFF2-40B4-BE49-F238E27FC236}">
                <a16:creationId xmlns:a16="http://schemas.microsoft.com/office/drawing/2014/main" id="{B4908488-284F-2E3E-6277-40ECF2772BAE}"/>
              </a:ext>
            </a:extLst>
          </p:cNvPr>
          <p:cNvSpPr txBox="1">
            <a:spLocks/>
          </p:cNvSpPr>
          <p:nvPr/>
        </p:nvSpPr>
        <p:spPr>
          <a:xfrm>
            <a:off x="427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40" name="TextBox 39">
            <a:extLst>
              <a:ext uri="{FF2B5EF4-FFF2-40B4-BE49-F238E27FC236}">
                <a16:creationId xmlns:a16="http://schemas.microsoft.com/office/drawing/2014/main" id="{8FC5CFAE-77D3-A525-C188-68DAC14971D5}"/>
              </a:ext>
            </a:extLst>
          </p:cNvPr>
          <p:cNvSpPr txBox="1">
            <a:spLocks/>
          </p:cNvSpPr>
          <p:nvPr/>
        </p:nvSpPr>
        <p:spPr>
          <a:xfrm>
            <a:off x="6430375" y="1835753"/>
            <a:ext cx="2160000" cy="251999"/>
          </a:xfrm>
          <a:prstGeom prst="rect">
            <a:avLst/>
          </a:prstGeom>
          <a:noFill/>
          <a:ln>
            <a:solidFill>
              <a:schemeClr val="accent1"/>
            </a:solidFill>
          </a:ln>
        </p:spPr>
        <p:txBody>
          <a:bodyPr wrap="square" lIns="0" tIns="0" rIns="0" bIns="0" rtlCol="0" anchor="ctr" anchorCtr="0">
            <a:noAutofit/>
          </a:bodyPr>
          <a:lstStyle/>
          <a:p>
            <a:pPr algn="ctr"/>
            <a:r>
              <a:rPr lang="en-CZ" sz="1200" b="1" dirty="0">
                <a:latin typeface="+mn-lt"/>
              </a:rPr>
              <a:t>tag</a:t>
            </a:r>
          </a:p>
        </p:txBody>
      </p:sp>
      <p:sp>
        <p:nvSpPr>
          <p:cNvPr id="68" name="TextBox 67">
            <a:extLst>
              <a:ext uri="{FF2B5EF4-FFF2-40B4-BE49-F238E27FC236}">
                <a16:creationId xmlns:a16="http://schemas.microsoft.com/office/drawing/2014/main" id="{91C6D38F-080A-75B6-59D7-DB2A546138AA}"/>
              </a:ext>
            </a:extLst>
          </p:cNvPr>
          <p:cNvSpPr txBox="1">
            <a:spLocks/>
          </p:cNvSpPr>
          <p:nvPr/>
        </p:nvSpPr>
        <p:spPr>
          <a:xfrm>
            <a:off x="4270375" y="2090682"/>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SID[0]</a:t>
            </a:r>
            <a:endParaRPr lang="en-CZ" sz="1200" b="1" dirty="0">
              <a:latin typeface="+mn-lt"/>
            </a:endParaRPr>
          </a:p>
        </p:txBody>
      </p:sp>
      <p:sp>
        <p:nvSpPr>
          <p:cNvPr id="71" name="TextBox 70">
            <a:extLst>
              <a:ext uri="{FF2B5EF4-FFF2-40B4-BE49-F238E27FC236}">
                <a16:creationId xmlns:a16="http://schemas.microsoft.com/office/drawing/2014/main" id="{EB1D1007-8349-9837-7F45-EA377CB5FE90}"/>
              </a:ext>
            </a:extLst>
          </p:cNvPr>
          <p:cNvSpPr txBox="1">
            <a:spLocks/>
          </p:cNvSpPr>
          <p:nvPr/>
        </p:nvSpPr>
        <p:spPr>
          <a:xfrm>
            <a:off x="4270375" y="2591505"/>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SID[1]</a:t>
            </a:r>
            <a:endParaRPr lang="en-CZ" sz="1200" b="1" dirty="0">
              <a:latin typeface="+mn-lt"/>
            </a:endParaRPr>
          </a:p>
        </p:txBody>
      </p:sp>
      <p:sp>
        <p:nvSpPr>
          <p:cNvPr id="73" name="TextBox 72">
            <a:extLst>
              <a:ext uri="{FF2B5EF4-FFF2-40B4-BE49-F238E27FC236}">
                <a16:creationId xmlns:a16="http://schemas.microsoft.com/office/drawing/2014/main" id="{0A8E5F66-733A-32D7-F28B-1CB0F54B1CA8}"/>
              </a:ext>
            </a:extLst>
          </p:cNvPr>
          <p:cNvSpPr txBox="1">
            <a:spLocks/>
          </p:cNvSpPr>
          <p:nvPr/>
        </p:nvSpPr>
        <p:spPr>
          <a:xfrm>
            <a:off x="4270375" y="3593151"/>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SID[n-1]</a:t>
            </a:r>
            <a:endParaRPr lang="en-CZ" sz="1200" b="1" dirty="0">
              <a:latin typeface="+mn-lt"/>
            </a:endParaRPr>
          </a:p>
        </p:txBody>
      </p:sp>
      <p:sp>
        <p:nvSpPr>
          <p:cNvPr id="74" name="TextBox 73">
            <a:extLst>
              <a:ext uri="{FF2B5EF4-FFF2-40B4-BE49-F238E27FC236}">
                <a16:creationId xmlns:a16="http://schemas.microsoft.com/office/drawing/2014/main" id="{8FD452E2-FB9F-2262-8203-536215540C6E}"/>
              </a:ext>
            </a:extLst>
          </p:cNvPr>
          <p:cNvSpPr txBox="1">
            <a:spLocks/>
          </p:cNvSpPr>
          <p:nvPr/>
        </p:nvSpPr>
        <p:spPr>
          <a:xfrm>
            <a:off x="4270137" y="3092328"/>
            <a:ext cx="4320000" cy="500823"/>
          </a:xfrm>
          <a:prstGeom prst="rect">
            <a:avLst/>
          </a:prstGeom>
          <a:noFill/>
          <a:ln>
            <a:solidFill>
              <a:schemeClr val="accent1"/>
            </a:solidFill>
            <a:prstDash val="dash"/>
          </a:ln>
        </p:spPr>
        <p:txBody>
          <a:bodyPr wrap="square" lIns="0" tIns="0" rIns="0" bIns="0" rtlCol="0" anchor="ctr" anchorCtr="0">
            <a:noAutofit/>
          </a:bodyPr>
          <a:lstStyle/>
          <a:p>
            <a:pPr algn="ctr"/>
            <a:endParaRPr lang="en-CZ" sz="1200" b="1" dirty="0">
              <a:latin typeface="+mn-lt"/>
            </a:endParaRPr>
          </a:p>
        </p:txBody>
      </p:sp>
      <p:sp>
        <p:nvSpPr>
          <p:cNvPr id="76" name="TextBox 75">
            <a:extLst>
              <a:ext uri="{FF2B5EF4-FFF2-40B4-BE49-F238E27FC236}">
                <a16:creationId xmlns:a16="http://schemas.microsoft.com/office/drawing/2014/main" id="{8B0263EE-C451-5E50-A919-89F2FD5B06F7}"/>
              </a:ext>
            </a:extLst>
          </p:cNvPr>
          <p:cNvSpPr txBox="1">
            <a:spLocks/>
          </p:cNvSpPr>
          <p:nvPr/>
        </p:nvSpPr>
        <p:spPr>
          <a:xfrm>
            <a:off x="4273241" y="4093975"/>
            <a:ext cx="4320000" cy="258450"/>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Optional TLVs</a:t>
            </a:r>
            <a:endParaRPr lang="en-CZ" sz="1200" b="1" dirty="0">
              <a:latin typeface="+mn-lt"/>
            </a:endParaRPr>
          </a:p>
        </p:txBody>
      </p:sp>
      <p:sp>
        <p:nvSpPr>
          <p:cNvPr id="77" name="Right Brace 76">
            <a:extLst>
              <a:ext uri="{FF2B5EF4-FFF2-40B4-BE49-F238E27FC236}">
                <a16:creationId xmlns:a16="http://schemas.microsoft.com/office/drawing/2014/main" id="{EBE9BA27-FF30-D683-3F70-9BDC5986A553}"/>
              </a:ext>
            </a:extLst>
          </p:cNvPr>
          <p:cNvSpPr/>
          <p:nvPr/>
        </p:nvSpPr>
        <p:spPr>
          <a:xfrm>
            <a:off x="8606012" y="1584895"/>
            <a:ext cx="213900" cy="27675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78" name="TextBox 77">
            <a:extLst>
              <a:ext uri="{FF2B5EF4-FFF2-40B4-BE49-F238E27FC236}">
                <a16:creationId xmlns:a16="http://schemas.microsoft.com/office/drawing/2014/main" id="{E92B44BE-E751-751F-00FA-3BA5E578A8F8}"/>
              </a:ext>
            </a:extLst>
          </p:cNvPr>
          <p:cNvSpPr txBox="1"/>
          <p:nvPr/>
        </p:nvSpPr>
        <p:spPr>
          <a:xfrm rot="16200000">
            <a:off x="8715396" y="2830160"/>
            <a:ext cx="486030" cy="276999"/>
          </a:xfrm>
          <a:prstGeom prst="rect">
            <a:avLst/>
          </a:prstGeom>
          <a:noFill/>
        </p:spPr>
        <p:txBody>
          <a:bodyPr wrap="none" rtlCol="0">
            <a:spAutoFit/>
          </a:bodyPr>
          <a:lstStyle/>
          <a:p>
            <a:r>
              <a:rPr lang="en-US" sz="1200" b="1" dirty="0">
                <a:latin typeface="+mn-lt"/>
              </a:rPr>
              <a:t>SRH</a:t>
            </a:r>
            <a:endParaRPr lang="en-CZ" sz="1200" b="1" dirty="0">
              <a:latin typeface="+mn-lt"/>
            </a:endParaRPr>
          </a:p>
        </p:txBody>
      </p:sp>
      <p:sp>
        <p:nvSpPr>
          <p:cNvPr id="84" name="Title 1">
            <a:extLst>
              <a:ext uri="{FF2B5EF4-FFF2-40B4-BE49-F238E27FC236}">
                <a16:creationId xmlns:a16="http://schemas.microsoft.com/office/drawing/2014/main" id="{8C7D7E06-CDE4-8E5F-0FCA-41151D98481E}"/>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SRH</a:t>
            </a:r>
          </a:p>
        </p:txBody>
      </p:sp>
      <p:sp>
        <p:nvSpPr>
          <p:cNvPr id="2" name="Content Placeholder 15">
            <a:extLst>
              <a:ext uri="{FF2B5EF4-FFF2-40B4-BE49-F238E27FC236}">
                <a16:creationId xmlns:a16="http://schemas.microsoft.com/office/drawing/2014/main" id="{DF16ABF6-0E7F-D258-3D77-D19A3F1736E1}"/>
              </a:ext>
            </a:extLst>
          </p:cNvPr>
          <p:cNvSpPr txBox="1">
            <a:spLocks/>
          </p:cNvSpPr>
          <p:nvPr/>
        </p:nvSpPr>
        <p:spPr>
          <a:xfrm>
            <a:off x="229703" y="1005142"/>
            <a:ext cx="3618816"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Segment Routing Header</a:t>
            </a:r>
          </a:p>
          <a:p>
            <a:r>
              <a:rPr lang="en-AU" sz="1600" dirty="0"/>
              <a:t>First Segment</a:t>
            </a:r>
          </a:p>
          <a:p>
            <a:pPr lvl="1"/>
            <a:r>
              <a:rPr lang="en-AU" dirty="0"/>
              <a:t>Pointer to very first SID</a:t>
            </a:r>
          </a:p>
        </p:txBody>
      </p:sp>
      <p:sp>
        <p:nvSpPr>
          <p:cNvPr id="6" name="TextBox 5">
            <a:extLst>
              <a:ext uri="{FF2B5EF4-FFF2-40B4-BE49-F238E27FC236}">
                <a16:creationId xmlns:a16="http://schemas.microsoft.com/office/drawing/2014/main" id="{4F4BC17F-08F1-16AA-D845-15BDA6D73470}"/>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43</a:t>
            </a:r>
          </a:p>
        </p:txBody>
      </p:sp>
      <p:sp>
        <p:nvSpPr>
          <p:cNvPr id="7" name="TextBox 6">
            <a:extLst>
              <a:ext uri="{FF2B5EF4-FFF2-40B4-BE49-F238E27FC236}">
                <a16:creationId xmlns:a16="http://schemas.microsoft.com/office/drawing/2014/main" id="{E61AA8D5-CFF6-6E52-EFAF-C24F7AF74443}"/>
              </a:ext>
            </a:extLst>
          </p:cNvPr>
          <p:cNvSpPr txBox="1"/>
          <p:nvPr/>
        </p:nvSpPr>
        <p:spPr>
          <a:xfrm>
            <a:off x="6463838" y="1599773"/>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a:t>
            </a:r>
          </a:p>
        </p:txBody>
      </p:sp>
      <p:sp>
        <p:nvSpPr>
          <p:cNvPr id="13" name="Oval 12">
            <a:extLst>
              <a:ext uri="{FF2B5EF4-FFF2-40B4-BE49-F238E27FC236}">
                <a16:creationId xmlns:a16="http://schemas.microsoft.com/office/drawing/2014/main" id="{78FC1AE4-8713-8EA3-1312-15984ED0F91F}"/>
              </a:ext>
            </a:extLst>
          </p:cNvPr>
          <p:cNvSpPr/>
          <p:nvPr/>
        </p:nvSpPr>
        <p:spPr>
          <a:xfrm>
            <a:off x="4257597" y="1778935"/>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1EFED14C-F83B-B526-84B2-DB8D0A77273E}"/>
              </a:ext>
            </a:extLst>
          </p:cNvPr>
          <p:cNvSpPr/>
          <p:nvPr/>
        </p:nvSpPr>
        <p:spPr>
          <a:xfrm>
            <a:off x="3587256" y="2019719"/>
            <a:ext cx="653148" cy="1818751"/>
          </a:xfrm>
          <a:custGeom>
            <a:avLst/>
            <a:gdLst>
              <a:gd name="connsiteX0" fmla="*/ 653148 w 653148"/>
              <a:gd name="connsiteY0" fmla="*/ 0 h 1818751"/>
              <a:gd name="connsiteX1" fmla="*/ 6 w 653148"/>
              <a:gd name="connsiteY1" fmla="*/ 1135463 h 1818751"/>
              <a:gd name="connsiteX2" fmla="*/ 643100 w 653148"/>
              <a:gd name="connsiteY2" fmla="*/ 1818751 h 1818751"/>
            </a:gdLst>
            <a:ahLst/>
            <a:cxnLst>
              <a:cxn ang="0">
                <a:pos x="connsiteX0" y="connsiteY0"/>
              </a:cxn>
              <a:cxn ang="0">
                <a:pos x="connsiteX1" y="connsiteY1"/>
              </a:cxn>
              <a:cxn ang="0">
                <a:pos x="connsiteX2" y="connsiteY2"/>
              </a:cxn>
            </a:cxnLst>
            <a:rect l="l" t="t" r="r" b="b"/>
            <a:pathLst>
              <a:path w="653148" h="1818751">
                <a:moveTo>
                  <a:pt x="653148" y="0"/>
                </a:moveTo>
                <a:cubicBezTo>
                  <a:pt x="327414" y="416169"/>
                  <a:pt x="1681" y="832338"/>
                  <a:pt x="6" y="1135463"/>
                </a:cubicBezTo>
                <a:cubicBezTo>
                  <a:pt x="-1669" y="1438588"/>
                  <a:pt x="320715" y="1628669"/>
                  <a:pt x="643100" y="1818751"/>
                </a:cubicBezTo>
              </a:path>
            </a:pathLst>
          </a:custGeom>
          <a:noFill/>
          <a:ln>
            <a:solidFill>
              <a:schemeClr val="accent6"/>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76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3" name="TextBox 2">
            <a:extLst>
              <a:ext uri="{FF2B5EF4-FFF2-40B4-BE49-F238E27FC236}">
                <a16:creationId xmlns:a16="http://schemas.microsoft.com/office/drawing/2014/main" id="{75ACCA30-EAC3-C21D-4F2C-4456A01DA8B3}"/>
              </a:ext>
            </a:extLst>
          </p:cNvPr>
          <p:cNvSpPr txBox="1">
            <a:spLocks/>
          </p:cNvSpPr>
          <p:nvPr/>
        </p:nvSpPr>
        <p:spPr>
          <a:xfrm>
            <a:off x="5350375" y="1835753"/>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flags</a:t>
            </a:r>
            <a:endParaRPr lang="en-CZ" sz="1200" b="1" dirty="0">
              <a:latin typeface="+mn-lt"/>
            </a:endParaRPr>
          </a:p>
        </p:txBody>
      </p:sp>
      <p:sp>
        <p:nvSpPr>
          <p:cNvPr id="8" name="TextBox 7">
            <a:extLst>
              <a:ext uri="{FF2B5EF4-FFF2-40B4-BE49-F238E27FC236}">
                <a16:creationId xmlns:a16="http://schemas.microsoft.com/office/drawing/2014/main" id="{75DDEC7E-6B62-EE80-213F-14529F3BE178}"/>
              </a:ext>
            </a:extLst>
          </p:cNvPr>
          <p:cNvSpPr txBox="1">
            <a:spLocks/>
          </p:cNvSpPr>
          <p:nvPr/>
        </p:nvSpPr>
        <p:spPr>
          <a:xfrm>
            <a:off x="4270375" y="1835753"/>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last entry</a:t>
            </a:r>
            <a:endParaRPr lang="en-CZ" sz="1200" b="1" dirty="0">
              <a:latin typeface="+mn-lt"/>
            </a:endParaRPr>
          </a:p>
        </p:txBody>
      </p:sp>
      <p:sp>
        <p:nvSpPr>
          <p:cNvPr id="26" name="TextBox 25">
            <a:extLst>
              <a:ext uri="{FF2B5EF4-FFF2-40B4-BE49-F238E27FC236}">
                <a16:creationId xmlns:a16="http://schemas.microsoft.com/office/drawing/2014/main" id="{949D74EC-84F0-EC5A-8AFC-9DECF4F33C7D}"/>
              </a:ext>
            </a:extLst>
          </p:cNvPr>
          <p:cNvSpPr txBox="1">
            <a:spLocks/>
          </p:cNvSpPr>
          <p:nvPr/>
        </p:nvSpPr>
        <p:spPr>
          <a:xfrm>
            <a:off x="643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routing </a:t>
            </a:r>
            <a:r>
              <a:rPr lang="en-CZ" sz="1200" b="1" dirty="0">
                <a:latin typeface="+mn-lt"/>
              </a:rPr>
              <a:t>type</a:t>
            </a:r>
          </a:p>
        </p:txBody>
      </p:sp>
      <p:sp>
        <p:nvSpPr>
          <p:cNvPr id="34" name="TextBox 33">
            <a:extLst>
              <a:ext uri="{FF2B5EF4-FFF2-40B4-BE49-F238E27FC236}">
                <a16:creationId xmlns:a16="http://schemas.microsoft.com/office/drawing/2014/main" id="{EBA6CF89-9DB2-6001-C7F0-20053C50800F}"/>
              </a:ext>
            </a:extLst>
          </p:cNvPr>
          <p:cNvSpPr txBox="1">
            <a:spLocks/>
          </p:cNvSpPr>
          <p:nvPr/>
        </p:nvSpPr>
        <p:spPr>
          <a:xfrm>
            <a:off x="751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segments left</a:t>
            </a:r>
            <a:endParaRPr lang="en-CZ" sz="1200" b="1" dirty="0">
              <a:latin typeface="+mn-lt"/>
            </a:endParaRPr>
          </a:p>
        </p:txBody>
      </p:sp>
      <p:sp>
        <p:nvSpPr>
          <p:cNvPr id="35" name="TextBox 34">
            <a:extLst>
              <a:ext uri="{FF2B5EF4-FFF2-40B4-BE49-F238E27FC236}">
                <a16:creationId xmlns:a16="http://schemas.microsoft.com/office/drawing/2014/main" id="{831F9F1B-FC29-8C6F-16BE-2C55EC4C1123}"/>
              </a:ext>
            </a:extLst>
          </p:cNvPr>
          <p:cNvSpPr txBox="1">
            <a:spLocks/>
          </p:cNvSpPr>
          <p:nvPr/>
        </p:nvSpPr>
        <p:spPr>
          <a:xfrm>
            <a:off x="535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h</a:t>
            </a:r>
            <a:r>
              <a:rPr lang="en-CZ" sz="1200" b="1" dirty="0">
                <a:latin typeface="+mn-lt"/>
              </a:rPr>
              <a:t>dr ext len</a:t>
            </a:r>
          </a:p>
        </p:txBody>
      </p:sp>
      <p:sp>
        <p:nvSpPr>
          <p:cNvPr id="36" name="TextBox 35">
            <a:extLst>
              <a:ext uri="{FF2B5EF4-FFF2-40B4-BE49-F238E27FC236}">
                <a16:creationId xmlns:a16="http://schemas.microsoft.com/office/drawing/2014/main" id="{B4908488-284F-2E3E-6277-40ECF2772BAE}"/>
              </a:ext>
            </a:extLst>
          </p:cNvPr>
          <p:cNvSpPr txBox="1">
            <a:spLocks/>
          </p:cNvSpPr>
          <p:nvPr/>
        </p:nvSpPr>
        <p:spPr>
          <a:xfrm>
            <a:off x="4270375" y="1584895"/>
            <a:ext cx="1080000" cy="251999"/>
          </a:xfrm>
          <a:prstGeom prst="rect">
            <a:avLst/>
          </a:prstGeom>
          <a:noFill/>
          <a:ln>
            <a:solidFill>
              <a:schemeClr val="accent1"/>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40" name="TextBox 39">
            <a:extLst>
              <a:ext uri="{FF2B5EF4-FFF2-40B4-BE49-F238E27FC236}">
                <a16:creationId xmlns:a16="http://schemas.microsoft.com/office/drawing/2014/main" id="{8FC5CFAE-77D3-A525-C188-68DAC14971D5}"/>
              </a:ext>
            </a:extLst>
          </p:cNvPr>
          <p:cNvSpPr txBox="1">
            <a:spLocks/>
          </p:cNvSpPr>
          <p:nvPr/>
        </p:nvSpPr>
        <p:spPr>
          <a:xfrm>
            <a:off x="6430375" y="1835753"/>
            <a:ext cx="2160000" cy="251999"/>
          </a:xfrm>
          <a:prstGeom prst="rect">
            <a:avLst/>
          </a:prstGeom>
          <a:noFill/>
          <a:ln>
            <a:solidFill>
              <a:schemeClr val="accent1"/>
            </a:solidFill>
          </a:ln>
        </p:spPr>
        <p:txBody>
          <a:bodyPr wrap="square" lIns="0" tIns="0" rIns="0" bIns="0" rtlCol="0" anchor="ctr" anchorCtr="0">
            <a:noAutofit/>
          </a:bodyPr>
          <a:lstStyle/>
          <a:p>
            <a:pPr algn="ctr"/>
            <a:r>
              <a:rPr lang="en-CZ" sz="1200" b="1" dirty="0">
                <a:latin typeface="+mn-lt"/>
              </a:rPr>
              <a:t>tag</a:t>
            </a:r>
          </a:p>
        </p:txBody>
      </p:sp>
      <p:sp>
        <p:nvSpPr>
          <p:cNvPr id="68" name="TextBox 67">
            <a:extLst>
              <a:ext uri="{FF2B5EF4-FFF2-40B4-BE49-F238E27FC236}">
                <a16:creationId xmlns:a16="http://schemas.microsoft.com/office/drawing/2014/main" id="{91C6D38F-080A-75B6-59D7-DB2A546138AA}"/>
              </a:ext>
            </a:extLst>
          </p:cNvPr>
          <p:cNvSpPr txBox="1">
            <a:spLocks/>
          </p:cNvSpPr>
          <p:nvPr/>
        </p:nvSpPr>
        <p:spPr>
          <a:xfrm>
            <a:off x="4270375" y="2090682"/>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SID[0]</a:t>
            </a:r>
            <a:endParaRPr lang="en-CZ" sz="1200" b="1" dirty="0">
              <a:latin typeface="+mn-lt"/>
            </a:endParaRPr>
          </a:p>
        </p:txBody>
      </p:sp>
      <p:sp>
        <p:nvSpPr>
          <p:cNvPr id="71" name="TextBox 70">
            <a:extLst>
              <a:ext uri="{FF2B5EF4-FFF2-40B4-BE49-F238E27FC236}">
                <a16:creationId xmlns:a16="http://schemas.microsoft.com/office/drawing/2014/main" id="{EB1D1007-8349-9837-7F45-EA377CB5FE90}"/>
              </a:ext>
            </a:extLst>
          </p:cNvPr>
          <p:cNvSpPr txBox="1">
            <a:spLocks/>
          </p:cNvSpPr>
          <p:nvPr/>
        </p:nvSpPr>
        <p:spPr>
          <a:xfrm>
            <a:off x="4270375" y="2591505"/>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SID[1]</a:t>
            </a:r>
            <a:endParaRPr lang="en-CZ" sz="1200" b="1" dirty="0">
              <a:latin typeface="+mn-lt"/>
            </a:endParaRPr>
          </a:p>
        </p:txBody>
      </p:sp>
      <p:sp>
        <p:nvSpPr>
          <p:cNvPr id="73" name="TextBox 72">
            <a:extLst>
              <a:ext uri="{FF2B5EF4-FFF2-40B4-BE49-F238E27FC236}">
                <a16:creationId xmlns:a16="http://schemas.microsoft.com/office/drawing/2014/main" id="{0A8E5F66-733A-32D7-F28B-1CB0F54B1CA8}"/>
              </a:ext>
            </a:extLst>
          </p:cNvPr>
          <p:cNvSpPr txBox="1">
            <a:spLocks/>
          </p:cNvSpPr>
          <p:nvPr/>
        </p:nvSpPr>
        <p:spPr>
          <a:xfrm>
            <a:off x="4270375" y="3593151"/>
            <a:ext cx="4320000" cy="500823"/>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SID[n-1]</a:t>
            </a:r>
            <a:endParaRPr lang="en-CZ" sz="1200" b="1" dirty="0">
              <a:latin typeface="+mn-lt"/>
            </a:endParaRPr>
          </a:p>
        </p:txBody>
      </p:sp>
      <p:sp>
        <p:nvSpPr>
          <p:cNvPr id="74" name="TextBox 73">
            <a:extLst>
              <a:ext uri="{FF2B5EF4-FFF2-40B4-BE49-F238E27FC236}">
                <a16:creationId xmlns:a16="http://schemas.microsoft.com/office/drawing/2014/main" id="{8FD452E2-FB9F-2262-8203-536215540C6E}"/>
              </a:ext>
            </a:extLst>
          </p:cNvPr>
          <p:cNvSpPr txBox="1">
            <a:spLocks/>
          </p:cNvSpPr>
          <p:nvPr/>
        </p:nvSpPr>
        <p:spPr>
          <a:xfrm>
            <a:off x="4270137" y="3092328"/>
            <a:ext cx="4320000" cy="500823"/>
          </a:xfrm>
          <a:prstGeom prst="rect">
            <a:avLst/>
          </a:prstGeom>
          <a:noFill/>
          <a:ln>
            <a:solidFill>
              <a:schemeClr val="accent1"/>
            </a:solidFill>
            <a:prstDash val="dash"/>
          </a:ln>
        </p:spPr>
        <p:txBody>
          <a:bodyPr wrap="square" lIns="0" tIns="0" rIns="0" bIns="0" rtlCol="0" anchor="ctr" anchorCtr="0">
            <a:noAutofit/>
          </a:bodyPr>
          <a:lstStyle/>
          <a:p>
            <a:pPr algn="ctr"/>
            <a:endParaRPr lang="en-CZ" sz="1200" b="1" dirty="0">
              <a:latin typeface="+mn-lt"/>
            </a:endParaRPr>
          </a:p>
        </p:txBody>
      </p:sp>
      <p:sp>
        <p:nvSpPr>
          <p:cNvPr id="76" name="TextBox 75">
            <a:extLst>
              <a:ext uri="{FF2B5EF4-FFF2-40B4-BE49-F238E27FC236}">
                <a16:creationId xmlns:a16="http://schemas.microsoft.com/office/drawing/2014/main" id="{8B0263EE-C451-5E50-A919-89F2FD5B06F7}"/>
              </a:ext>
            </a:extLst>
          </p:cNvPr>
          <p:cNvSpPr txBox="1">
            <a:spLocks/>
          </p:cNvSpPr>
          <p:nvPr/>
        </p:nvSpPr>
        <p:spPr>
          <a:xfrm>
            <a:off x="4273241" y="4093975"/>
            <a:ext cx="4320000" cy="258450"/>
          </a:xfrm>
          <a:prstGeom prst="rect">
            <a:avLst/>
          </a:prstGeom>
          <a:noFill/>
          <a:ln>
            <a:solidFill>
              <a:schemeClr val="accent1"/>
            </a:solidFill>
          </a:ln>
        </p:spPr>
        <p:txBody>
          <a:bodyPr wrap="square" lIns="0" tIns="0" rIns="0" bIns="0" rtlCol="0" anchor="ctr" anchorCtr="0">
            <a:noAutofit/>
          </a:bodyPr>
          <a:lstStyle/>
          <a:p>
            <a:pPr algn="ctr"/>
            <a:r>
              <a:rPr lang="en-US" sz="1200" b="1" dirty="0">
                <a:latin typeface="+mn-lt"/>
              </a:rPr>
              <a:t>Optional TLVs</a:t>
            </a:r>
            <a:endParaRPr lang="en-CZ" sz="1200" b="1" dirty="0">
              <a:latin typeface="+mn-lt"/>
            </a:endParaRPr>
          </a:p>
        </p:txBody>
      </p:sp>
      <p:sp>
        <p:nvSpPr>
          <p:cNvPr id="77" name="Right Brace 76">
            <a:extLst>
              <a:ext uri="{FF2B5EF4-FFF2-40B4-BE49-F238E27FC236}">
                <a16:creationId xmlns:a16="http://schemas.microsoft.com/office/drawing/2014/main" id="{EBE9BA27-FF30-D683-3F70-9BDC5986A553}"/>
              </a:ext>
            </a:extLst>
          </p:cNvPr>
          <p:cNvSpPr/>
          <p:nvPr/>
        </p:nvSpPr>
        <p:spPr>
          <a:xfrm>
            <a:off x="8606012" y="1584895"/>
            <a:ext cx="213900" cy="276753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78" name="TextBox 77">
            <a:extLst>
              <a:ext uri="{FF2B5EF4-FFF2-40B4-BE49-F238E27FC236}">
                <a16:creationId xmlns:a16="http://schemas.microsoft.com/office/drawing/2014/main" id="{E92B44BE-E751-751F-00FA-3BA5E578A8F8}"/>
              </a:ext>
            </a:extLst>
          </p:cNvPr>
          <p:cNvSpPr txBox="1"/>
          <p:nvPr/>
        </p:nvSpPr>
        <p:spPr>
          <a:xfrm rot="16200000">
            <a:off x="8715396" y="2830160"/>
            <a:ext cx="486030" cy="276999"/>
          </a:xfrm>
          <a:prstGeom prst="rect">
            <a:avLst/>
          </a:prstGeom>
          <a:noFill/>
        </p:spPr>
        <p:txBody>
          <a:bodyPr wrap="none" rtlCol="0">
            <a:spAutoFit/>
          </a:bodyPr>
          <a:lstStyle/>
          <a:p>
            <a:r>
              <a:rPr lang="en-US" sz="1200" b="1" dirty="0">
                <a:latin typeface="+mn-lt"/>
              </a:rPr>
              <a:t>SRH</a:t>
            </a:r>
            <a:endParaRPr lang="en-CZ" sz="1200" b="1" dirty="0">
              <a:latin typeface="+mn-lt"/>
            </a:endParaRPr>
          </a:p>
        </p:txBody>
      </p:sp>
      <p:sp>
        <p:nvSpPr>
          <p:cNvPr id="6" name="TextBox 5">
            <a:extLst>
              <a:ext uri="{FF2B5EF4-FFF2-40B4-BE49-F238E27FC236}">
                <a16:creationId xmlns:a16="http://schemas.microsoft.com/office/drawing/2014/main" id="{4F4BC17F-08F1-16AA-D845-15BDA6D73470}"/>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43</a:t>
            </a:r>
          </a:p>
        </p:txBody>
      </p:sp>
      <p:sp>
        <p:nvSpPr>
          <p:cNvPr id="7" name="TextBox 6">
            <a:extLst>
              <a:ext uri="{FF2B5EF4-FFF2-40B4-BE49-F238E27FC236}">
                <a16:creationId xmlns:a16="http://schemas.microsoft.com/office/drawing/2014/main" id="{E61AA8D5-CFF6-6E52-EFAF-C24F7AF74443}"/>
              </a:ext>
            </a:extLst>
          </p:cNvPr>
          <p:cNvSpPr txBox="1"/>
          <p:nvPr/>
        </p:nvSpPr>
        <p:spPr>
          <a:xfrm>
            <a:off x="6463838" y="1599773"/>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a:t>
            </a:r>
          </a:p>
        </p:txBody>
      </p:sp>
      <p:sp>
        <p:nvSpPr>
          <p:cNvPr id="13" name="Oval 12">
            <a:extLst>
              <a:ext uri="{FF2B5EF4-FFF2-40B4-BE49-F238E27FC236}">
                <a16:creationId xmlns:a16="http://schemas.microsoft.com/office/drawing/2014/main" id="{78FC1AE4-8713-8EA3-1312-15984ED0F91F}"/>
              </a:ext>
            </a:extLst>
          </p:cNvPr>
          <p:cNvSpPr/>
          <p:nvPr/>
        </p:nvSpPr>
        <p:spPr>
          <a:xfrm>
            <a:off x="7511510" y="1540677"/>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9E9FD170-A6C6-FDFE-512D-8D517E0B940B}"/>
              </a:ext>
            </a:extLst>
          </p:cNvPr>
          <p:cNvCxnSpPr>
            <a:cxnSpLocks/>
            <a:stCxn id="13" idx="3"/>
          </p:cNvCxnSpPr>
          <p:nvPr/>
        </p:nvCxnSpPr>
        <p:spPr>
          <a:xfrm flipH="1">
            <a:off x="6863024" y="1868709"/>
            <a:ext cx="810391" cy="1311715"/>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A010B0-27BA-EE4F-29AC-0B7694748323}"/>
              </a:ext>
            </a:extLst>
          </p:cNvPr>
          <p:cNvSpPr txBox="1"/>
          <p:nvPr/>
        </p:nvSpPr>
        <p:spPr>
          <a:xfrm>
            <a:off x="5182890" y="3230700"/>
            <a:ext cx="2327485"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ACTIVE SID</a:t>
            </a:r>
          </a:p>
        </p:txBody>
      </p:sp>
      <p:sp>
        <p:nvSpPr>
          <p:cNvPr id="23" name="Title 1">
            <a:extLst>
              <a:ext uri="{FF2B5EF4-FFF2-40B4-BE49-F238E27FC236}">
                <a16:creationId xmlns:a16="http://schemas.microsoft.com/office/drawing/2014/main" id="{4A2A18D2-3FC6-CD28-C6D3-CA1B3E57B20A}"/>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SRH</a:t>
            </a:r>
          </a:p>
        </p:txBody>
      </p:sp>
      <p:sp>
        <p:nvSpPr>
          <p:cNvPr id="24" name="Content Placeholder 15">
            <a:extLst>
              <a:ext uri="{FF2B5EF4-FFF2-40B4-BE49-F238E27FC236}">
                <a16:creationId xmlns:a16="http://schemas.microsoft.com/office/drawing/2014/main" id="{5039CDA6-2311-0ED3-BB6D-11F59C517015}"/>
              </a:ext>
            </a:extLst>
          </p:cNvPr>
          <p:cNvSpPr txBox="1">
            <a:spLocks/>
          </p:cNvSpPr>
          <p:nvPr/>
        </p:nvSpPr>
        <p:spPr>
          <a:xfrm>
            <a:off x="229703" y="1005142"/>
            <a:ext cx="3618816"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Segment Routing Header</a:t>
            </a:r>
          </a:p>
          <a:p>
            <a:r>
              <a:rPr lang="en-AU" sz="1600" dirty="0"/>
              <a:t>First Segment</a:t>
            </a:r>
          </a:p>
          <a:p>
            <a:pPr lvl="1"/>
            <a:r>
              <a:rPr lang="en-AU" dirty="0"/>
              <a:t>Pointer to very first SID</a:t>
            </a:r>
          </a:p>
          <a:p>
            <a:r>
              <a:rPr lang="en-AU" dirty="0"/>
              <a:t>Segments left</a:t>
            </a:r>
          </a:p>
          <a:p>
            <a:pPr lvl="1"/>
            <a:r>
              <a:rPr lang="en-AU" dirty="0"/>
              <a:t>Pointer to Active SID</a:t>
            </a:r>
          </a:p>
          <a:p>
            <a:pPr lvl="1"/>
            <a:r>
              <a:rPr lang="en-AU" dirty="0"/>
              <a:t>Active SID always in destination </a:t>
            </a:r>
            <a:r>
              <a:rPr lang="en-AU" dirty="0" err="1"/>
              <a:t>addr</a:t>
            </a:r>
            <a:endParaRPr lang="en-AU" dirty="0"/>
          </a:p>
        </p:txBody>
      </p:sp>
      <p:sp>
        <p:nvSpPr>
          <p:cNvPr id="25" name="TextBox 24">
            <a:extLst>
              <a:ext uri="{FF2B5EF4-FFF2-40B4-BE49-F238E27FC236}">
                <a16:creationId xmlns:a16="http://schemas.microsoft.com/office/drawing/2014/main" id="{5258DC47-B8D0-B8BF-BBF3-B5DD25EB7BEF}"/>
              </a:ext>
            </a:extLst>
          </p:cNvPr>
          <p:cNvSpPr txBox="1"/>
          <p:nvPr/>
        </p:nvSpPr>
        <p:spPr>
          <a:xfrm>
            <a:off x="5266394" y="1211921"/>
            <a:ext cx="2327485"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ACTIVE SID</a:t>
            </a:r>
          </a:p>
        </p:txBody>
      </p:sp>
      <p:sp>
        <p:nvSpPr>
          <p:cNvPr id="27" name="Freeform 26">
            <a:extLst>
              <a:ext uri="{FF2B5EF4-FFF2-40B4-BE49-F238E27FC236}">
                <a16:creationId xmlns:a16="http://schemas.microsoft.com/office/drawing/2014/main" id="{B64999D9-9D78-9CBA-22BA-0B08A74887A0}"/>
              </a:ext>
            </a:extLst>
          </p:cNvPr>
          <p:cNvSpPr/>
          <p:nvPr/>
        </p:nvSpPr>
        <p:spPr>
          <a:xfrm>
            <a:off x="3748036" y="1386673"/>
            <a:ext cx="522514" cy="1959428"/>
          </a:xfrm>
          <a:custGeom>
            <a:avLst/>
            <a:gdLst>
              <a:gd name="connsiteX0" fmla="*/ 633107 w 633107"/>
              <a:gd name="connsiteY0" fmla="*/ 1959428 h 1959428"/>
              <a:gd name="connsiteX1" fmla="*/ 61 w 633107"/>
              <a:gd name="connsiteY1" fmla="*/ 854109 h 1959428"/>
              <a:gd name="connsiteX2" fmla="*/ 602962 w 633107"/>
              <a:gd name="connsiteY2" fmla="*/ 0 h 1959428"/>
              <a:gd name="connsiteX0" fmla="*/ 613015 w 613015"/>
              <a:gd name="connsiteY0" fmla="*/ 1959428 h 1959428"/>
              <a:gd name="connsiteX1" fmla="*/ 66 w 613015"/>
              <a:gd name="connsiteY1" fmla="*/ 1055076 h 1959428"/>
              <a:gd name="connsiteX2" fmla="*/ 582870 w 613015"/>
              <a:gd name="connsiteY2" fmla="*/ 0 h 1959428"/>
              <a:gd name="connsiteX0" fmla="*/ 522610 w 522610"/>
              <a:gd name="connsiteY0" fmla="*/ 1959428 h 1959428"/>
              <a:gd name="connsiteX1" fmla="*/ 96 w 522610"/>
              <a:gd name="connsiteY1" fmla="*/ 954592 h 1959428"/>
              <a:gd name="connsiteX2" fmla="*/ 492465 w 522610"/>
              <a:gd name="connsiteY2" fmla="*/ 0 h 1959428"/>
              <a:gd name="connsiteX0" fmla="*/ 522514 w 522514"/>
              <a:gd name="connsiteY0" fmla="*/ 1959428 h 1959428"/>
              <a:gd name="connsiteX1" fmla="*/ 0 w 522514"/>
              <a:gd name="connsiteY1" fmla="*/ 954592 h 1959428"/>
              <a:gd name="connsiteX2" fmla="*/ 492369 w 522514"/>
              <a:gd name="connsiteY2" fmla="*/ 0 h 1959428"/>
            </a:gdLst>
            <a:ahLst/>
            <a:cxnLst>
              <a:cxn ang="0">
                <a:pos x="connsiteX0" y="connsiteY0"/>
              </a:cxn>
              <a:cxn ang="0">
                <a:pos x="connsiteX1" y="connsiteY1"/>
              </a:cxn>
              <a:cxn ang="0">
                <a:pos x="connsiteX2" y="connsiteY2"/>
              </a:cxn>
            </a:cxnLst>
            <a:rect l="l" t="t" r="r" b="b"/>
            <a:pathLst>
              <a:path w="522514" h="1959428">
                <a:moveTo>
                  <a:pt x="522514" y="1959428"/>
                </a:moveTo>
                <a:cubicBezTo>
                  <a:pt x="208503" y="1570054"/>
                  <a:pt x="5024" y="1281163"/>
                  <a:pt x="0" y="954592"/>
                </a:cubicBezTo>
                <a:cubicBezTo>
                  <a:pt x="5024" y="577779"/>
                  <a:pt x="188406" y="263769"/>
                  <a:pt x="492369" y="0"/>
                </a:cubicBezTo>
              </a:path>
            </a:pathLst>
          </a:custGeom>
          <a:noFill/>
          <a:ln>
            <a:solidFill>
              <a:schemeClr val="accent6"/>
            </a:solidFill>
            <a:prstDash val="sysDot"/>
            <a:tailEnd type="stealt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9E50C7C-AA46-FEBC-048B-61776DDC86C9}"/>
              </a:ext>
            </a:extLst>
          </p:cNvPr>
          <p:cNvSpPr txBox="1"/>
          <p:nvPr/>
        </p:nvSpPr>
        <p:spPr>
          <a:xfrm rot="16200000">
            <a:off x="3514881" y="2123495"/>
            <a:ext cx="692818" cy="369332"/>
          </a:xfrm>
          <a:prstGeom prst="rect">
            <a:avLst/>
          </a:prstGeom>
          <a:noFill/>
        </p:spPr>
        <p:txBody>
          <a:bodyPr wrap="none" rtlCol="0">
            <a:spAutoFit/>
          </a:bodyPr>
          <a:lstStyle/>
          <a:p>
            <a:r>
              <a:rPr lang="en-US" dirty="0">
                <a:solidFill>
                  <a:srgbClr val="FF0000"/>
                </a:solidFill>
                <a:latin typeface="+mn-lt"/>
              </a:rPr>
              <a:t>copy</a:t>
            </a:r>
          </a:p>
        </p:txBody>
      </p:sp>
    </p:spTree>
    <p:extLst>
      <p:ext uri="{BB962C8B-B14F-4D97-AF65-F5344CB8AC3E}">
        <p14:creationId xmlns:p14="http://schemas.microsoft.com/office/powerpoint/2010/main" val="71035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B096B-1775-45FE-AC21-92227383F307}"/>
              </a:ext>
            </a:extLst>
          </p:cNvPr>
          <p:cNvSpPr>
            <a:spLocks noGrp="1"/>
          </p:cNvSpPr>
          <p:nvPr>
            <p:ph type="title" idx="4294967295"/>
          </p:nvPr>
        </p:nvSpPr>
        <p:spPr>
          <a:xfrm>
            <a:off x="0" y="188913"/>
            <a:ext cx="8256588" cy="731837"/>
          </a:xfrm>
        </p:spPr>
        <p:txBody>
          <a:bodyPr/>
          <a:lstStyle/>
          <a:p>
            <a:r>
              <a:rPr lang="en-US" dirty="0"/>
              <a:t>SID Structure -Locator</a:t>
            </a:r>
            <a:endParaRPr lang="nl-BE" dirty="0"/>
          </a:p>
        </p:txBody>
      </p:sp>
      <p:sp>
        <p:nvSpPr>
          <p:cNvPr id="4" name="TextBox 3">
            <a:extLst>
              <a:ext uri="{FF2B5EF4-FFF2-40B4-BE49-F238E27FC236}">
                <a16:creationId xmlns:a16="http://schemas.microsoft.com/office/drawing/2014/main" id="{29E7953D-2EB2-4368-9360-866A74E9AEA7}"/>
              </a:ext>
            </a:extLst>
          </p:cNvPr>
          <p:cNvSpPr txBox="1"/>
          <p:nvPr/>
        </p:nvSpPr>
        <p:spPr>
          <a:xfrm flipH="1">
            <a:off x="373348" y="1198223"/>
            <a:ext cx="8770652" cy="710644"/>
          </a:xfrm>
          <a:prstGeom prst="rect">
            <a:avLst/>
          </a:prstGeom>
          <a:noFill/>
          <a:ln>
            <a:noFill/>
          </a:ln>
        </p:spPr>
        <p:txBody>
          <a:bodyPr wrap="square" rtlCol="0">
            <a:spAutoFit/>
          </a:bodyPr>
          <a:lstStyle/>
          <a:p>
            <a:pPr>
              <a:lnSpc>
                <a:spcPct val="150000"/>
              </a:lnSpc>
            </a:pPr>
            <a:r>
              <a:rPr lang="en-US" sz="3000" dirty="0">
                <a:solidFill>
                  <a:schemeClr val="tx1">
                    <a:lumMod val="90000"/>
                    <a:lumOff val="10000"/>
                  </a:schemeClr>
                </a:solidFill>
                <a:latin typeface="Consolas" panose="020B0609020204030204" pitchFamily="49" charset="0"/>
              </a:rPr>
              <a:t>1111:2222:3333:4444:5555:6666:7777:8888</a:t>
            </a:r>
            <a:endParaRPr lang="en-US" sz="3000" dirty="0">
              <a:solidFill>
                <a:srgbClr val="7030A0"/>
              </a:solidFill>
              <a:latin typeface="Consolas" panose="020B0609020204030204" pitchFamily="49" charset="0"/>
            </a:endParaRPr>
          </a:p>
        </p:txBody>
      </p:sp>
      <p:sp>
        <p:nvSpPr>
          <p:cNvPr id="7" name="Left Brace 6">
            <a:extLst>
              <a:ext uri="{FF2B5EF4-FFF2-40B4-BE49-F238E27FC236}">
                <a16:creationId xmlns:a16="http://schemas.microsoft.com/office/drawing/2014/main" id="{0B1CEF2F-2A8A-4A07-9119-F03B38B1A62C}"/>
              </a:ext>
            </a:extLst>
          </p:cNvPr>
          <p:cNvSpPr/>
          <p:nvPr/>
        </p:nvSpPr>
        <p:spPr>
          <a:xfrm rot="16200000">
            <a:off x="2287458" y="138257"/>
            <a:ext cx="321644" cy="3899220"/>
          </a:xfrm>
          <a:prstGeom prst="leftBrace">
            <a:avLst>
              <a:gd name="adj1" fmla="val 1712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B5D55C66-00D0-455C-A108-6EBB16B52408}"/>
              </a:ext>
            </a:extLst>
          </p:cNvPr>
          <p:cNvSpPr/>
          <p:nvPr/>
        </p:nvSpPr>
        <p:spPr>
          <a:xfrm rot="16200000">
            <a:off x="6397141" y="101903"/>
            <a:ext cx="321644" cy="3971927"/>
          </a:xfrm>
          <a:prstGeom prst="leftBrace">
            <a:avLst>
              <a:gd name="adj1" fmla="val 17129"/>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40BA6AB-4CEB-7168-A7CF-A94BF4F1B976}"/>
              </a:ext>
            </a:extLst>
          </p:cNvPr>
          <p:cNvSpPr txBox="1"/>
          <p:nvPr/>
        </p:nvSpPr>
        <p:spPr>
          <a:xfrm>
            <a:off x="72793" y="697995"/>
            <a:ext cx="4535217" cy="399533"/>
          </a:xfrm>
          <a:prstGeom prst="rect">
            <a:avLst/>
          </a:prstGeom>
          <a:noFill/>
          <a:ln>
            <a:noFill/>
          </a:ln>
        </p:spPr>
        <p:txBody>
          <a:bodyPr wrap="none" rtlCol="0">
            <a:spAutoFit/>
          </a:bodyPr>
          <a:lstStyle/>
          <a:p>
            <a:pPr algn="ctr">
              <a:lnSpc>
                <a:spcPct val="150000"/>
              </a:lnSpc>
            </a:pPr>
            <a:r>
              <a:rPr lang="en-US" sz="1500" dirty="0">
                <a:solidFill>
                  <a:schemeClr val="tx1">
                    <a:lumMod val="90000"/>
                    <a:lumOff val="10000"/>
                  </a:schemeClr>
                </a:solidFill>
                <a:latin typeface="+mn-lt"/>
              </a:rPr>
              <a:t>128 Bits</a:t>
            </a:r>
            <a:r>
              <a:rPr lang="en-US" sz="1500" dirty="0">
                <a:solidFill>
                  <a:schemeClr val="tx1">
                    <a:lumMod val="90000"/>
                    <a:lumOff val="10000"/>
                  </a:schemeClr>
                </a:solidFill>
              </a:rPr>
              <a:t> </a:t>
            </a:r>
            <a:r>
              <a:rPr lang="en-US" sz="1500" dirty="0">
                <a:solidFill>
                  <a:schemeClr val="tx1">
                    <a:lumMod val="90000"/>
                    <a:lumOff val="10000"/>
                  </a:schemeClr>
                </a:solidFill>
                <a:latin typeface="+mn-lt"/>
              </a:rPr>
              <a:t>Like IPv6 address but different semantics</a:t>
            </a:r>
          </a:p>
        </p:txBody>
      </p:sp>
      <p:sp>
        <p:nvSpPr>
          <p:cNvPr id="20" name="TextBox 19">
            <a:extLst>
              <a:ext uri="{FF2B5EF4-FFF2-40B4-BE49-F238E27FC236}">
                <a16:creationId xmlns:a16="http://schemas.microsoft.com/office/drawing/2014/main" id="{8EA9CE62-8E5E-26CA-5C06-49F6B662F777}"/>
              </a:ext>
            </a:extLst>
          </p:cNvPr>
          <p:cNvSpPr txBox="1"/>
          <p:nvPr/>
        </p:nvSpPr>
        <p:spPr>
          <a:xfrm>
            <a:off x="1801768" y="2189308"/>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Locator</a:t>
            </a:r>
          </a:p>
        </p:txBody>
      </p:sp>
      <p:sp>
        <p:nvSpPr>
          <p:cNvPr id="21" name="TextBox 20">
            <a:extLst>
              <a:ext uri="{FF2B5EF4-FFF2-40B4-BE49-F238E27FC236}">
                <a16:creationId xmlns:a16="http://schemas.microsoft.com/office/drawing/2014/main" id="{0EE57855-C683-9227-7EC4-27D9BC3615C0}"/>
              </a:ext>
            </a:extLst>
          </p:cNvPr>
          <p:cNvSpPr txBox="1"/>
          <p:nvPr/>
        </p:nvSpPr>
        <p:spPr>
          <a:xfrm>
            <a:off x="5911451" y="2189308"/>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Function</a:t>
            </a:r>
          </a:p>
        </p:txBody>
      </p:sp>
    </p:spTree>
    <p:extLst>
      <p:ext uri="{BB962C8B-B14F-4D97-AF65-F5344CB8AC3E}">
        <p14:creationId xmlns:p14="http://schemas.microsoft.com/office/powerpoint/2010/main" val="250339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3" name="Title 2">
            <a:extLst>
              <a:ext uri="{FF2B5EF4-FFF2-40B4-BE49-F238E27FC236}">
                <a16:creationId xmlns:a16="http://schemas.microsoft.com/office/drawing/2014/main" id="{7C2192BC-A088-4048-D443-19302B1256B1}"/>
              </a:ext>
            </a:extLst>
          </p:cNvPr>
          <p:cNvSpPr txBox="1">
            <a:spLocks/>
          </p:cNvSpPr>
          <p:nvPr/>
        </p:nvSpPr>
        <p:spPr>
          <a:xfrm>
            <a:off x="139269" y="341158"/>
            <a:ext cx="8690285"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SRv6 Full SID</a:t>
            </a:r>
          </a:p>
        </p:txBody>
      </p:sp>
      <p:sp>
        <p:nvSpPr>
          <p:cNvPr id="5" name="Oval 4">
            <a:extLst>
              <a:ext uri="{FF2B5EF4-FFF2-40B4-BE49-F238E27FC236}">
                <a16:creationId xmlns:a16="http://schemas.microsoft.com/office/drawing/2014/main" id="{593E8C64-AAE7-E61D-0873-017F95AE4977}"/>
              </a:ext>
            </a:extLst>
          </p:cNvPr>
          <p:cNvSpPr/>
          <p:nvPr/>
        </p:nvSpPr>
        <p:spPr>
          <a:xfrm>
            <a:off x="190815" y="2075682"/>
            <a:ext cx="640080" cy="640080"/>
          </a:xfrm>
          <a:prstGeom prst="ellipse">
            <a:avLst/>
          </a:prstGeom>
          <a:solidFill>
            <a:schemeClr val="bg2">
              <a:lumMod val="85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S</a:t>
            </a:r>
          </a:p>
        </p:txBody>
      </p:sp>
      <p:sp>
        <p:nvSpPr>
          <p:cNvPr id="6" name="Oval 5">
            <a:extLst>
              <a:ext uri="{FF2B5EF4-FFF2-40B4-BE49-F238E27FC236}">
                <a16:creationId xmlns:a16="http://schemas.microsoft.com/office/drawing/2014/main" id="{5390CA0C-03D6-4231-41C2-200DAB43BE7A}"/>
              </a:ext>
            </a:extLst>
          </p:cNvPr>
          <p:cNvSpPr/>
          <p:nvPr/>
        </p:nvSpPr>
        <p:spPr>
          <a:xfrm>
            <a:off x="2096162" y="2075682"/>
            <a:ext cx="640080" cy="640080"/>
          </a:xfrm>
          <a:prstGeom prst="ellipse">
            <a:avLst/>
          </a:prstGeom>
          <a:solidFill>
            <a:schemeClr val="accent5">
              <a:lumMod val="60000"/>
              <a:lumOff val="4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R1</a:t>
            </a:r>
          </a:p>
        </p:txBody>
      </p:sp>
      <p:sp>
        <p:nvSpPr>
          <p:cNvPr id="7" name="Oval 6">
            <a:extLst>
              <a:ext uri="{FF2B5EF4-FFF2-40B4-BE49-F238E27FC236}">
                <a16:creationId xmlns:a16="http://schemas.microsoft.com/office/drawing/2014/main" id="{C1241D7F-5491-0EBB-2149-8C9C6288AFDA}"/>
              </a:ext>
            </a:extLst>
          </p:cNvPr>
          <p:cNvSpPr/>
          <p:nvPr/>
        </p:nvSpPr>
        <p:spPr>
          <a:xfrm>
            <a:off x="4001509" y="2075682"/>
            <a:ext cx="640080" cy="640080"/>
          </a:xfrm>
          <a:prstGeom prst="ellipse">
            <a:avLst/>
          </a:prstGeom>
          <a:solidFill>
            <a:schemeClr val="accent2">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R2</a:t>
            </a:r>
          </a:p>
        </p:txBody>
      </p:sp>
      <p:sp>
        <p:nvSpPr>
          <p:cNvPr id="8" name="Oval 7">
            <a:extLst>
              <a:ext uri="{FF2B5EF4-FFF2-40B4-BE49-F238E27FC236}">
                <a16:creationId xmlns:a16="http://schemas.microsoft.com/office/drawing/2014/main" id="{E7314AE7-7401-B5D0-BAAB-02508DB06AEC}"/>
              </a:ext>
            </a:extLst>
          </p:cNvPr>
          <p:cNvSpPr/>
          <p:nvPr/>
        </p:nvSpPr>
        <p:spPr>
          <a:xfrm>
            <a:off x="5906855" y="2075682"/>
            <a:ext cx="640080" cy="640080"/>
          </a:xfrm>
          <a:prstGeom prst="ellipse">
            <a:avLst/>
          </a:prstGeom>
          <a:solidFill>
            <a:schemeClr val="accent3">
              <a:lumMod val="20000"/>
              <a:lumOff val="8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R3</a:t>
            </a:r>
          </a:p>
        </p:txBody>
      </p:sp>
      <p:sp>
        <p:nvSpPr>
          <p:cNvPr id="9" name="Oval 8">
            <a:extLst>
              <a:ext uri="{FF2B5EF4-FFF2-40B4-BE49-F238E27FC236}">
                <a16:creationId xmlns:a16="http://schemas.microsoft.com/office/drawing/2014/main" id="{726CE4BC-FDE3-2C94-1EE1-B4DB9E2E2B2C}"/>
              </a:ext>
            </a:extLst>
          </p:cNvPr>
          <p:cNvSpPr/>
          <p:nvPr/>
        </p:nvSpPr>
        <p:spPr>
          <a:xfrm>
            <a:off x="7812201" y="2075682"/>
            <a:ext cx="640080" cy="640080"/>
          </a:xfrm>
          <a:prstGeom prst="ellipse">
            <a:avLst/>
          </a:prstGeom>
          <a:solidFill>
            <a:schemeClr val="accent6">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R4</a:t>
            </a:r>
          </a:p>
        </p:txBody>
      </p:sp>
      <p:cxnSp>
        <p:nvCxnSpPr>
          <p:cNvPr id="10" name="Straight Connector 9">
            <a:extLst>
              <a:ext uri="{FF2B5EF4-FFF2-40B4-BE49-F238E27FC236}">
                <a16:creationId xmlns:a16="http://schemas.microsoft.com/office/drawing/2014/main" id="{1ECC8D5E-0F72-9BC2-849B-5AE95EE772CA}"/>
              </a:ext>
            </a:extLst>
          </p:cNvPr>
          <p:cNvCxnSpPr>
            <a:cxnSpLocks/>
            <a:stCxn id="6" idx="2"/>
            <a:endCxn id="5" idx="6"/>
          </p:cNvCxnSpPr>
          <p:nvPr/>
        </p:nvCxnSpPr>
        <p:spPr>
          <a:xfrm flipH="1">
            <a:off x="830895" y="2395722"/>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037A31-D4F1-3574-7C33-5ADBB35C5DF1}"/>
              </a:ext>
            </a:extLst>
          </p:cNvPr>
          <p:cNvCxnSpPr>
            <a:cxnSpLocks/>
          </p:cNvCxnSpPr>
          <p:nvPr/>
        </p:nvCxnSpPr>
        <p:spPr>
          <a:xfrm flipH="1">
            <a:off x="2736242" y="2395722"/>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ECB7AD-D64F-0D77-F992-9FCC305CE5D0}"/>
              </a:ext>
            </a:extLst>
          </p:cNvPr>
          <p:cNvCxnSpPr>
            <a:cxnSpLocks/>
          </p:cNvCxnSpPr>
          <p:nvPr/>
        </p:nvCxnSpPr>
        <p:spPr>
          <a:xfrm flipH="1">
            <a:off x="4641588" y="2395722"/>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C91920-CDE6-7F20-71DD-A9C93B9869FD}"/>
              </a:ext>
            </a:extLst>
          </p:cNvPr>
          <p:cNvCxnSpPr>
            <a:cxnSpLocks/>
          </p:cNvCxnSpPr>
          <p:nvPr/>
        </p:nvCxnSpPr>
        <p:spPr>
          <a:xfrm flipH="1">
            <a:off x="6546935" y="2403837"/>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9E3D82-C45A-7E70-AA9B-0F068B0E36E8}"/>
              </a:ext>
            </a:extLst>
          </p:cNvPr>
          <p:cNvSpPr/>
          <p:nvPr/>
        </p:nvSpPr>
        <p:spPr>
          <a:xfrm>
            <a:off x="1295554" y="2243647"/>
            <a:ext cx="320379" cy="320379"/>
          </a:xfrm>
          <a:prstGeom prst="ellipse">
            <a:avLst/>
          </a:prstGeom>
          <a:solidFill>
            <a:schemeClr val="tx1">
              <a:lumMod val="25000"/>
              <a:lumOff val="75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R</a:t>
            </a:r>
          </a:p>
        </p:txBody>
      </p:sp>
      <p:sp>
        <p:nvSpPr>
          <p:cNvPr id="15" name="Rectangle 14">
            <a:extLst>
              <a:ext uri="{FF2B5EF4-FFF2-40B4-BE49-F238E27FC236}">
                <a16:creationId xmlns:a16="http://schemas.microsoft.com/office/drawing/2014/main" id="{9B324C1C-3BAA-C47F-83FB-6F7A42BC26C0}"/>
              </a:ext>
            </a:extLst>
          </p:cNvPr>
          <p:cNvSpPr/>
          <p:nvPr/>
        </p:nvSpPr>
        <p:spPr>
          <a:xfrm rot="19079479">
            <a:off x="1647429" y="1151197"/>
            <a:ext cx="2175596"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j-lt"/>
                <a:ea typeface="ＭＳ Ｐゴシック" charset="0"/>
              </a:rPr>
              <a:t>2001:db8:0:</a:t>
            </a:r>
            <a:r>
              <a:rPr kumimoji="0" lang="en-US" sz="1800" b="0" i="0" u="none" strike="noStrike" kern="1200" cap="none" spc="0" normalizeH="0" baseline="0" noProof="0" dirty="0">
                <a:ln>
                  <a:noFill/>
                </a:ln>
                <a:solidFill>
                  <a:srgbClr val="FFC000"/>
                </a:solidFill>
                <a:effectLst/>
                <a:uLnTx/>
                <a:uFillTx/>
                <a:latin typeface="+mj-lt"/>
                <a:ea typeface="ＭＳ Ｐゴシック" charset="0"/>
              </a:rPr>
              <a:t>1</a:t>
            </a:r>
            <a:r>
              <a:rPr kumimoji="0" lang="en-US" sz="1800" b="0" i="0" u="none" strike="noStrike" kern="1200" cap="none" spc="0" normalizeH="0" baseline="0" noProof="0" dirty="0">
                <a:ln>
                  <a:noFill/>
                </a:ln>
                <a:solidFill>
                  <a:srgbClr val="282828"/>
                </a:solidFill>
                <a:effectLst/>
                <a:uLnTx/>
                <a:uFillTx/>
                <a:latin typeface="+mj-lt"/>
                <a:ea typeface="ＭＳ Ｐゴシック" charset="0"/>
              </a:rPr>
              <a:t>::/64 </a:t>
            </a:r>
            <a:endParaRPr kumimoji="0" lang="cs-CZ" sz="1800" b="0" i="0" u="none" strike="noStrike" kern="1200" cap="none" spc="0" normalizeH="0" baseline="0" noProof="0" dirty="0">
              <a:ln>
                <a:noFill/>
              </a:ln>
              <a:solidFill>
                <a:srgbClr val="282828"/>
              </a:solidFill>
              <a:effectLst/>
              <a:uLnTx/>
              <a:uFillTx/>
              <a:latin typeface="+mj-lt"/>
              <a:ea typeface="ＭＳ Ｐゴシック" charset="0"/>
            </a:endParaRPr>
          </a:p>
        </p:txBody>
      </p:sp>
      <p:sp>
        <p:nvSpPr>
          <p:cNvPr id="16" name="Rectangle 15">
            <a:extLst>
              <a:ext uri="{FF2B5EF4-FFF2-40B4-BE49-F238E27FC236}">
                <a16:creationId xmlns:a16="http://schemas.microsoft.com/office/drawing/2014/main" id="{2C3DF75E-47D9-5CE6-B334-DB54A91A5F29}"/>
              </a:ext>
            </a:extLst>
          </p:cNvPr>
          <p:cNvSpPr/>
          <p:nvPr/>
        </p:nvSpPr>
        <p:spPr>
          <a:xfrm rot="19079479">
            <a:off x="3538293" y="1151198"/>
            <a:ext cx="2175596"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j-lt"/>
                <a:ea typeface="ＭＳ Ｐゴシック" charset="0"/>
              </a:rPr>
              <a:t>2001:db8:0:</a:t>
            </a:r>
            <a:r>
              <a:rPr kumimoji="0" lang="en-US" sz="1800" b="0" i="0" u="none" strike="noStrike" kern="1200" cap="none" spc="0" normalizeH="0" baseline="0" noProof="0" dirty="0">
                <a:ln>
                  <a:noFill/>
                </a:ln>
                <a:solidFill>
                  <a:srgbClr val="6EBE4A"/>
                </a:solidFill>
                <a:effectLst/>
                <a:uLnTx/>
                <a:uFillTx/>
                <a:latin typeface="+mj-lt"/>
                <a:ea typeface="ＭＳ Ｐゴシック" charset="0"/>
              </a:rPr>
              <a:t>2</a:t>
            </a:r>
            <a:r>
              <a:rPr kumimoji="0" lang="en-US" sz="1800" b="0" i="0" u="none" strike="noStrike" kern="1200" cap="none" spc="0" normalizeH="0" baseline="0" noProof="0" dirty="0">
                <a:ln>
                  <a:noFill/>
                </a:ln>
                <a:solidFill>
                  <a:srgbClr val="282828"/>
                </a:solidFill>
                <a:effectLst/>
                <a:uLnTx/>
                <a:uFillTx/>
                <a:latin typeface="+mj-lt"/>
                <a:ea typeface="ＭＳ Ｐゴシック" charset="0"/>
              </a:rPr>
              <a:t>::/64 </a:t>
            </a:r>
            <a:endParaRPr kumimoji="0" lang="cs-CZ" sz="1800" b="0" i="0" u="none" strike="noStrike" kern="1200" cap="none" spc="0" normalizeH="0" baseline="0" noProof="0" dirty="0">
              <a:ln>
                <a:noFill/>
              </a:ln>
              <a:solidFill>
                <a:srgbClr val="282828"/>
              </a:solidFill>
              <a:effectLst/>
              <a:uLnTx/>
              <a:uFillTx/>
              <a:latin typeface="+mj-lt"/>
              <a:ea typeface="ＭＳ Ｐゴシック" charset="0"/>
            </a:endParaRPr>
          </a:p>
        </p:txBody>
      </p:sp>
      <p:sp>
        <p:nvSpPr>
          <p:cNvPr id="17" name="Rectangle 16">
            <a:extLst>
              <a:ext uri="{FF2B5EF4-FFF2-40B4-BE49-F238E27FC236}">
                <a16:creationId xmlns:a16="http://schemas.microsoft.com/office/drawing/2014/main" id="{0AC10D5A-B0C6-99E1-EAAA-1067E32379BD}"/>
              </a:ext>
            </a:extLst>
          </p:cNvPr>
          <p:cNvSpPr/>
          <p:nvPr/>
        </p:nvSpPr>
        <p:spPr>
          <a:xfrm rot="19079479">
            <a:off x="5415287" y="1151200"/>
            <a:ext cx="2175596"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j-lt"/>
                <a:ea typeface="ＭＳ Ｐゴシック" charset="0"/>
              </a:rPr>
              <a:t>2001:db8:0:</a:t>
            </a:r>
            <a:r>
              <a:rPr kumimoji="0" lang="en-US" sz="1800" b="0" i="0" u="none" strike="noStrike" kern="1200" cap="none" spc="0" normalizeH="0" baseline="0" noProof="0" dirty="0">
                <a:ln>
                  <a:noFill/>
                </a:ln>
                <a:solidFill>
                  <a:srgbClr val="00BCEB"/>
                </a:solidFill>
                <a:effectLst/>
                <a:uLnTx/>
                <a:uFillTx/>
                <a:latin typeface="+mj-lt"/>
                <a:ea typeface="ＭＳ Ｐゴシック" charset="0"/>
              </a:rPr>
              <a:t>3</a:t>
            </a:r>
            <a:r>
              <a:rPr kumimoji="0" lang="en-US" sz="1800" b="0" i="0" u="none" strike="noStrike" kern="1200" cap="none" spc="0" normalizeH="0" baseline="0" noProof="0" dirty="0">
                <a:ln>
                  <a:noFill/>
                </a:ln>
                <a:solidFill>
                  <a:srgbClr val="282828"/>
                </a:solidFill>
                <a:effectLst/>
                <a:uLnTx/>
                <a:uFillTx/>
                <a:latin typeface="+mj-lt"/>
                <a:ea typeface="ＭＳ Ｐゴシック" charset="0"/>
              </a:rPr>
              <a:t>::/64 </a:t>
            </a:r>
            <a:endParaRPr kumimoji="0" lang="cs-CZ" sz="1800" b="0" i="0" u="none" strike="noStrike" kern="1200" cap="none" spc="0" normalizeH="0" baseline="0" noProof="0" dirty="0">
              <a:ln>
                <a:noFill/>
              </a:ln>
              <a:solidFill>
                <a:srgbClr val="282828"/>
              </a:solidFill>
              <a:effectLst/>
              <a:uLnTx/>
              <a:uFillTx/>
              <a:latin typeface="+mj-lt"/>
              <a:ea typeface="ＭＳ Ｐゴシック" charset="0"/>
            </a:endParaRPr>
          </a:p>
        </p:txBody>
      </p:sp>
      <p:sp>
        <p:nvSpPr>
          <p:cNvPr id="18" name="Rectangle 17">
            <a:extLst>
              <a:ext uri="{FF2B5EF4-FFF2-40B4-BE49-F238E27FC236}">
                <a16:creationId xmlns:a16="http://schemas.microsoft.com/office/drawing/2014/main" id="{5594D02A-B831-541B-ED11-B980B7E137C5}"/>
              </a:ext>
            </a:extLst>
          </p:cNvPr>
          <p:cNvSpPr/>
          <p:nvPr/>
        </p:nvSpPr>
        <p:spPr>
          <a:xfrm rot="19079479">
            <a:off x="7317794" y="1151199"/>
            <a:ext cx="2175596"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j-lt"/>
                <a:ea typeface="ＭＳ Ｐゴシック" charset="0"/>
              </a:rPr>
              <a:t>2001:db8:0:</a:t>
            </a:r>
            <a:r>
              <a:rPr kumimoji="0" lang="en-US" sz="1800" b="0" i="0" u="none" strike="noStrike" kern="1200" cap="none" spc="0" normalizeH="0" baseline="0" noProof="0" dirty="0">
                <a:ln>
                  <a:noFill/>
                </a:ln>
                <a:solidFill>
                  <a:srgbClr val="E3241B"/>
                </a:solidFill>
                <a:effectLst/>
                <a:uLnTx/>
                <a:uFillTx/>
                <a:latin typeface="+mj-lt"/>
                <a:ea typeface="ＭＳ Ｐゴシック" charset="0"/>
              </a:rPr>
              <a:t>4</a:t>
            </a:r>
            <a:r>
              <a:rPr kumimoji="0" lang="en-US" sz="1800" b="0" i="0" u="none" strike="noStrike" kern="1200" cap="none" spc="0" normalizeH="0" baseline="0" noProof="0" dirty="0">
                <a:ln>
                  <a:noFill/>
                </a:ln>
                <a:solidFill>
                  <a:srgbClr val="282828"/>
                </a:solidFill>
                <a:effectLst/>
                <a:uLnTx/>
                <a:uFillTx/>
                <a:latin typeface="+mj-lt"/>
                <a:ea typeface="ＭＳ Ｐゴシック" charset="0"/>
              </a:rPr>
              <a:t>::/64 </a:t>
            </a:r>
            <a:endParaRPr kumimoji="0" lang="cs-CZ" sz="1800" b="0" i="0" u="none" strike="noStrike" kern="1200" cap="none" spc="0" normalizeH="0" baseline="0" noProof="0" dirty="0">
              <a:ln>
                <a:noFill/>
              </a:ln>
              <a:solidFill>
                <a:srgbClr val="282828"/>
              </a:solidFill>
              <a:effectLst/>
              <a:uLnTx/>
              <a:uFillTx/>
              <a:latin typeface="+mj-lt"/>
              <a:ea typeface="ＭＳ Ｐゴシック" charset="0"/>
            </a:endParaRPr>
          </a:p>
        </p:txBody>
      </p:sp>
      <p:sp>
        <p:nvSpPr>
          <p:cNvPr id="19" name="Rectangle 18">
            <a:extLst>
              <a:ext uri="{FF2B5EF4-FFF2-40B4-BE49-F238E27FC236}">
                <a16:creationId xmlns:a16="http://schemas.microsoft.com/office/drawing/2014/main" id="{E4D8C284-E5BB-FC08-3303-50D7F11696F3}"/>
              </a:ext>
            </a:extLst>
          </p:cNvPr>
          <p:cNvSpPr/>
          <p:nvPr/>
        </p:nvSpPr>
        <p:spPr>
          <a:xfrm>
            <a:off x="7998" y="3353255"/>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20" name="Rectangle 19">
            <a:extLst>
              <a:ext uri="{FF2B5EF4-FFF2-40B4-BE49-F238E27FC236}">
                <a16:creationId xmlns:a16="http://schemas.microsoft.com/office/drawing/2014/main" id="{031854F3-BB4A-0E90-3BB7-37681BFC4B8B}"/>
              </a:ext>
            </a:extLst>
          </p:cNvPr>
          <p:cNvSpPr/>
          <p:nvPr/>
        </p:nvSpPr>
        <p:spPr>
          <a:xfrm>
            <a:off x="7620" y="3777117"/>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3:48</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cxnSp>
        <p:nvCxnSpPr>
          <p:cNvPr id="21" name="Straight Arrow Connector 20">
            <a:extLst>
              <a:ext uri="{FF2B5EF4-FFF2-40B4-BE49-F238E27FC236}">
                <a16:creationId xmlns:a16="http://schemas.microsoft.com/office/drawing/2014/main" id="{2692DB85-765B-840B-0BBE-9DC5D2905DBB}"/>
              </a:ext>
            </a:extLst>
          </p:cNvPr>
          <p:cNvCxnSpPr/>
          <p:nvPr/>
        </p:nvCxnSpPr>
        <p:spPr>
          <a:xfrm flipH="1">
            <a:off x="5620052" y="3256263"/>
            <a:ext cx="283222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CA02038-5952-23A7-781F-78F79629C8BD}"/>
              </a:ext>
            </a:extLst>
          </p:cNvPr>
          <p:cNvSpPr txBox="1"/>
          <p:nvPr/>
        </p:nvSpPr>
        <p:spPr>
          <a:xfrm>
            <a:off x="5521948" y="2788772"/>
            <a:ext cx="3177473" cy="503215"/>
          </a:xfrm>
          <a:prstGeom prst="rect">
            <a:avLst/>
          </a:prstGeom>
          <a:noFill/>
          <a:ln>
            <a:noFill/>
          </a:ln>
        </p:spPr>
        <p:txBody>
          <a:bodyPr wrap="none"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CZ" sz="2000" b="1" i="0" u="none" strike="noStrike" kern="1200" cap="none" spc="0" normalizeH="0" baseline="0" noProof="0" dirty="0">
                <a:ln>
                  <a:noFill/>
                </a:ln>
                <a:solidFill>
                  <a:srgbClr val="282828">
                    <a:lumMod val="90000"/>
                    <a:lumOff val="10000"/>
                  </a:srgbClr>
                </a:solidFill>
                <a:effectLst/>
                <a:uLnTx/>
                <a:uFillTx/>
                <a:latin typeface="+mj-lt"/>
                <a:ea typeface="ＭＳ Ｐゴシック" charset="0"/>
              </a:rPr>
              <a:t>BGP:2001:db8:0:</a:t>
            </a:r>
            <a:r>
              <a:rPr kumimoji="0" lang="en-CZ" sz="2000" b="1" i="0" u="none" strike="noStrike" kern="1200" cap="none" spc="0" normalizeH="0" baseline="0" noProof="0" dirty="0">
                <a:ln>
                  <a:noFill/>
                </a:ln>
                <a:solidFill>
                  <a:srgbClr val="E3241B"/>
                </a:solidFill>
                <a:effectLst/>
                <a:uLnTx/>
                <a:uFillTx/>
                <a:latin typeface="+mj-lt"/>
                <a:ea typeface="ＭＳ Ｐゴシック" charset="0"/>
              </a:rPr>
              <a:t>4</a:t>
            </a:r>
            <a:r>
              <a:rPr kumimoji="0" lang="en-CZ" sz="2000" b="1" i="0" u="none" strike="noStrike" kern="1200" cap="none" spc="0" normalizeH="0" baseline="0" noProof="0" dirty="0">
                <a:ln>
                  <a:noFill/>
                </a:ln>
                <a:solidFill>
                  <a:srgbClr val="282828">
                    <a:lumMod val="90000"/>
                    <a:lumOff val="10000"/>
                  </a:srgbClr>
                </a:solidFill>
                <a:effectLst/>
                <a:uLnTx/>
                <a:uFillTx/>
                <a:latin typeface="+mj-lt"/>
                <a:ea typeface="ＭＳ Ｐゴシック" charset="0"/>
              </a:rPr>
              <a:t>:</a:t>
            </a:r>
            <a:r>
              <a:rPr kumimoji="0" lang="en-CZ" sz="2000" b="1" i="0" u="none" strike="noStrike" kern="1200" cap="none" spc="0" normalizeH="0" baseline="0" noProof="0" dirty="0">
                <a:ln>
                  <a:noFill/>
                </a:ln>
                <a:solidFill>
                  <a:srgbClr val="E3241B"/>
                </a:solidFill>
                <a:effectLst/>
                <a:uLnTx/>
                <a:uFillTx/>
                <a:latin typeface="+mj-lt"/>
                <a:ea typeface="ＭＳ Ｐゴシック" charset="0"/>
              </a:rPr>
              <a:t>eeee</a:t>
            </a:r>
            <a:r>
              <a:rPr kumimoji="0" lang="en-CZ" sz="2000" b="1" i="0" u="none" strike="noStrike" kern="1200" cap="none" spc="0" normalizeH="0" baseline="0" noProof="0" dirty="0">
                <a:ln>
                  <a:noFill/>
                </a:ln>
                <a:solidFill>
                  <a:srgbClr val="282828">
                    <a:lumMod val="90000"/>
                    <a:lumOff val="10000"/>
                  </a:srgbClr>
                </a:solidFill>
                <a:effectLst/>
                <a:uLnTx/>
                <a:uFillTx/>
                <a:latin typeface="+mj-lt"/>
                <a:ea typeface="ＭＳ Ｐゴシック" charset="0"/>
              </a:rPr>
              <a:t>::</a:t>
            </a:r>
          </a:p>
        </p:txBody>
      </p:sp>
      <p:sp>
        <p:nvSpPr>
          <p:cNvPr id="23" name="Rectangle 22">
            <a:extLst>
              <a:ext uri="{FF2B5EF4-FFF2-40B4-BE49-F238E27FC236}">
                <a16:creationId xmlns:a16="http://schemas.microsoft.com/office/drawing/2014/main" id="{BB742D33-21E0-C480-4414-22937A68C8CC}"/>
              </a:ext>
            </a:extLst>
          </p:cNvPr>
          <p:cNvSpPr/>
          <p:nvPr/>
        </p:nvSpPr>
        <p:spPr>
          <a:xfrm>
            <a:off x="2511712" y="3353255"/>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24" name="Rectangle 23">
            <a:extLst>
              <a:ext uri="{FF2B5EF4-FFF2-40B4-BE49-F238E27FC236}">
                <a16:creationId xmlns:a16="http://schemas.microsoft.com/office/drawing/2014/main" id="{04D36A73-48F3-DDDA-AA85-5B91B53FB297}"/>
              </a:ext>
            </a:extLst>
          </p:cNvPr>
          <p:cNvSpPr/>
          <p:nvPr/>
        </p:nvSpPr>
        <p:spPr>
          <a:xfrm>
            <a:off x="2511334" y="3777117"/>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3:48</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25" name="Rectangle 24">
            <a:extLst>
              <a:ext uri="{FF2B5EF4-FFF2-40B4-BE49-F238E27FC236}">
                <a16:creationId xmlns:a16="http://schemas.microsoft.com/office/drawing/2014/main" id="{D2544C45-786F-C040-EB22-7213ECC42838}"/>
              </a:ext>
            </a:extLst>
          </p:cNvPr>
          <p:cNvSpPr/>
          <p:nvPr/>
        </p:nvSpPr>
        <p:spPr>
          <a:xfrm>
            <a:off x="4572000" y="3348131"/>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3:48</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26" name="Rectangle 25">
            <a:extLst>
              <a:ext uri="{FF2B5EF4-FFF2-40B4-BE49-F238E27FC236}">
                <a16:creationId xmlns:a16="http://schemas.microsoft.com/office/drawing/2014/main" id="{F3FBF3EE-E04B-805A-3E24-6880E7DC3172}"/>
              </a:ext>
            </a:extLst>
          </p:cNvPr>
          <p:cNvSpPr/>
          <p:nvPr/>
        </p:nvSpPr>
        <p:spPr>
          <a:xfrm>
            <a:off x="4571622" y="3771993"/>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3:48</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27" name="Rectangle 26">
            <a:extLst>
              <a:ext uri="{FF2B5EF4-FFF2-40B4-BE49-F238E27FC236}">
                <a16:creationId xmlns:a16="http://schemas.microsoft.com/office/drawing/2014/main" id="{C5ED8BA4-3988-4E86-3432-87F2E7AAD94B}"/>
              </a:ext>
            </a:extLst>
          </p:cNvPr>
          <p:cNvSpPr/>
          <p:nvPr/>
        </p:nvSpPr>
        <p:spPr>
          <a:xfrm>
            <a:off x="6631532" y="3596100"/>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a:t>
            </a:r>
            <a:r>
              <a:rPr lang="en-US" sz="800" b="1" kern="0" dirty="0">
                <a:solidFill>
                  <a:srgbClr val="282828"/>
                </a:solidFill>
                <a:latin typeface="Courier New" charset="0"/>
                <a:ea typeface="Courier New" charset="0"/>
                <a:cs typeface="Courier New" charset="0"/>
              </a:rPr>
              <a:t>IPv4</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28" name="Rectangle 27">
            <a:extLst>
              <a:ext uri="{FF2B5EF4-FFF2-40B4-BE49-F238E27FC236}">
                <a16:creationId xmlns:a16="http://schemas.microsoft.com/office/drawing/2014/main" id="{AFE99D54-423C-8229-2521-F62BE8B00497}"/>
              </a:ext>
            </a:extLst>
          </p:cNvPr>
          <p:cNvSpPr/>
          <p:nvPr/>
        </p:nvSpPr>
        <p:spPr>
          <a:xfrm>
            <a:off x="-39089" y="3223075"/>
            <a:ext cx="1995317" cy="1716488"/>
          </a:xfrm>
          <a:prstGeom prst="rect">
            <a:avLst/>
          </a:prstGeom>
          <a:solidFill>
            <a:schemeClr val="bg2">
              <a:alpha val="61574"/>
            </a:schemeClr>
          </a:solidFill>
          <a:ln w="12700">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Z"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29" name="Rectangle 28">
            <a:extLst>
              <a:ext uri="{FF2B5EF4-FFF2-40B4-BE49-F238E27FC236}">
                <a16:creationId xmlns:a16="http://schemas.microsoft.com/office/drawing/2014/main" id="{7488C512-17A6-E626-355C-A8344DE476C5}"/>
              </a:ext>
            </a:extLst>
          </p:cNvPr>
          <p:cNvSpPr/>
          <p:nvPr/>
        </p:nvSpPr>
        <p:spPr>
          <a:xfrm>
            <a:off x="2296902" y="3155796"/>
            <a:ext cx="1995317" cy="1716488"/>
          </a:xfrm>
          <a:prstGeom prst="rect">
            <a:avLst/>
          </a:prstGeom>
          <a:solidFill>
            <a:schemeClr val="bg2">
              <a:alpha val="61574"/>
            </a:schemeClr>
          </a:solidFill>
          <a:ln w="12700">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Z"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30" name="Rectangle 29">
            <a:extLst>
              <a:ext uri="{FF2B5EF4-FFF2-40B4-BE49-F238E27FC236}">
                <a16:creationId xmlns:a16="http://schemas.microsoft.com/office/drawing/2014/main" id="{D48C6218-BB53-8C03-2F7C-B077E06FA094}"/>
              </a:ext>
            </a:extLst>
          </p:cNvPr>
          <p:cNvSpPr/>
          <p:nvPr/>
        </p:nvSpPr>
        <p:spPr>
          <a:xfrm>
            <a:off x="4375268" y="3291987"/>
            <a:ext cx="1995317" cy="1716488"/>
          </a:xfrm>
          <a:prstGeom prst="rect">
            <a:avLst/>
          </a:prstGeom>
          <a:solidFill>
            <a:schemeClr val="bg2">
              <a:alpha val="61574"/>
            </a:schemeClr>
          </a:solidFill>
          <a:ln w="12700">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Z" sz="1800" b="0" i="0" u="none" strike="noStrike" kern="1200" cap="none" spc="0" normalizeH="0" baseline="0" noProof="0">
              <a:ln>
                <a:noFill/>
              </a:ln>
              <a:solidFill>
                <a:srgbClr val="005073"/>
              </a:solidFill>
              <a:effectLst/>
              <a:uLnTx/>
              <a:uFillTx/>
              <a:latin typeface="CiscoSansTT ExtraLight"/>
              <a:ea typeface="+mn-ea"/>
              <a:cs typeface="+mn-cs"/>
            </a:endParaRPr>
          </a:p>
        </p:txBody>
      </p:sp>
    </p:spTree>
    <p:extLst>
      <p:ext uri="{BB962C8B-B14F-4D97-AF65-F5344CB8AC3E}">
        <p14:creationId xmlns:p14="http://schemas.microsoft.com/office/powerpoint/2010/main" val="11753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B096B-1775-45FE-AC21-92227383F307}"/>
              </a:ext>
            </a:extLst>
          </p:cNvPr>
          <p:cNvSpPr>
            <a:spLocks noGrp="1"/>
          </p:cNvSpPr>
          <p:nvPr>
            <p:ph type="title" idx="4294967295"/>
          </p:nvPr>
        </p:nvSpPr>
        <p:spPr>
          <a:xfrm>
            <a:off x="0" y="188913"/>
            <a:ext cx="8256588" cy="731837"/>
          </a:xfrm>
        </p:spPr>
        <p:txBody>
          <a:bodyPr/>
          <a:lstStyle/>
          <a:p>
            <a:r>
              <a:rPr lang="en-US" dirty="0"/>
              <a:t>SID Structure</a:t>
            </a:r>
            <a:endParaRPr lang="nl-BE" dirty="0"/>
          </a:p>
        </p:txBody>
      </p:sp>
      <p:sp>
        <p:nvSpPr>
          <p:cNvPr id="4" name="TextBox 3">
            <a:extLst>
              <a:ext uri="{FF2B5EF4-FFF2-40B4-BE49-F238E27FC236}">
                <a16:creationId xmlns:a16="http://schemas.microsoft.com/office/drawing/2014/main" id="{29E7953D-2EB2-4368-9360-866A74E9AEA7}"/>
              </a:ext>
            </a:extLst>
          </p:cNvPr>
          <p:cNvSpPr txBox="1"/>
          <p:nvPr/>
        </p:nvSpPr>
        <p:spPr>
          <a:xfrm flipH="1">
            <a:off x="373348" y="1198223"/>
            <a:ext cx="8770652" cy="710644"/>
          </a:xfrm>
          <a:prstGeom prst="rect">
            <a:avLst/>
          </a:prstGeom>
          <a:noFill/>
          <a:ln>
            <a:noFill/>
          </a:ln>
        </p:spPr>
        <p:txBody>
          <a:bodyPr wrap="square" rtlCol="0">
            <a:spAutoFit/>
          </a:bodyPr>
          <a:lstStyle/>
          <a:p>
            <a:pPr>
              <a:lnSpc>
                <a:spcPct val="150000"/>
              </a:lnSpc>
            </a:pPr>
            <a:r>
              <a:rPr lang="en-US" sz="3000" dirty="0">
                <a:solidFill>
                  <a:schemeClr val="tx1">
                    <a:lumMod val="90000"/>
                    <a:lumOff val="10000"/>
                  </a:schemeClr>
                </a:solidFill>
                <a:latin typeface="Consolas" panose="020B0609020204030204" pitchFamily="49" charset="0"/>
              </a:rPr>
              <a:t>1111:2222:3333:4444:5555:6666:7777:8888</a:t>
            </a:r>
            <a:endParaRPr lang="en-US" sz="3000" dirty="0">
              <a:solidFill>
                <a:srgbClr val="7030A0"/>
              </a:solidFill>
              <a:latin typeface="Consolas" panose="020B0609020204030204" pitchFamily="49" charset="0"/>
            </a:endParaRPr>
          </a:p>
        </p:txBody>
      </p:sp>
      <p:sp>
        <p:nvSpPr>
          <p:cNvPr id="7" name="Left Brace 6">
            <a:extLst>
              <a:ext uri="{FF2B5EF4-FFF2-40B4-BE49-F238E27FC236}">
                <a16:creationId xmlns:a16="http://schemas.microsoft.com/office/drawing/2014/main" id="{0B1CEF2F-2A8A-4A07-9119-F03B38B1A62C}"/>
              </a:ext>
            </a:extLst>
          </p:cNvPr>
          <p:cNvSpPr/>
          <p:nvPr/>
        </p:nvSpPr>
        <p:spPr>
          <a:xfrm rot="16200000">
            <a:off x="2287458" y="138257"/>
            <a:ext cx="321644" cy="3899220"/>
          </a:xfrm>
          <a:prstGeom prst="leftBrace">
            <a:avLst>
              <a:gd name="adj1" fmla="val 1712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B5D55C66-00D0-455C-A108-6EBB16B52408}"/>
              </a:ext>
            </a:extLst>
          </p:cNvPr>
          <p:cNvSpPr/>
          <p:nvPr/>
        </p:nvSpPr>
        <p:spPr>
          <a:xfrm rot="16200000">
            <a:off x="6397141" y="101903"/>
            <a:ext cx="321644" cy="3971927"/>
          </a:xfrm>
          <a:prstGeom prst="leftBrace">
            <a:avLst>
              <a:gd name="adj1" fmla="val 17129"/>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E40BA6AB-4CEB-7168-A7CF-A94BF4F1B976}"/>
              </a:ext>
            </a:extLst>
          </p:cNvPr>
          <p:cNvSpPr txBox="1"/>
          <p:nvPr/>
        </p:nvSpPr>
        <p:spPr>
          <a:xfrm>
            <a:off x="72793" y="697995"/>
            <a:ext cx="4535217" cy="399533"/>
          </a:xfrm>
          <a:prstGeom prst="rect">
            <a:avLst/>
          </a:prstGeom>
          <a:noFill/>
          <a:ln>
            <a:noFill/>
          </a:ln>
        </p:spPr>
        <p:txBody>
          <a:bodyPr wrap="none" rtlCol="0">
            <a:spAutoFit/>
          </a:bodyPr>
          <a:lstStyle/>
          <a:p>
            <a:pPr algn="ctr">
              <a:lnSpc>
                <a:spcPct val="150000"/>
              </a:lnSpc>
            </a:pPr>
            <a:r>
              <a:rPr lang="en-US" sz="1500" dirty="0">
                <a:solidFill>
                  <a:schemeClr val="tx1">
                    <a:lumMod val="90000"/>
                    <a:lumOff val="10000"/>
                  </a:schemeClr>
                </a:solidFill>
                <a:latin typeface="+mn-lt"/>
              </a:rPr>
              <a:t>128 Bits</a:t>
            </a:r>
            <a:r>
              <a:rPr lang="en-US" sz="1500" dirty="0">
                <a:solidFill>
                  <a:schemeClr val="tx1">
                    <a:lumMod val="90000"/>
                    <a:lumOff val="10000"/>
                  </a:schemeClr>
                </a:solidFill>
              </a:rPr>
              <a:t> </a:t>
            </a:r>
            <a:r>
              <a:rPr lang="en-US" sz="1500" dirty="0">
                <a:solidFill>
                  <a:schemeClr val="tx1">
                    <a:lumMod val="90000"/>
                    <a:lumOff val="10000"/>
                  </a:schemeClr>
                </a:solidFill>
                <a:latin typeface="+mn-lt"/>
              </a:rPr>
              <a:t>Like IPv6 address but different semantics</a:t>
            </a:r>
          </a:p>
        </p:txBody>
      </p:sp>
      <p:sp>
        <p:nvSpPr>
          <p:cNvPr id="20" name="TextBox 19">
            <a:extLst>
              <a:ext uri="{FF2B5EF4-FFF2-40B4-BE49-F238E27FC236}">
                <a16:creationId xmlns:a16="http://schemas.microsoft.com/office/drawing/2014/main" id="{8EA9CE62-8E5E-26CA-5C06-49F6B662F777}"/>
              </a:ext>
            </a:extLst>
          </p:cNvPr>
          <p:cNvSpPr txBox="1"/>
          <p:nvPr/>
        </p:nvSpPr>
        <p:spPr>
          <a:xfrm>
            <a:off x="1801768" y="2189308"/>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Locator</a:t>
            </a:r>
          </a:p>
        </p:txBody>
      </p:sp>
      <p:sp>
        <p:nvSpPr>
          <p:cNvPr id="21" name="TextBox 20">
            <a:extLst>
              <a:ext uri="{FF2B5EF4-FFF2-40B4-BE49-F238E27FC236}">
                <a16:creationId xmlns:a16="http://schemas.microsoft.com/office/drawing/2014/main" id="{0EE57855-C683-9227-7EC4-27D9BC3615C0}"/>
              </a:ext>
            </a:extLst>
          </p:cNvPr>
          <p:cNvSpPr txBox="1"/>
          <p:nvPr/>
        </p:nvSpPr>
        <p:spPr>
          <a:xfrm>
            <a:off x="5911451" y="2189308"/>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Function</a:t>
            </a:r>
          </a:p>
        </p:txBody>
      </p:sp>
      <p:sp>
        <p:nvSpPr>
          <p:cNvPr id="31" name="Left Brace 30">
            <a:extLst>
              <a:ext uri="{FF2B5EF4-FFF2-40B4-BE49-F238E27FC236}">
                <a16:creationId xmlns:a16="http://schemas.microsoft.com/office/drawing/2014/main" id="{6C5D29DC-4E84-8122-9409-30873FEC4A80}"/>
              </a:ext>
            </a:extLst>
          </p:cNvPr>
          <p:cNvSpPr/>
          <p:nvPr/>
        </p:nvSpPr>
        <p:spPr>
          <a:xfrm rot="16200000">
            <a:off x="6961126" y="631767"/>
            <a:ext cx="321644" cy="2901817"/>
          </a:xfrm>
          <a:prstGeom prst="leftBrace">
            <a:avLst>
              <a:gd name="adj1" fmla="val 17129"/>
              <a:gd name="adj2" fmla="val 50000"/>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C552F7A5-ABC0-E241-1540-AAD106D08F44}"/>
              </a:ext>
            </a:extLst>
          </p:cNvPr>
          <p:cNvSpPr txBox="1"/>
          <p:nvPr/>
        </p:nvSpPr>
        <p:spPr>
          <a:xfrm>
            <a:off x="6475435" y="2189308"/>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Padding</a:t>
            </a:r>
          </a:p>
        </p:txBody>
      </p:sp>
      <p:sp>
        <p:nvSpPr>
          <p:cNvPr id="33" name="TextBox 32">
            <a:extLst>
              <a:ext uri="{FF2B5EF4-FFF2-40B4-BE49-F238E27FC236}">
                <a16:creationId xmlns:a16="http://schemas.microsoft.com/office/drawing/2014/main" id="{A12622A8-0C92-AFF0-5AED-B0404BB8A851}"/>
              </a:ext>
            </a:extLst>
          </p:cNvPr>
          <p:cNvSpPr txBox="1"/>
          <p:nvPr/>
        </p:nvSpPr>
        <p:spPr>
          <a:xfrm>
            <a:off x="800107" y="3050051"/>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Block</a:t>
            </a:r>
          </a:p>
        </p:txBody>
      </p:sp>
      <p:sp>
        <p:nvSpPr>
          <p:cNvPr id="34" name="TextBox 33">
            <a:extLst>
              <a:ext uri="{FF2B5EF4-FFF2-40B4-BE49-F238E27FC236}">
                <a16:creationId xmlns:a16="http://schemas.microsoft.com/office/drawing/2014/main" id="{97FF253D-BAFE-758A-0DCB-B00F6A08FDA5}"/>
              </a:ext>
            </a:extLst>
          </p:cNvPr>
          <p:cNvSpPr txBox="1"/>
          <p:nvPr/>
        </p:nvSpPr>
        <p:spPr>
          <a:xfrm>
            <a:off x="2571440" y="3075412"/>
            <a:ext cx="739190" cy="553998"/>
          </a:xfrm>
          <a:prstGeom prst="rect">
            <a:avLst/>
          </a:prstGeom>
          <a:noFill/>
          <a:ln>
            <a:noFill/>
          </a:ln>
        </p:spPr>
        <p:txBody>
          <a:bodyPr wrap="square" rtlCol="0" anchor="b">
            <a:spAutoFit/>
          </a:bodyPr>
          <a:lstStyle/>
          <a:p>
            <a:pPr algn="ctr"/>
            <a:r>
              <a:rPr lang="en-US" sz="1500" dirty="0">
                <a:solidFill>
                  <a:schemeClr val="tx1">
                    <a:lumMod val="90000"/>
                    <a:lumOff val="10000"/>
                  </a:schemeClr>
                </a:solidFill>
                <a:latin typeface="+mn-lt"/>
              </a:rPr>
              <a:t>Node</a:t>
            </a:r>
            <a:br>
              <a:rPr lang="en-US" sz="1500" dirty="0">
                <a:solidFill>
                  <a:schemeClr val="tx1">
                    <a:lumMod val="90000"/>
                    <a:lumOff val="10000"/>
                  </a:schemeClr>
                </a:solidFill>
                <a:latin typeface="+mn-lt"/>
              </a:rPr>
            </a:br>
            <a:r>
              <a:rPr lang="en-US" sz="1500" dirty="0">
                <a:solidFill>
                  <a:schemeClr val="tx1">
                    <a:lumMod val="90000"/>
                    <a:lumOff val="10000"/>
                  </a:schemeClr>
                </a:solidFill>
                <a:latin typeface="+mn-lt"/>
              </a:rPr>
              <a:t>ID</a:t>
            </a:r>
          </a:p>
        </p:txBody>
      </p:sp>
      <p:sp>
        <p:nvSpPr>
          <p:cNvPr id="35" name="Left Brace 34">
            <a:extLst>
              <a:ext uri="{FF2B5EF4-FFF2-40B4-BE49-F238E27FC236}">
                <a16:creationId xmlns:a16="http://schemas.microsoft.com/office/drawing/2014/main" id="{5E943D44-D25A-425C-35E8-77D971EFDA37}"/>
              </a:ext>
            </a:extLst>
          </p:cNvPr>
          <p:cNvSpPr/>
          <p:nvPr/>
        </p:nvSpPr>
        <p:spPr>
          <a:xfrm rot="16200000">
            <a:off x="1270538" y="2000575"/>
            <a:ext cx="321644" cy="1893159"/>
          </a:xfrm>
          <a:prstGeom prst="leftBrace">
            <a:avLst>
              <a:gd name="adj1" fmla="val 1712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a:extLst>
              <a:ext uri="{FF2B5EF4-FFF2-40B4-BE49-F238E27FC236}">
                <a16:creationId xmlns:a16="http://schemas.microsoft.com/office/drawing/2014/main" id="{4B605F44-08BB-9A38-38D1-1CA66CE2158C}"/>
              </a:ext>
            </a:extLst>
          </p:cNvPr>
          <p:cNvSpPr/>
          <p:nvPr/>
        </p:nvSpPr>
        <p:spPr>
          <a:xfrm rot="16200000">
            <a:off x="2780214" y="2432922"/>
            <a:ext cx="321644" cy="1035569"/>
          </a:xfrm>
          <a:prstGeom prst="leftBrace">
            <a:avLst>
              <a:gd name="adj1" fmla="val 1712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B85B4D34-A093-6BA9-B04E-5FACD9BAB9F8}"/>
              </a:ext>
            </a:extLst>
          </p:cNvPr>
          <p:cNvSpPr txBox="1"/>
          <p:nvPr/>
        </p:nvSpPr>
        <p:spPr>
          <a:xfrm>
            <a:off x="3361084" y="3142525"/>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Function</a:t>
            </a:r>
          </a:p>
        </p:txBody>
      </p:sp>
      <p:sp>
        <p:nvSpPr>
          <p:cNvPr id="5" name="Left Brace 4">
            <a:extLst>
              <a:ext uri="{FF2B5EF4-FFF2-40B4-BE49-F238E27FC236}">
                <a16:creationId xmlns:a16="http://schemas.microsoft.com/office/drawing/2014/main" id="{576658CE-3122-E980-C0C5-FE62F269D228}"/>
              </a:ext>
            </a:extLst>
          </p:cNvPr>
          <p:cNvSpPr/>
          <p:nvPr/>
        </p:nvSpPr>
        <p:spPr>
          <a:xfrm rot="16200000">
            <a:off x="4884603" y="2467187"/>
            <a:ext cx="321644" cy="1022633"/>
          </a:xfrm>
          <a:prstGeom prst="leftBrace">
            <a:avLst>
              <a:gd name="adj1" fmla="val 17129"/>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19CCB936-D8BF-C59B-58E3-97075807801C}"/>
              </a:ext>
            </a:extLst>
          </p:cNvPr>
          <p:cNvSpPr txBox="1"/>
          <p:nvPr/>
        </p:nvSpPr>
        <p:spPr>
          <a:xfrm>
            <a:off x="4397890" y="3125681"/>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Argument</a:t>
            </a:r>
          </a:p>
        </p:txBody>
      </p:sp>
      <p:sp>
        <p:nvSpPr>
          <p:cNvPr id="8" name="Left Brace 7">
            <a:extLst>
              <a:ext uri="{FF2B5EF4-FFF2-40B4-BE49-F238E27FC236}">
                <a16:creationId xmlns:a16="http://schemas.microsoft.com/office/drawing/2014/main" id="{F7FAD822-3405-CDC2-46D9-1DFDFB13B031}"/>
              </a:ext>
            </a:extLst>
          </p:cNvPr>
          <p:cNvSpPr/>
          <p:nvPr/>
        </p:nvSpPr>
        <p:spPr>
          <a:xfrm rot="16200000">
            <a:off x="3846155" y="2496314"/>
            <a:ext cx="321644" cy="954201"/>
          </a:xfrm>
          <a:prstGeom prst="leftBrace">
            <a:avLst>
              <a:gd name="adj1" fmla="val 17129"/>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F77789D-3EAC-0D93-8BF6-A508F2E2BAA1}"/>
              </a:ext>
            </a:extLst>
          </p:cNvPr>
          <p:cNvSpPr/>
          <p:nvPr/>
        </p:nvSpPr>
        <p:spPr>
          <a:xfrm rot="16200000">
            <a:off x="6896858" y="1541206"/>
            <a:ext cx="321644" cy="2901817"/>
          </a:xfrm>
          <a:prstGeom prst="leftBrace">
            <a:avLst>
              <a:gd name="adj1" fmla="val 17129"/>
              <a:gd name="adj2" fmla="val 50000"/>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2E75256-AF32-544E-B8A9-1BEBEC1CACFE}"/>
              </a:ext>
            </a:extLst>
          </p:cNvPr>
          <p:cNvSpPr txBox="1"/>
          <p:nvPr/>
        </p:nvSpPr>
        <p:spPr>
          <a:xfrm>
            <a:off x="6411168" y="3134237"/>
            <a:ext cx="1293023" cy="400494"/>
          </a:xfrm>
          <a:prstGeom prst="rect">
            <a:avLst/>
          </a:prstGeom>
          <a:noFill/>
          <a:ln>
            <a:noFill/>
          </a:ln>
        </p:spPr>
        <p:txBody>
          <a:bodyPr wrap="square" rtlCol="0">
            <a:spAutoFit/>
          </a:bodyPr>
          <a:lstStyle/>
          <a:p>
            <a:pPr algn="ctr">
              <a:lnSpc>
                <a:spcPct val="150000"/>
              </a:lnSpc>
            </a:pPr>
            <a:r>
              <a:rPr lang="en-US" sz="1500" dirty="0">
                <a:solidFill>
                  <a:schemeClr val="tx1">
                    <a:lumMod val="90000"/>
                    <a:lumOff val="10000"/>
                  </a:schemeClr>
                </a:solidFill>
                <a:latin typeface="+mn-lt"/>
              </a:rPr>
              <a:t>Padding</a:t>
            </a:r>
          </a:p>
        </p:txBody>
      </p:sp>
    </p:spTree>
    <p:extLst>
      <p:ext uri="{BB962C8B-B14F-4D97-AF65-F5344CB8AC3E}">
        <p14:creationId xmlns:p14="http://schemas.microsoft.com/office/powerpoint/2010/main" val="26334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2.96296E-6 L 0.06146 2.96296E-6 " pathEditMode="relative" rAng="0" ptsTypes="AA">
                                      <p:cBhvr>
                                        <p:cTn id="6" dur="2000" fill="hold"/>
                                        <p:tgtEl>
                                          <p:spTgt spid="7"/>
                                        </p:tgtEl>
                                        <p:attrNameLst>
                                          <p:attrName>ppt_x</p:attrName>
                                          <p:attrName>ppt_y</p:attrName>
                                        </p:attrNameLst>
                                      </p:cBhvr>
                                      <p:rCtr x="3073" y="0"/>
                                    </p:animMotion>
                                  </p:childTnLst>
                                </p:cTn>
                              </p:par>
                              <p:par>
                                <p:cTn id="7" presetID="6" presetClass="emph" presetSubtype="0" fill="hold" grpId="1" nodeType="withEffect">
                                  <p:stCondLst>
                                    <p:cond delay="0"/>
                                  </p:stCondLst>
                                  <p:childTnLst>
                                    <p:animScale>
                                      <p:cBhvr>
                                        <p:cTn id="8" dur="2000" fill="hold"/>
                                        <p:tgtEl>
                                          <p:spTgt spid="7"/>
                                        </p:tgtEl>
                                      </p:cBhvr>
                                      <p:by x="130000" y="100000"/>
                                    </p:animScale>
                                  </p:childTnLst>
                                </p:cTn>
                              </p:par>
                              <p:par>
                                <p:cTn id="9" presetID="6" presetClass="emph" presetSubtype="0" fill="hold" grpId="0" nodeType="withEffect">
                                  <p:stCondLst>
                                    <p:cond delay="0"/>
                                  </p:stCondLst>
                                  <p:childTnLst>
                                    <p:animScale>
                                      <p:cBhvr>
                                        <p:cTn id="10" dur="2000" fill="hold"/>
                                        <p:tgtEl>
                                          <p:spTgt spid="11"/>
                                        </p:tgtEl>
                                      </p:cBhvr>
                                      <p:by x="75000" y="100000"/>
                                    </p:animScale>
                                  </p:childTnLst>
                                </p:cTn>
                              </p:par>
                              <p:par>
                                <p:cTn id="11" presetID="0" presetClass="path" presetSubtype="0" accel="50000" decel="50000" fill="hold" grpId="1" nodeType="withEffect">
                                  <p:stCondLst>
                                    <p:cond delay="0"/>
                                  </p:stCondLst>
                                  <p:childTnLst>
                                    <p:animMotion origin="layout" path="M 2.5E-6 1.48148E-6 L 0.06054 -0.00046 " pathEditMode="relative" rAng="0" ptsTypes="AA">
                                      <p:cBhvr>
                                        <p:cTn id="12" dur="2000" fill="hold"/>
                                        <p:tgtEl>
                                          <p:spTgt spid="11"/>
                                        </p:tgtEl>
                                        <p:attrNameLst>
                                          <p:attrName>ppt_x</p:attrName>
                                          <p:attrName>ppt_y</p:attrName>
                                        </p:attrNameLst>
                                      </p:cBhvr>
                                      <p:rCtr x="3021" y="-23"/>
                                    </p:animMotion>
                                  </p:childTnLst>
                                </p:cTn>
                              </p:par>
                              <p:par>
                                <p:cTn id="13" presetID="0" presetClass="path" presetSubtype="0" accel="50000" decel="50000" fill="hold" grpId="0" nodeType="withEffect">
                                  <p:stCondLst>
                                    <p:cond delay="0"/>
                                  </p:stCondLst>
                                  <p:childTnLst>
                                    <p:animMotion origin="layout" path="M 1.66667E-6 0 L 0.05729 0.00046 " pathEditMode="relative" rAng="0" ptsTypes="AA">
                                      <p:cBhvr>
                                        <p:cTn id="14" dur="2000" fill="hold"/>
                                        <p:tgtEl>
                                          <p:spTgt spid="20"/>
                                        </p:tgtEl>
                                        <p:attrNameLst>
                                          <p:attrName>ppt_x</p:attrName>
                                          <p:attrName>ppt_y</p:attrName>
                                        </p:attrNameLst>
                                      </p:cBhvr>
                                      <p:rCtr x="2865" y="23"/>
                                    </p:animMotion>
                                  </p:childTnLst>
                                </p:cTn>
                              </p:par>
                              <p:par>
                                <p:cTn id="15" presetID="0" presetClass="path" presetSubtype="0" accel="50000" decel="50000" fill="hold" grpId="0" nodeType="withEffect">
                                  <p:stCondLst>
                                    <p:cond delay="0"/>
                                  </p:stCondLst>
                                  <p:childTnLst>
                                    <p:animMotion origin="layout" path="M 2.5E-6 0 L 0.0707 -0.00139 " pathEditMode="relative" rAng="0" ptsTypes="AA">
                                      <p:cBhvr>
                                        <p:cTn id="16" dur="2000" fill="hold"/>
                                        <p:tgtEl>
                                          <p:spTgt spid="21"/>
                                        </p:tgtEl>
                                        <p:attrNameLst>
                                          <p:attrName>ppt_x</p:attrName>
                                          <p:attrName>ppt_y</p:attrName>
                                        </p:attrNameLst>
                                      </p:cBhvr>
                                      <p:rCtr x="3529" y="-69"/>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2" nodeType="clickEffect">
                                  <p:stCondLst>
                                    <p:cond delay="0"/>
                                  </p:stCondLst>
                                  <p:childTnLst>
                                    <p:animMotion origin="layout" path="M 0.06146 2.96296E-6 L -0.05208 2.96296E-6 " pathEditMode="relative" rAng="0" ptsTypes="AA">
                                      <p:cBhvr>
                                        <p:cTn id="20" dur="2000" fill="hold"/>
                                        <p:tgtEl>
                                          <p:spTgt spid="7"/>
                                        </p:tgtEl>
                                        <p:attrNameLst>
                                          <p:attrName>ppt_x</p:attrName>
                                          <p:attrName>ppt_y</p:attrName>
                                        </p:attrNameLst>
                                      </p:cBhvr>
                                      <p:rCtr x="-5677" y="0"/>
                                    </p:animMotion>
                                  </p:childTnLst>
                                </p:cTn>
                              </p:par>
                              <p:par>
                                <p:cTn id="21" presetID="6" presetClass="emph" presetSubtype="0" fill="hold" grpId="3" nodeType="withEffect">
                                  <p:stCondLst>
                                    <p:cond delay="0"/>
                                  </p:stCondLst>
                                  <p:childTnLst>
                                    <p:animScale>
                                      <p:cBhvr>
                                        <p:cTn id="22" dur="2000" fill="hold"/>
                                        <p:tgtEl>
                                          <p:spTgt spid="7"/>
                                        </p:tgtEl>
                                      </p:cBhvr>
                                      <p:by x="58000" y="100000"/>
                                    </p:animScale>
                                  </p:childTnLst>
                                </p:cTn>
                              </p:par>
                              <p:par>
                                <p:cTn id="23" presetID="42" presetClass="path" presetSubtype="0" accel="50000" decel="50000" fill="hold" grpId="1" nodeType="withEffect">
                                  <p:stCondLst>
                                    <p:cond delay="0"/>
                                  </p:stCondLst>
                                  <p:childTnLst>
                                    <p:animMotion origin="layout" path="M 0.05729 0.00047 L -0.0556 0.00046 " pathEditMode="relative" rAng="0" ptsTypes="AA">
                                      <p:cBhvr>
                                        <p:cTn id="24" dur="2000" fill="hold"/>
                                        <p:tgtEl>
                                          <p:spTgt spid="20"/>
                                        </p:tgtEl>
                                        <p:attrNameLst>
                                          <p:attrName>ppt_x</p:attrName>
                                          <p:attrName>ppt_y</p:attrName>
                                        </p:attrNameLst>
                                      </p:cBhvr>
                                      <p:rCtr x="-5638" y="-23"/>
                                    </p:animMotion>
                                  </p:childTnLst>
                                </p:cTn>
                              </p:par>
                              <p:par>
                                <p:cTn id="25" presetID="6" presetClass="emph" presetSubtype="0" fill="hold" grpId="2" nodeType="withEffect">
                                  <p:stCondLst>
                                    <p:cond delay="0"/>
                                  </p:stCondLst>
                                  <p:childTnLst>
                                    <p:animScale>
                                      <p:cBhvr>
                                        <p:cTn id="26" dur="2000" fill="hold"/>
                                        <p:tgtEl>
                                          <p:spTgt spid="11"/>
                                        </p:tgtEl>
                                      </p:cBhvr>
                                      <p:by x="170000" y="100000"/>
                                    </p:animScale>
                                  </p:childTnLst>
                                </p:cTn>
                              </p:par>
                              <p:par>
                                <p:cTn id="27" presetID="0" presetClass="path" presetSubtype="0" accel="50000" decel="50000" fill="hold" grpId="3" nodeType="withEffect">
                                  <p:stCondLst>
                                    <p:cond delay="0"/>
                                  </p:stCondLst>
                                  <p:childTnLst>
                                    <p:animMotion origin="layout" path="M 0.06054 -0.00046 L -0.05078 -0.00023 " pathEditMode="relative" rAng="0" ptsTypes="AA">
                                      <p:cBhvr>
                                        <p:cTn id="28" dur="2000" fill="hold"/>
                                        <p:tgtEl>
                                          <p:spTgt spid="11"/>
                                        </p:tgtEl>
                                        <p:attrNameLst>
                                          <p:attrName>ppt_x</p:attrName>
                                          <p:attrName>ppt_y</p:attrName>
                                        </p:attrNameLst>
                                      </p:cBhvr>
                                      <p:rCtr x="-5508" y="-23"/>
                                    </p:animMotion>
                                  </p:childTnLst>
                                </p:cTn>
                              </p:par>
                              <p:par>
                                <p:cTn id="29" presetID="42" presetClass="path" presetSubtype="0" accel="50000" decel="50000" fill="hold" grpId="1" nodeType="withEffect">
                                  <p:stCondLst>
                                    <p:cond delay="0"/>
                                  </p:stCondLst>
                                  <p:childTnLst>
                                    <p:animMotion origin="layout" path="M 0.0707 -0.00138 L -0.05261 0.00023 " pathEditMode="relative" rAng="0" ptsTypes="AA">
                                      <p:cBhvr>
                                        <p:cTn id="30" dur="2000" fill="hold"/>
                                        <p:tgtEl>
                                          <p:spTgt spid="21"/>
                                        </p:tgtEl>
                                        <p:attrNameLst>
                                          <p:attrName>ppt_x</p:attrName>
                                          <p:attrName>ppt_y</p:attrName>
                                        </p:attrNameLst>
                                      </p:cBhvr>
                                      <p:rCtr x="-5977" y="46"/>
                                    </p:animMotion>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4" nodeType="clickEffect">
                                  <p:stCondLst>
                                    <p:cond delay="0"/>
                                  </p:stCondLst>
                                  <p:childTnLst>
                                    <p:animScale>
                                      <p:cBhvr>
                                        <p:cTn id="34" dur="2000" fill="hold"/>
                                        <p:tgtEl>
                                          <p:spTgt spid="11"/>
                                        </p:tgtEl>
                                      </p:cBhvr>
                                      <p:by x="40000" y="100000"/>
                                    </p:animScale>
                                  </p:childTnLst>
                                </p:cTn>
                              </p:par>
                              <p:par>
                                <p:cTn id="35" presetID="0" presetClass="path" presetSubtype="0" accel="50000" decel="50000" fill="hold" grpId="5" nodeType="withEffect">
                                  <p:stCondLst>
                                    <p:cond delay="0"/>
                                  </p:stCondLst>
                                  <p:childTnLst>
                                    <p:animMotion origin="layout" path="M 2.5E-6 1.48148E-6 L -0.21719 -0.00255 " pathEditMode="relative" rAng="0" ptsTypes="AA">
                                      <p:cBhvr>
                                        <p:cTn id="36" dur="2000" fill="hold"/>
                                        <p:tgtEl>
                                          <p:spTgt spid="11"/>
                                        </p:tgtEl>
                                        <p:attrNameLst>
                                          <p:attrName>ppt_x</p:attrName>
                                          <p:attrName>ppt_y</p:attrName>
                                        </p:attrNameLst>
                                      </p:cBhvr>
                                      <p:rCtr x="-10859" y="-139"/>
                                    </p:animMotion>
                                  </p:childTnLst>
                                </p:cTn>
                              </p:par>
                              <p:par>
                                <p:cTn id="37" presetID="0" presetClass="path" presetSubtype="0" accel="50000" decel="50000" fill="hold" grpId="2" nodeType="withEffect">
                                  <p:stCondLst>
                                    <p:cond delay="0"/>
                                  </p:stCondLst>
                                  <p:childTnLst>
                                    <p:animMotion origin="layout" path="M -0.05261 0.00023 L -0.21719 0.00069 " pathEditMode="relative" rAng="0" ptsTypes="AA">
                                      <p:cBhvr>
                                        <p:cTn id="38" dur="2000" fill="hold"/>
                                        <p:tgtEl>
                                          <p:spTgt spid="21"/>
                                        </p:tgtEl>
                                        <p:attrNameLst>
                                          <p:attrName>ppt_x</p:attrName>
                                          <p:attrName>ppt_y</p:attrName>
                                        </p:attrNameLst>
                                      </p:cBhvr>
                                      <p:rCtr x="-8229" y="2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grpId="1" nodeType="clickEffect">
                                  <p:stCondLst>
                                    <p:cond delay="0"/>
                                  </p:stCondLst>
                                  <p:childTnLst>
                                    <p:animEffect transition="out" filter="dissolve">
                                      <p:cBhvr>
                                        <p:cTn id="84" dur="1000"/>
                                        <p:tgtEl>
                                          <p:spTgt spid="6"/>
                                        </p:tgtEl>
                                      </p:cBhvr>
                                    </p:animEffect>
                                    <p:set>
                                      <p:cBhvr>
                                        <p:cTn id="85" dur="1" fill="hold">
                                          <p:stCondLst>
                                            <p:cond delay="999"/>
                                          </p:stCondLst>
                                        </p:cTn>
                                        <p:tgtEl>
                                          <p:spTgt spid="6"/>
                                        </p:tgtEl>
                                        <p:attrNameLst>
                                          <p:attrName>style.visibility</p:attrName>
                                        </p:attrNameLst>
                                      </p:cBhvr>
                                      <p:to>
                                        <p:strVal val="hidden"/>
                                      </p:to>
                                    </p:set>
                                  </p:childTnLst>
                                </p:cTn>
                              </p:par>
                              <p:par>
                                <p:cTn id="86" presetID="9" presetClass="exit" presetSubtype="0" fill="hold" grpId="1" nodeType="withEffect">
                                  <p:stCondLst>
                                    <p:cond delay="0"/>
                                  </p:stCondLst>
                                  <p:childTnLst>
                                    <p:animEffect transition="out" filter="dissolve">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6" presetClass="emph" presetSubtype="0" fill="hold" grpId="2" nodeType="withEffect">
                                  <p:stCondLst>
                                    <p:cond delay="0"/>
                                  </p:stCondLst>
                                  <p:childTnLst>
                                    <p:animScale>
                                      <p:cBhvr>
                                        <p:cTn id="90" dur="2000" fill="hold"/>
                                        <p:tgtEl>
                                          <p:spTgt spid="9"/>
                                        </p:tgtEl>
                                      </p:cBhvr>
                                      <p:by x="138000" y="100000"/>
                                    </p:animScale>
                                  </p:childTnLst>
                                </p:cTn>
                              </p:par>
                              <p:par>
                                <p:cTn id="91" presetID="0" presetClass="path" presetSubtype="0" accel="50000" decel="50000" fill="hold" grpId="3" nodeType="withEffect">
                                  <p:stCondLst>
                                    <p:cond delay="0"/>
                                  </p:stCondLst>
                                  <p:childTnLst>
                                    <p:animMotion origin="layout" path="M 5E-6 -2.96296E-6 L -0.05208 -0.00208 " pathEditMode="relative" rAng="0" ptsTypes="AA">
                                      <p:cBhvr>
                                        <p:cTn id="92" dur="2000" fill="hold"/>
                                        <p:tgtEl>
                                          <p:spTgt spid="9"/>
                                        </p:tgtEl>
                                        <p:attrNameLst>
                                          <p:attrName>ppt_x</p:attrName>
                                          <p:attrName>ppt_y</p:attrName>
                                        </p:attrNameLst>
                                      </p:cBhvr>
                                      <p:rCtr x="-2604" y="-116"/>
                                    </p:animMotion>
                                  </p:childTnLst>
                                </p:cTn>
                              </p:par>
                              <p:par>
                                <p:cTn id="93" presetID="0" presetClass="path" presetSubtype="0" accel="50000" decel="50000" fill="hold" grpId="2" nodeType="withEffect">
                                  <p:stCondLst>
                                    <p:cond delay="0"/>
                                  </p:stCondLst>
                                  <p:childTnLst>
                                    <p:animMotion origin="layout" path="M 5E-6 -4.81481E-6 L -0.05456 0.00024 " pathEditMode="relative" rAng="0" ptsTypes="AA">
                                      <p:cBhvr>
                                        <p:cTn id="94" dur="2000" fill="hold"/>
                                        <p:tgtEl>
                                          <p:spTgt spid="10"/>
                                        </p:tgtEl>
                                        <p:attrNameLst>
                                          <p:attrName>ppt_x</p:attrName>
                                          <p:attrName>ppt_y</p:attrName>
                                        </p:attrNameLst>
                                      </p:cBhvr>
                                      <p:rCtr x="-27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11" grpId="0" animBg="1"/>
      <p:bldP spid="11" grpId="1" animBg="1"/>
      <p:bldP spid="11" grpId="2" animBg="1"/>
      <p:bldP spid="11" grpId="3" animBg="1"/>
      <p:bldP spid="11" grpId="4" animBg="1"/>
      <p:bldP spid="11" grpId="5" animBg="1"/>
      <p:bldP spid="20" grpId="0"/>
      <p:bldP spid="20" grpId="1"/>
      <p:bldP spid="21" grpId="0"/>
      <p:bldP spid="21" grpId="1"/>
      <p:bldP spid="21" grpId="2"/>
      <p:bldP spid="31" grpId="0" animBg="1"/>
      <p:bldP spid="32" grpId="0"/>
      <p:bldP spid="32" grpId="1"/>
      <p:bldP spid="33" grpId="0"/>
      <p:bldP spid="34" grpId="0"/>
      <p:bldP spid="35" grpId="0" animBg="1"/>
      <p:bldP spid="36" grpId="0" animBg="1"/>
      <p:bldP spid="2" grpId="0"/>
      <p:bldP spid="5" grpId="0" animBg="1"/>
      <p:bldP spid="5" grpId="1" animBg="1"/>
      <p:bldP spid="6" grpId="0"/>
      <p:bldP spid="6" grpId="1"/>
      <p:bldP spid="8" grpId="0" animBg="1"/>
      <p:bldP spid="9" grpId="0" animBg="1"/>
      <p:bldP spid="9" grpId="1" animBg="1"/>
      <p:bldP spid="9" grpId="2" animBg="1"/>
      <p:bldP spid="9" grpId="3" animBg="1"/>
      <p:bldP spid="10" grpId="0"/>
      <p:bldP spid="10" grpId="1"/>
      <p:bldP spid="10"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FE841E-1F90-83A5-7867-DBE930719EF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96A97DD0-5BE7-4856-A2A9-C42C6688E607}" type="slidenum">
              <a:rPr lang="en-US" smtClean="0"/>
              <a:pPr/>
              <a:t>2</a:t>
            </a:fld>
            <a:endParaRPr lang="en-US"/>
          </a:p>
        </p:txBody>
      </p:sp>
      <p:sp>
        <p:nvSpPr>
          <p:cNvPr id="5" name="Title 2">
            <a:extLst>
              <a:ext uri="{FF2B5EF4-FFF2-40B4-BE49-F238E27FC236}">
                <a16:creationId xmlns:a16="http://schemas.microsoft.com/office/drawing/2014/main" id="{CA82026B-9107-5B57-0015-32DE3D6D894F}"/>
              </a:ext>
            </a:extLst>
          </p:cNvPr>
          <p:cNvSpPr txBox="1">
            <a:spLocks/>
          </p:cNvSpPr>
          <p:nvPr/>
        </p:nvSpPr>
        <p:spPr>
          <a:xfrm>
            <a:off x="437766" y="341313"/>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Understanding Today’s Service Creation </a:t>
            </a:r>
          </a:p>
        </p:txBody>
      </p:sp>
      <p:grpSp>
        <p:nvGrpSpPr>
          <p:cNvPr id="6" name="Group 5">
            <a:extLst>
              <a:ext uri="{FF2B5EF4-FFF2-40B4-BE49-F238E27FC236}">
                <a16:creationId xmlns:a16="http://schemas.microsoft.com/office/drawing/2014/main" id="{A2520EEE-7748-3BBF-773C-F9652E425009}"/>
              </a:ext>
            </a:extLst>
          </p:cNvPr>
          <p:cNvGrpSpPr/>
          <p:nvPr/>
        </p:nvGrpSpPr>
        <p:grpSpPr>
          <a:xfrm>
            <a:off x="2611700" y="2045327"/>
            <a:ext cx="1977900" cy="1524555"/>
            <a:chOff x="354328" y="1743075"/>
            <a:chExt cx="1977900" cy="1524555"/>
          </a:xfrm>
        </p:grpSpPr>
        <p:sp>
          <p:nvSpPr>
            <p:cNvPr id="7" name="Rectangle 14">
              <a:extLst>
                <a:ext uri="{FF2B5EF4-FFF2-40B4-BE49-F238E27FC236}">
                  <a16:creationId xmlns:a16="http://schemas.microsoft.com/office/drawing/2014/main" id="{5AA77E6F-C14F-7E10-294D-2A5FAE3458BB}"/>
                </a:ext>
              </a:extLst>
            </p:cNvPr>
            <p:cNvSpPr>
              <a:spLocks noChangeArrowheads="1"/>
            </p:cNvSpPr>
            <p:nvPr/>
          </p:nvSpPr>
          <p:spPr bwMode="auto">
            <a:xfrm>
              <a:off x="354328" y="1994298"/>
              <a:ext cx="1977900" cy="1273332"/>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8" name="Rectangle 15">
              <a:extLst>
                <a:ext uri="{FF2B5EF4-FFF2-40B4-BE49-F238E27FC236}">
                  <a16:creationId xmlns:a16="http://schemas.microsoft.com/office/drawing/2014/main" id="{7638DA66-6E8C-8652-F76E-D9C4F6163C0A}"/>
                </a:ext>
              </a:extLst>
            </p:cNvPr>
            <p:cNvSpPr>
              <a:spLocks noChangeArrowheads="1"/>
            </p:cNvSpPr>
            <p:nvPr/>
          </p:nvSpPr>
          <p:spPr bwMode="auto">
            <a:xfrm>
              <a:off x="354328" y="1743075"/>
              <a:ext cx="1977900" cy="238125"/>
            </a:xfrm>
            <a:prstGeom prst="rect">
              <a:avLst/>
            </a:prstGeom>
            <a:solidFill>
              <a:schemeClr val="accent1"/>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Metro Network Domain</a:t>
              </a:r>
            </a:p>
          </p:txBody>
        </p:sp>
      </p:grpSp>
      <p:grpSp>
        <p:nvGrpSpPr>
          <p:cNvPr id="9" name="Group 8">
            <a:extLst>
              <a:ext uri="{FF2B5EF4-FFF2-40B4-BE49-F238E27FC236}">
                <a16:creationId xmlns:a16="http://schemas.microsoft.com/office/drawing/2014/main" id="{93AAD869-CADD-CB68-482A-D3BE39186C91}"/>
              </a:ext>
            </a:extLst>
          </p:cNvPr>
          <p:cNvGrpSpPr/>
          <p:nvPr/>
        </p:nvGrpSpPr>
        <p:grpSpPr>
          <a:xfrm>
            <a:off x="4790207" y="2045327"/>
            <a:ext cx="1955023" cy="1532266"/>
            <a:chOff x="2532834" y="1743075"/>
            <a:chExt cx="1955023" cy="1532266"/>
          </a:xfrm>
        </p:grpSpPr>
        <p:sp>
          <p:nvSpPr>
            <p:cNvPr id="10" name="Rectangle 20">
              <a:extLst>
                <a:ext uri="{FF2B5EF4-FFF2-40B4-BE49-F238E27FC236}">
                  <a16:creationId xmlns:a16="http://schemas.microsoft.com/office/drawing/2014/main" id="{12541980-2AA7-D8A3-6E18-9F8C8A07AC67}"/>
                </a:ext>
              </a:extLst>
            </p:cNvPr>
            <p:cNvSpPr>
              <a:spLocks noChangeArrowheads="1"/>
            </p:cNvSpPr>
            <p:nvPr/>
          </p:nvSpPr>
          <p:spPr bwMode="auto">
            <a:xfrm>
              <a:off x="2532834" y="1991309"/>
              <a:ext cx="1955023" cy="1284032"/>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1" name="Rectangle 21">
              <a:extLst>
                <a:ext uri="{FF2B5EF4-FFF2-40B4-BE49-F238E27FC236}">
                  <a16:creationId xmlns:a16="http://schemas.microsoft.com/office/drawing/2014/main" id="{4F9D2097-94BE-E550-FE91-B461670287F4}"/>
                </a:ext>
              </a:extLst>
            </p:cNvPr>
            <p:cNvSpPr>
              <a:spLocks noChangeArrowheads="1"/>
            </p:cNvSpPr>
            <p:nvPr/>
          </p:nvSpPr>
          <p:spPr bwMode="auto">
            <a:xfrm>
              <a:off x="2532834" y="1743075"/>
              <a:ext cx="1955023" cy="235293"/>
            </a:xfrm>
            <a:prstGeom prst="rect">
              <a:avLst/>
            </a:prstGeom>
            <a:solidFill>
              <a:schemeClr val="accent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Core Network Domain</a:t>
              </a:r>
            </a:p>
          </p:txBody>
        </p:sp>
      </p:grpSp>
      <p:grpSp>
        <p:nvGrpSpPr>
          <p:cNvPr id="12" name="Group 11">
            <a:extLst>
              <a:ext uri="{FF2B5EF4-FFF2-40B4-BE49-F238E27FC236}">
                <a16:creationId xmlns:a16="http://schemas.microsoft.com/office/drawing/2014/main" id="{F2203892-445F-B5FC-0C4E-83C7F291EC4B}"/>
              </a:ext>
            </a:extLst>
          </p:cNvPr>
          <p:cNvGrpSpPr/>
          <p:nvPr/>
        </p:nvGrpSpPr>
        <p:grpSpPr>
          <a:xfrm>
            <a:off x="6945836" y="2045327"/>
            <a:ext cx="1955025" cy="1524555"/>
            <a:chOff x="4688463" y="1743075"/>
            <a:chExt cx="1955025" cy="1524555"/>
          </a:xfrm>
        </p:grpSpPr>
        <p:sp>
          <p:nvSpPr>
            <p:cNvPr id="13" name="Rectangle 26">
              <a:extLst>
                <a:ext uri="{FF2B5EF4-FFF2-40B4-BE49-F238E27FC236}">
                  <a16:creationId xmlns:a16="http://schemas.microsoft.com/office/drawing/2014/main" id="{F825BD7F-B271-BC96-9E66-981481965AA7}"/>
                </a:ext>
              </a:extLst>
            </p:cNvPr>
            <p:cNvSpPr>
              <a:spLocks noChangeArrowheads="1"/>
            </p:cNvSpPr>
            <p:nvPr/>
          </p:nvSpPr>
          <p:spPr bwMode="auto">
            <a:xfrm>
              <a:off x="4688463" y="1991309"/>
              <a:ext cx="1955025" cy="1276321"/>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4" name="Rectangle 27">
              <a:extLst>
                <a:ext uri="{FF2B5EF4-FFF2-40B4-BE49-F238E27FC236}">
                  <a16:creationId xmlns:a16="http://schemas.microsoft.com/office/drawing/2014/main" id="{2FEE1890-5492-AEEE-7F55-62E21DC5C2AD}"/>
                </a:ext>
              </a:extLst>
            </p:cNvPr>
            <p:cNvSpPr>
              <a:spLocks noChangeArrowheads="1"/>
            </p:cNvSpPr>
            <p:nvPr/>
          </p:nvSpPr>
          <p:spPr bwMode="auto">
            <a:xfrm>
              <a:off x="4688463" y="1743075"/>
              <a:ext cx="1955025" cy="235293"/>
            </a:xfrm>
            <a:prstGeom prst="rect">
              <a:avLst/>
            </a:prstGeom>
            <a:solidFill>
              <a:schemeClr val="tx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j-lt"/>
                  <a:ea typeface="ＭＳ Ｐゴシック" charset="0"/>
                </a:rPr>
                <a:t>Data Center Domain</a:t>
              </a:r>
            </a:p>
          </p:txBody>
        </p:sp>
      </p:grpSp>
      <p:sp>
        <p:nvSpPr>
          <p:cNvPr id="15" name="Oval 14">
            <a:extLst>
              <a:ext uri="{FF2B5EF4-FFF2-40B4-BE49-F238E27FC236}">
                <a16:creationId xmlns:a16="http://schemas.microsoft.com/office/drawing/2014/main" id="{85D93912-F011-2DFD-5FBA-4185467247E0}"/>
              </a:ext>
            </a:extLst>
          </p:cNvPr>
          <p:cNvSpPr/>
          <p:nvPr/>
        </p:nvSpPr>
        <p:spPr>
          <a:xfrm>
            <a:off x="702300" y="1921987"/>
            <a:ext cx="1860821" cy="1860821"/>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05073"/>
              </a:solidFill>
              <a:effectLst/>
              <a:uLnTx/>
              <a:uFillTx/>
              <a:latin typeface="+mj-lt"/>
              <a:ea typeface="+mn-ea"/>
              <a:cs typeface="+mn-cs"/>
            </a:endParaRPr>
          </a:p>
        </p:txBody>
      </p:sp>
      <p:sp>
        <p:nvSpPr>
          <p:cNvPr id="16" name="TextBox 15">
            <a:extLst>
              <a:ext uri="{FF2B5EF4-FFF2-40B4-BE49-F238E27FC236}">
                <a16:creationId xmlns:a16="http://schemas.microsoft.com/office/drawing/2014/main" id="{885E5864-D26F-2B4C-F4F1-179162324112}"/>
              </a:ext>
            </a:extLst>
          </p:cNvPr>
          <p:cNvSpPr txBox="1"/>
          <p:nvPr/>
        </p:nvSpPr>
        <p:spPr>
          <a:xfrm>
            <a:off x="759514" y="1648249"/>
            <a:ext cx="1745367" cy="276999"/>
          </a:xfrm>
          <a:prstGeom prst="rect">
            <a:avLst/>
          </a:prstGeom>
          <a:noFill/>
        </p:spPr>
        <p:txBody>
          <a:bodyPr wrap="square" rtlCol="0" anchor="b">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Legacy Central Office</a:t>
            </a:r>
          </a:p>
        </p:txBody>
      </p:sp>
      <p:sp>
        <p:nvSpPr>
          <p:cNvPr id="17" name="Rounded Rectangle 21">
            <a:extLst>
              <a:ext uri="{FF2B5EF4-FFF2-40B4-BE49-F238E27FC236}">
                <a16:creationId xmlns:a16="http://schemas.microsoft.com/office/drawing/2014/main" id="{5DC66995-D599-3016-F204-0A5AA70A3E5E}"/>
              </a:ext>
            </a:extLst>
          </p:cNvPr>
          <p:cNvSpPr/>
          <p:nvPr/>
        </p:nvSpPr>
        <p:spPr>
          <a:xfrm>
            <a:off x="2062585" y="2793165"/>
            <a:ext cx="432117" cy="136259"/>
          </a:xfrm>
          <a:custGeom>
            <a:avLst/>
            <a:gdLst/>
            <a:ahLst/>
            <a:cxnLst/>
            <a:rect l="l" t="t" r="r" b="b"/>
            <a:pathLst>
              <a:path w="2915829" h="687975">
                <a:moveTo>
                  <a:pt x="2293713" y="305142"/>
                </a:moveTo>
                <a:cubicBezTo>
                  <a:pt x="2317416" y="305142"/>
                  <a:pt x="2336631" y="324357"/>
                  <a:pt x="2336631" y="348060"/>
                </a:cubicBezTo>
                <a:cubicBezTo>
                  <a:pt x="2336631" y="371763"/>
                  <a:pt x="2317416" y="390978"/>
                  <a:pt x="2293713" y="390978"/>
                </a:cubicBezTo>
                <a:cubicBezTo>
                  <a:pt x="2270010" y="390978"/>
                  <a:pt x="2250795" y="371763"/>
                  <a:pt x="2250795" y="348060"/>
                </a:cubicBezTo>
                <a:cubicBezTo>
                  <a:pt x="2250795" y="324357"/>
                  <a:pt x="2270010" y="305142"/>
                  <a:pt x="2293713" y="305142"/>
                </a:cubicBezTo>
                <a:close/>
                <a:moveTo>
                  <a:pt x="2293714" y="285413"/>
                </a:moveTo>
                <a:cubicBezTo>
                  <a:pt x="2259114" y="285413"/>
                  <a:pt x="2231066" y="313461"/>
                  <a:pt x="2231066" y="348061"/>
                </a:cubicBezTo>
                <a:cubicBezTo>
                  <a:pt x="2231066" y="382661"/>
                  <a:pt x="2259114" y="410709"/>
                  <a:pt x="2293714" y="410709"/>
                </a:cubicBezTo>
                <a:cubicBezTo>
                  <a:pt x="2328314" y="410709"/>
                  <a:pt x="2356362" y="382661"/>
                  <a:pt x="2356362" y="348061"/>
                </a:cubicBezTo>
                <a:cubicBezTo>
                  <a:pt x="2356362" y="313461"/>
                  <a:pt x="2328314" y="285413"/>
                  <a:pt x="2293714" y="285413"/>
                </a:cubicBezTo>
                <a:close/>
                <a:moveTo>
                  <a:pt x="2471624" y="284761"/>
                </a:moveTo>
                <a:cubicBezTo>
                  <a:pt x="2437024" y="284761"/>
                  <a:pt x="2408976" y="312809"/>
                  <a:pt x="2408976" y="347409"/>
                </a:cubicBezTo>
                <a:cubicBezTo>
                  <a:pt x="2408976" y="382009"/>
                  <a:pt x="2437024" y="410057"/>
                  <a:pt x="2471624" y="410057"/>
                </a:cubicBezTo>
                <a:cubicBezTo>
                  <a:pt x="2506224" y="410057"/>
                  <a:pt x="2534272" y="382009"/>
                  <a:pt x="2534272" y="347409"/>
                </a:cubicBezTo>
                <a:cubicBezTo>
                  <a:pt x="2534272" y="312809"/>
                  <a:pt x="2506224" y="284761"/>
                  <a:pt x="2471624" y="284761"/>
                </a:cubicBezTo>
                <a:close/>
                <a:moveTo>
                  <a:pt x="2652499" y="283390"/>
                </a:moveTo>
                <a:cubicBezTo>
                  <a:pt x="2617899" y="283390"/>
                  <a:pt x="2589851" y="311438"/>
                  <a:pt x="2589851" y="346038"/>
                </a:cubicBezTo>
                <a:cubicBezTo>
                  <a:pt x="2589851" y="380638"/>
                  <a:pt x="2617899" y="408686"/>
                  <a:pt x="2652499" y="408686"/>
                </a:cubicBezTo>
                <a:cubicBezTo>
                  <a:pt x="2687099" y="408686"/>
                  <a:pt x="2715147" y="380638"/>
                  <a:pt x="2715147" y="346038"/>
                </a:cubicBezTo>
                <a:cubicBezTo>
                  <a:pt x="2715147" y="311438"/>
                  <a:pt x="2687099" y="283390"/>
                  <a:pt x="2652499" y="283390"/>
                </a:cubicBezTo>
                <a:close/>
                <a:moveTo>
                  <a:pt x="1049991" y="258774"/>
                </a:moveTo>
                <a:lnTo>
                  <a:pt x="1049991" y="452412"/>
                </a:lnTo>
                <a:lnTo>
                  <a:pt x="1346130" y="452412"/>
                </a:lnTo>
                <a:lnTo>
                  <a:pt x="1346130" y="258774"/>
                </a:lnTo>
                <a:close/>
                <a:moveTo>
                  <a:pt x="341758" y="258143"/>
                </a:moveTo>
                <a:lnTo>
                  <a:pt x="341758" y="451781"/>
                </a:lnTo>
                <a:lnTo>
                  <a:pt x="637897" y="451781"/>
                </a:lnTo>
                <a:lnTo>
                  <a:pt x="637897" y="258143"/>
                </a:lnTo>
                <a:close/>
                <a:moveTo>
                  <a:pt x="710493" y="256285"/>
                </a:moveTo>
                <a:lnTo>
                  <a:pt x="710493" y="449923"/>
                </a:lnTo>
                <a:lnTo>
                  <a:pt x="1006632" y="449923"/>
                </a:lnTo>
                <a:lnTo>
                  <a:pt x="1006632" y="256285"/>
                </a:lnTo>
                <a:close/>
                <a:moveTo>
                  <a:pt x="1394904" y="254914"/>
                </a:moveTo>
                <a:lnTo>
                  <a:pt x="1394904" y="448552"/>
                </a:lnTo>
                <a:lnTo>
                  <a:pt x="1691043" y="448552"/>
                </a:lnTo>
                <a:lnTo>
                  <a:pt x="1691043" y="254914"/>
                </a:lnTo>
                <a:close/>
                <a:moveTo>
                  <a:pt x="1736457" y="252913"/>
                </a:moveTo>
                <a:lnTo>
                  <a:pt x="1736457" y="446551"/>
                </a:lnTo>
                <a:lnTo>
                  <a:pt x="2032596" y="446551"/>
                </a:lnTo>
                <a:lnTo>
                  <a:pt x="2032596" y="252913"/>
                </a:lnTo>
                <a:close/>
                <a:moveTo>
                  <a:pt x="161433" y="0"/>
                </a:moveTo>
                <a:lnTo>
                  <a:pt x="2754396" y="0"/>
                </a:lnTo>
                <a:cubicBezTo>
                  <a:pt x="2843553" y="0"/>
                  <a:pt x="2915829" y="72276"/>
                  <a:pt x="2915829" y="161433"/>
                </a:cubicBezTo>
                <a:lnTo>
                  <a:pt x="2915829" y="526542"/>
                </a:lnTo>
                <a:cubicBezTo>
                  <a:pt x="2915829" y="615699"/>
                  <a:pt x="2843553" y="687975"/>
                  <a:pt x="2754396" y="687975"/>
                </a:cubicBezTo>
                <a:lnTo>
                  <a:pt x="161433" y="687975"/>
                </a:lnTo>
                <a:cubicBezTo>
                  <a:pt x="72276" y="687975"/>
                  <a:pt x="0" y="615699"/>
                  <a:pt x="0" y="526542"/>
                </a:cubicBezTo>
                <a:lnTo>
                  <a:pt x="0" y="161433"/>
                </a:lnTo>
                <a:cubicBezTo>
                  <a:pt x="0" y="72276"/>
                  <a:pt x="72276" y="0"/>
                  <a:pt x="161433" y="0"/>
                </a:cubicBezTo>
                <a:close/>
              </a:path>
            </a:pathLst>
          </a:custGeom>
          <a:solidFill>
            <a:srgbClr val="FFFFFF"/>
          </a:solidFill>
          <a:ln w="3175" cmpd="sng">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8" name="Freeform 17">
            <a:extLst>
              <a:ext uri="{FF2B5EF4-FFF2-40B4-BE49-F238E27FC236}">
                <a16:creationId xmlns:a16="http://schemas.microsoft.com/office/drawing/2014/main" id="{7E9F118A-EF86-46DA-B1AF-9634F6194EED}"/>
              </a:ext>
            </a:extLst>
          </p:cNvPr>
          <p:cNvSpPr/>
          <p:nvPr/>
        </p:nvSpPr>
        <p:spPr>
          <a:xfrm>
            <a:off x="996649" y="2375171"/>
            <a:ext cx="243393" cy="243393"/>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 name="TextBox 18">
            <a:extLst>
              <a:ext uri="{FF2B5EF4-FFF2-40B4-BE49-F238E27FC236}">
                <a16:creationId xmlns:a16="http://schemas.microsoft.com/office/drawing/2014/main" id="{691A3729-84ED-8E85-4D22-95B139F1CE8B}"/>
              </a:ext>
            </a:extLst>
          </p:cNvPr>
          <p:cNvSpPr txBox="1"/>
          <p:nvPr/>
        </p:nvSpPr>
        <p:spPr>
          <a:xfrm>
            <a:off x="876245" y="3217560"/>
            <a:ext cx="439544" cy="184666"/>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FFFFFF"/>
                </a:solidFill>
                <a:effectLst/>
                <a:uLnTx/>
                <a:uFillTx/>
                <a:latin typeface="+mj-lt"/>
                <a:ea typeface="ＭＳ Ｐゴシック" charset="0"/>
              </a:rPr>
              <a:t>Access</a:t>
            </a:r>
          </a:p>
        </p:txBody>
      </p:sp>
      <p:sp>
        <p:nvSpPr>
          <p:cNvPr id="20" name="TextBox 19">
            <a:extLst>
              <a:ext uri="{FF2B5EF4-FFF2-40B4-BE49-F238E27FC236}">
                <a16:creationId xmlns:a16="http://schemas.microsoft.com/office/drawing/2014/main" id="{B40C56AE-563E-D973-D8AB-6BBEDBF6C2B9}"/>
              </a:ext>
            </a:extLst>
          </p:cNvPr>
          <p:cNvSpPr txBox="1"/>
          <p:nvPr/>
        </p:nvSpPr>
        <p:spPr>
          <a:xfrm>
            <a:off x="1976934" y="2886806"/>
            <a:ext cx="607859" cy="184666"/>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FFFFFF"/>
                </a:solidFill>
                <a:effectLst/>
                <a:uLnTx/>
                <a:uFillTx/>
                <a:latin typeface="+mj-lt"/>
                <a:ea typeface="ＭＳ Ｐゴシック" charset="0"/>
              </a:rPr>
              <a:t>Aggregation</a:t>
            </a:r>
          </a:p>
        </p:txBody>
      </p:sp>
      <p:cxnSp>
        <p:nvCxnSpPr>
          <p:cNvPr id="21" name="Straight Connector 20">
            <a:extLst>
              <a:ext uri="{FF2B5EF4-FFF2-40B4-BE49-F238E27FC236}">
                <a16:creationId xmlns:a16="http://schemas.microsoft.com/office/drawing/2014/main" id="{FE41430C-BB3F-19D7-E009-81F7DF2E17D3}"/>
              </a:ext>
            </a:extLst>
          </p:cNvPr>
          <p:cNvCxnSpPr/>
          <p:nvPr/>
        </p:nvCxnSpPr>
        <p:spPr>
          <a:xfrm>
            <a:off x="1073082" y="2814866"/>
            <a:ext cx="1001921" cy="4083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4D92CF-D50C-B121-6FCD-CAE67D733967}"/>
              </a:ext>
            </a:extLst>
          </p:cNvPr>
          <p:cNvCxnSpPr/>
          <p:nvPr/>
        </p:nvCxnSpPr>
        <p:spPr>
          <a:xfrm flipV="1">
            <a:off x="1223387" y="2864163"/>
            <a:ext cx="847704" cy="19158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DBB273-3DD9-B137-FC12-ED018C0E8795}"/>
              </a:ext>
            </a:extLst>
          </p:cNvPr>
          <p:cNvCxnSpPr/>
          <p:nvPr/>
        </p:nvCxnSpPr>
        <p:spPr>
          <a:xfrm flipH="1" flipV="1">
            <a:off x="1234498" y="2503666"/>
            <a:ext cx="312368" cy="6208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28A490-B723-90CA-C368-C8DA8F199B2F}"/>
              </a:ext>
            </a:extLst>
          </p:cNvPr>
          <p:cNvCxnSpPr>
            <a:endCxn id="59" idx="1"/>
          </p:cNvCxnSpPr>
          <p:nvPr/>
        </p:nvCxnSpPr>
        <p:spPr>
          <a:xfrm>
            <a:off x="1227879" y="3065523"/>
            <a:ext cx="297160" cy="41491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9F0EEA-93A6-E825-64A1-976F72A0DB55}"/>
              </a:ext>
            </a:extLst>
          </p:cNvPr>
          <p:cNvCxnSpPr>
            <a:endCxn id="30" idx="0"/>
          </p:cNvCxnSpPr>
          <p:nvPr/>
        </p:nvCxnSpPr>
        <p:spPr>
          <a:xfrm>
            <a:off x="1052631" y="2789759"/>
            <a:ext cx="459502" cy="3881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C5C5D2-823E-9D02-48C7-522EE754A721}"/>
              </a:ext>
            </a:extLst>
          </p:cNvPr>
          <p:cNvCxnSpPr/>
          <p:nvPr/>
        </p:nvCxnSpPr>
        <p:spPr>
          <a:xfrm>
            <a:off x="1205045" y="2489063"/>
            <a:ext cx="875719" cy="35937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538CEE57-43EC-9792-6FAA-0035F2A19D62}"/>
              </a:ext>
            </a:extLst>
          </p:cNvPr>
          <p:cNvSpPr/>
          <p:nvPr/>
        </p:nvSpPr>
        <p:spPr>
          <a:xfrm>
            <a:off x="834190" y="2680460"/>
            <a:ext cx="243393" cy="243393"/>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28" name="Freeform 27">
            <a:extLst>
              <a:ext uri="{FF2B5EF4-FFF2-40B4-BE49-F238E27FC236}">
                <a16:creationId xmlns:a16="http://schemas.microsoft.com/office/drawing/2014/main" id="{DB7FCC53-5F40-8686-4AE4-D043C48B83F1}"/>
              </a:ext>
            </a:extLst>
          </p:cNvPr>
          <p:cNvSpPr/>
          <p:nvPr/>
        </p:nvSpPr>
        <p:spPr>
          <a:xfrm>
            <a:off x="1000615" y="2962670"/>
            <a:ext cx="243393" cy="243393"/>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grpSp>
        <p:nvGrpSpPr>
          <p:cNvPr id="29" name="Group 28">
            <a:extLst>
              <a:ext uri="{FF2B5EF4-FFF2-40B4-BE49-F238E27FC236}">
                <a16:creationId xmlns:a16="http://schemas.microsoft.com/office/drawing/2014/main" id="{BB6BE0E1-024E-062E-AF84-5BD1BC886837}"/>
              </a:ext>
            </a:extLst>
          </p:cNvPr>
          <p:cNvGrpSpPr/>
          <p:nvPr/>
        </p:nvGrpSpPr>
        <p:grpSpPr>
          <a:xfrm>
            <a:off x="1499182" y="3134638"/>
            <a:ext cx="365030" cy="112657"/>
            <a:chOff x="8244834" y="2158927"/>
            <a:chExt cx="734921" cy="226814"/>
          </a:xfrm>
          <a:solidFill>
            <a:schemeClr val="bg2"/>
          </a:solidFill>
        </p:grpSpPr>
        <p:sp>
          <p:nvSpPr>
            <p:cNvPr id="30" name="Rounded Rectangle 2">
              <a:extLst>
                <a:ext uri="{FF2B5EF4-FFF2-40B4-BE49-F238E27FC236}">
                  <a16:creationId xmlns:a16="http://schemas.microsoft.com/office/drawing/2014/main" id="{64D165A9-41BA-6439-F2D6-64DF56702091}"/>
                </a:ext>
              </a:extLst>
            </p:cNvPr>
            <p:cNvSpPr/>
            <p:nvPr/>
          </p:nvSpPr>
          <p:spPr>
            <a:xfrm>
              <a:off x="8244834" y="2158927"/>
              <a:ext cx="734921" cy="226814"/>
            </a:xfrm>
            <a:custGeom>
              <a:avLst/>
              <a:gdLst>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68945 w 2692353"/>
                <a:gd name="connsiteY13" fmla="*/ 242228 h 830925"/>
                <a:gd name="connsiteX14" fmla="*/ 2677684 w 2692353"/>
                <a:gd name="connsiteY14" fmla="*/ 248120 h 830925"/>
                <a:gd name="connsiteX15" fmla="*/ 2692353 w 2692353"/>
                <a:gd name="connsiteY15" fmla="*/ 283536 h 830925"/>
                <a:gd name="connsiteX16" fmla="*/ 2692353 w 2692353"/>
                <a:gd name="connsiteY16" fmla="*/ 780839 h 830925"/>
                <a:gd name="connsiteX17" fmla="*/ 2642267 w 2692353"/>
                <a:gd name="connsiteY17" fmla="*/ 830925 h 830925"/>
                <a:gd name="connsiteX18" fmla="*/ 50086 w 2692353"/>
                <a:gd name="connsiteY18" fmla="*/ 830925 h 830925"/>
                <a:gd name="connsiteX19" fmla="*/ 0 w 2692353"/>
                <a:gd name="connsiteY19" fmla="*/ 780839 h 830925"/>
                <a:gd name="connsiteX20" fmla="*/ 0 w 2692353"/>
                <a:gd name="connsiteY20" fmla="*/ 283536 h 830925"/>
                <a:gd name="connsiteX21" fmla="*/ 14670 w 2692353"/>
                <a:gd name="connsiteY21" fmla="*/ 248120 h 830925"/>
                <a:gd name="connsiteX22" fmla="*/ 23409 w 2692353"/>
                <a:gd name="connsiteY22" fmla="*/ 242228 h 830925"/>
                <a:gd name="connsiteX23" fmla="*/ 385304 w 2692353"/>
                <a:gd name="connsiteY23"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68945 w 2692353"/>
                <a:gd name="connsiteY13" fmla="*/ 242228 h 830925"/>
                <a:gd name="connsiteX14" fmla="*/ 2677684 w 2692353"/>
                <a:gd name="connsiteY14" fmla="*/ 248120 h 830925"/>
                <a:gd name="connsiteX15" fmla="*/ 2692353 w 2692353"/>
                <a:gd name="connsiteY15" fmla="*/ 283536 h 830925"/>
                <a:gd name="connsiteX16" fmla="*/ 2692353 w 2692353"/>
                <a:gd name="connsiteY16" fmla="*/ 780839 h 830925"/>
                <a:gd name="connsiteX17" fmla="*/ 2642267 w 2692353"/>
                <a:gd name="connsiteY17" fmla="*/ 830925 h 830925"/>
                <a:gd name="connsiteX18" fmla="*/ 50086 w 2692353"/>
                <a:gd name="connsiteY18" fmla="*/ 830925 h 830925"/>
                <a:gd name="connsiteX19" fmla="*/ 0 w 2692353"/>
                <a:gd name="connsiteY19" fmla="*/ 780839 h 830925"/>
                <a:gd name="connsiteX20" fmla="*/ 0 w 2692353"/>
                <a:gd name="connsiteY20" fmla="*/ 283536 h 830925"/>
                <a:gd name="connsiteX21" fmla="*/ 14670 w 2692353"/>
                <a:gd name="connsiteY21" fmla="*/ 248120 h 830925"/>
                <a:gd name="connsiteX22" fmla="*/ 385304 w 2692353"/>
                <a:gd name="connsiteY22"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77684 w 2692353"/>
                <a:gd name="connsiteY13" fmla="*/ 248120 h 830925"/>
                <a:gd name="connsiteX14" fmla="*/ 2692353 w 2692353"/>
                <a:gd name="connsiteY14" fmla="*/ 283536 h 830925"/>
                <a:gd name="connsiteX15" fmla="*/ 2692353 w 2692353"/>
                <a:gd name="connsiteY15" fmla="*/ 780839 h 830925"/>
                <a:gd name="connsiteX16" fmla="*/ 2642267 w 2692353"/>
                <a:gd name="connsiteY16" fmla="*/ 830925 h 830925"/>
                <a:gd name="connsiteX17" fmla="*/ 50086 w 2692353"/>
                <a:gd name="connsiteY17" fmla="*/ 830925 h 830925"/>
                <a:gd name="connsiteX18" fmla="*/ 0 w 2692353"/>
                <a:gd name="connsiteY18" fmla="*/ 780839 h 830925"/>
                <a:gd name="connsiteX19" fmla="*/ 0 w 2692353"/>
                <a:gd name="connsiteY19" fmla="*/ 283536 h 830925"/>
                <a:gd name="connsiteX20" fmla="*/ 14670 w 2692353"/>
                <a:gd name="connsiteY20" fmla="*/ 248120 h 830925"/>
                <a:gd name="connsiteX21" fmla="*/ 385304 w 2692353"/>
                <a:gd name="connsiteY21"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77684 w 2692353"/>
                <a:gd name="connsiteY12" fmla="*/ 248120 h 830925"/>
                <a:gd name="connsiteX13" fmla="*/ 2692353 w 2692353"/>
                <a:gd name="connsiteY13" fmla="*/ 283536 h 830925"/>
                <a:gd name="connsiteX14" fmla="*/ 2692353 w 2692353"/>
                <a:gd name="connsiteY14" fmla="*/ 780839 h 830925"/>
                <a:gd name="connsiteX15" fmla="*/ 2642267 w 2692353"/>
                <a:gd name="connsiteY15" fmla="*/ 830925 h 830925"/>
                <a:gd name="connsiteX16" fmla="*/ 50086 w 2692353"/>
                <a:gd name="connsiteY16" fmla="*/ 830925 h 830925"/>
                <a:gd name="connsiteX17" fmla="*/ 0 w 2692353"/>
                <a:gd name="connsiteY17" fmla="*/ 780839 h 830925"/>
                <a:gd name="connsiteX18" fmla="*/ 0 w 2692353"/>
                <a:gd name="connsiteY18" fmla="*/ 283536 h 830925"/>
                <a:gd name="connsiteX19" fmla="*/ 14670 w 2692353"/>
                <a:gd name="connsiteY19" fmla="*/ 248120 h 830925"/>
                <a:gd name="connsiteX20" fmla="*/ 385304 w 2692353"/>
                <a:gd name="connsiteY20" fmla="*/ 0 h 8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2353" h="830925">
                  <a:moveTo>
                    <a:pt x="95513" y="319351"/>
                  </a:moveTo>
                  <a:lnTo>
                    <a:pt x="95513" y="724110"/>
                  </a:lnTo>
                  <a:lnTo>
                    <a:pt x="2583550" y="724110"/>
                  </a:lnTo>
                  <a:lnTo>
                    <a:pt x="2583550" y="319351"/>
                  </a:lnTo>
                  <a:lnTo>
                    <a:pt x="95513" y="319351"/>
                  </a:lnTo>
                  <a:close/>
                  <a:moveTo>
                    <a:pt x="420869" y="40849"/>
                  </a:moveTo>
                  <a:lnTo>
                    <a:pt x="173496" y="201534"/>
                  </a:lnTo>
                  <a:lnTo>
                    <a:pt x="2505567" y="201534"/>
                  </a:lnTo>
                  <a:lnTo>
                    <a:pt x="2258194" y="40849"/>
                  </a:lnTo>
                  <a:lnTo>
                    <a:pt x="420869" y="40849"/>
                  </a:lnTo>
                  <a:close/>
                  <a:moveTo>
                    <a:pt x="385304" y="0"/>
                  </a:moveTo>
                  <a:lnTo>
                    <a:pt x="2309080" y="0"/>
                  </a:lnTo>
                  <a:lnTo>
                    <a:pt x="2677684" y="248120"/>
                  </a:lnTo>
                  <a:cubicBezTo>
                    <a:pt x="2686747" y="257184"/>
                    <a:pt x="2692353" y="269705"/>
                    <a:pt x="2692353" y="283536"/>
                  </a:cubicBezTo>
                  <a:lnTo>
                    <a:pt x="2692353" y="780839"/>
                  </a:lnTo>
                  <a:cubicBezTo>
                    <a:pt x="2692353" y="808501"/>
                    <a:pt x="2669929" y="830925"/>
                    <a:pt x="2642267" y="830925"/>
                  </a:cubicBezTo>
                  <a:lnTo>
                    <a:pt x="50086" y="830925"/>
                  </a:lnTo>
                  <a:cubicBezTo>
                    <a:pt x="22424" y="830925"/>
                    <a:pt x="0" y="808501"/>
                    <a:pt x="0" y="780839"/>
                  </a:cubicBezTo>
                  <a:lnTo>
                    <a:pt x="0" y="283536"/>
                  </a:lnTo>
                  <a:cubicBezTo>
                    <a:pt x="0" y="269705"/>
                    <a:pt x="5606" y="257184"/>
                    <a:pt x="14670" y="248120"/>
                  </a:cubicBezTo>
                  <a:lnTo>
                    <a:pt x="385304" y="0"/>
                  </a:lnTo>
                  <a:close/>
                </a:path>
              </a:pathLst>
            </a:cu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1" name="Rectangle 30">
              <a:extLst>
                <a:ext uri="{FF2B5EF4-FFF2-40B4-BE49-F238E27FC236}">
                  <a16:creationId xmlns:a16="http://schemas.microsoft.com/office/drawing/2014/main" id="{0E9B99F5-F68B-BCA7-906A-E7715ECAB45B}"/>
                </a:ext>
              </a:extLst>
            </p:cNvPr>
            <p:cNvSpPr/>
            <p:nvPr/>
          </p:nvSpPr>
          <p:spPr>
            <a:xfrm>
              <a:off x="8303402" y="2295183"/>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2" name="Rectangle 31">
              <a:extLst>
                <a:ext uri="{FF2B5EF4-FFF2-40B4-BE49-F238E27FC236}">
                  <a16:creationId xmlns:a16="http://schemas.microsoft.com/office/drawing/2014/main" id="{D845479C-58B6-A2C4-5B90-20DEDFEFD5E8}"/>
                </a:ext>
              </a:extLst>
            </p:cNvPr>
            <p:cNvSpPr/>
            <p:nvPr/>
          </p:nvSpPr>
          <p:spPr>
            <a:xfrm>
              <a:off x="8364812" y="2295750"/>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3" name="Rectangle 32">
              <a:extLst>
                <a:ext uri="{FF2B5EF4-FFF2-40B4-BE49-F238E27FC236}">
                  <a16:creationId xmlns:a16="http://schemas.microsoft.com/office/drawing/2014/main" id="{5BDE59E2-202E-A3EB-FE22-1FBC5F1EE491}"/>
                </a:ext>
              </a:extLst>
            </p:cNvPr>
            <p:cNvSpPr/>
            <p:nvPr/>
          </p:nvSpPr>
          <p:spPr>
            <a:xfrm>
              <a:off x="8427636" y="2294901"/>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4" name="Rectangle 33">
              <a:extLst>
                <a:ext uri="{FF2B5EF4-FFF2-40B4-BE49-F238E27FC236}">
                  <a16:creationId xmlns:a16="http://schemas.microsoft.com/office/drawing/2014/main" id="{CB034F26-D620-58A4-DE34-60EAACDDED19}"/>
                </a:ext>
              </a:extLst>
            </p:cNvPr>
            <p:cNvSpPr/>
            <p:nvPr/>
          </p:nvSpPr>
          <p:spPr>
            <a:xfrm>
              <a:off x="8486498" y="2297164"/>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5" name="Rectangle 34">
              <a:extLst>
                <a:ext uri="{FF2B5EF4-FFF2-40B4-BE49-F238E27FC236}">
                  <a16:creationId xmlns:a16="http://schemas.microsoft.com/office/drawing/2014/main" id="{423CECB8-5739-6E41-D84E-2AE231BB5B49}"/>
                </a:ext>
              </a:extLst>
            </p:cNvPr>
            <p:cNvSpPr/>
            <p:nvPr/>
          </p:nvSpPr>
          <p:spPr>
            <a:xfrm>
              <a:off x="8547908" y="2297731"/>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6" name="Rectangle 35">
              <a:extLst>
                <a:ext uri="{FF2B5EF4-FFF2-40B4-BE49-F238E27FC236}">
                  <a16:creationId xmlns:a16="http://schemas.microsoft.com/office/drawing/2014/main" id="{4AE8D42C-5594-C092-E420-F848BD507D4A}"/>
                </a:ext>
              </a:extLst>
            </p:cNvPr>
            <p:cNvSpPr/>
            <p:nvPr/>
          </p:nvSpPr>
          <p:spPr>
            <a:xfrm>
              <a:off x="8610733" y="2296882"/>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7" name="Rectangle 36">
              <a:extLst>
                <a:ext uri="{FF2B5EF4-FFF2-40B4-BE49-F238E27FC236}">
                  <a16:creationId xmlns:a16="http://schemas.microsoft.com/office/drawing/2014/main" id="{7A663FCF-E0B3-5A01-E798-73C485B951EB}"/>
                </a:ext>
              </a:extLst>
            </p:cNvPr>
            <p:cNvSpPr/>
            <p:nvPr/>
          </p:nvSpPr>
          <p:spPr>
            <a:xfrm>
              <a:off x="8672425" y="2297731"/>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8" name="Rectangle 37">
              <a:extLst>
                <a:ext uri="{FF2B5EF4-FFF2-40B4-BE49-F238E27FC236}">
                  <a16:creationId xmlns:a16="http://schemas.microsoft.com/office/drawing/2014/main" id="{89DD8E91-E1B3-67FD-3732-2583CF36BEC7}"/>
                </a:ext>
              </a:extLst>
            </p:cNvPr>
            <p:cNvSpPr/>
            <p:nvPr/>
          </p:nvSpPr>
          <p:spPr>
            <a:xfrm>
              <a:off x="8733835" y="2298297"/>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39" name="Rectangle 38">
              <a:extLst>
                <a:ext uri="{FF2B5EF4-FFF2-40B4-BE49-F238E27FC236}">
                  <a16:creationId xmlns:a16="http://schemas.microsoft.com/office/drawing/2014/main" id="{5252711D-CC68-DF34-0DD5-AE483296F3EB}"/>
                </a:ext>
              </a:extLst>
            </p:cNvPr>
            <p:cNvSpPr/>
            <p:nvPr/>
          </p:nvSpPr>
          <p:spPr>
            <a:xfrm>
              <a:off x="8793829" y="2266884"/>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0" name="Rectangle 39">
              <a:extLst>
                <a:ext uri="{FF2B5EF4-FFF2-40B4-BE49-F238E27FC236}">
                  <a16:creationId xmlns:a16="http://schemas.microsoft.com/office/drawing/2014/main" id="{3C7D58DE-BD74-864F-8F65-EB0A340D062A}"/>
                </a:ext>
              </a:extLst>
            </p:cNvPr>
            <p:cNvSpPr/>
            <p:nvPr/>
          </p:nvSpPr>
          <p:spPr>
            <a:xfrm>
              <a:off x="8795810" y="2314144"/>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1" name="Rectangle 40">
              <a:extLst>
                <a:ext uri="{FF2B5EF4-FFF2-40B4-BE49-F238E27FC236}">
                  <a16:creationId xmlns:a16="http://schemas.microsoft.com/office/drawing/2014/main" id="{DD7EE126-47EE-8F54-2476-0E13FF678539}"/>
                </a:ext>
              </a:extLst>
            </p:cNvPr>
            <p:cNvSpPr/>
            <p:nvPr/>
          </p:nvSpPr>
          <p:spPr>
            <a:xfrm>
              <a:off x="8887783" y="2267450"/>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2" name="Rectangle 41">
              <a:extLst>
                <a:ext uri="{FF2B5EF4-FFF2-40B4-BE49-F238E27FC236}">
                  <a16:creationId xmlns:a16="http://schemas.microsoft.com/office/drawing/2014/main" id="{BA394130-D385-2F99-B621-E8BCC46E2F2B}"/>
                </a:ext>
              </a:extLst>
            </p:cNvPr>
            <p:cNvSpPr/>
            <p:nvPr/>
          </p:nvSpPr>
          <p:spPr>
            <a:xfrm>
              <a:off x="8886368" y="2312729"/>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43" name="Group 42">
            <a:extLst>
              <a:ext uri="{FF2B5EF4-FFF2-40B4-BE49-F238E27FC236}">
                <a16:creationId xmlns:a16="http://schemas.microsoft.com/office/drawing/2014/main" id="{58E44471-2E5F-3F70-D86C-4684FF6D44F5}"/>
              </a:ext>
            </a:extLst>
          </p:cNvPr>
          <p:cNvGrpSpPr/>
          <p:nvPr/>
        </p:nvGrpSpPr>
        <p:grpSpPr>
          <a:xfrm>
            <a:off x="1498387" y="3270309"/>
            <a:ext cx="365030" cy="112657"/>
            <a:chOff x="8244834" y="2158927"/>
            <a:chExt cx="734921" cy="226814"/>
          </a:xfrm>
          <a:solidFill>
            <a:schemeClr val="bg2"/>
          </a:solidFill>
        </p:grpSpPr>
        <p:sp>
          <p:nvSpPr>
            <p:cNvPr id="44" name="Rounded Rectangle 2">
              <a:extLst>
                <a:ext uri="{FF2B5EF4-FFF2-40B4-BE49-F238E27FC236}">
                  <a16:creationId xmlns:a16="http://schemas.microsoft.com/office/drawing/2014/main" id="{32AFD090-AD13-5495-EA1C-028189515261}"/>
                </a:ext>
              </a:extLst>
            </p:cNvPr>
            <p:cNvSpPr/>
            <p:nvPr/>
          </p:nvSpPr>
          <p:spPr>
            <a:xfrm>
              <a:off x="8244834" y="2158927"/>
              <a:ext cx="734921" cy="226814"/>
            </a:xfrm>
            <a:custGeom>
              <a:avLst/>
              <a:gdLst>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68945 w 2692353"/>
                <a:gd name="connsiteY13" fmla="*/ 242228 h 830925"/>
                <a:gd name="connsiteX14" fmla="*/ 2677684 w 2692353"/>
                <a:gd name="connsiteY14" fmla="*/ 248120 h 830925"/>
                <a:gd name="connsiteX15" fmla="*/ 2692353 w 2692353"/>
                <a:gd name="connsiteY15" fmla="*/ 283536 h 830925"/>
                <a:gd name="connsiteX16" fmla="*/ 2692353 w 2692353"/>
                <a:gd name="connsiteY16" fmla="*/ 780839 h 830925"/>
                <a:gd name="connsiteX17" fmla="*/ 2642267 w 2692353"/>
                <a:gd name="connsiteY17" fmla="*/ 830925 h 830925"/>
                <a:gd name="connsiteX18" fmla="*/ 50086 w 2692353"/>
                <a:gd name="connsiteY18" fmla="*/ 830925 h 830925"/>
                <a:gd name="connsiteX19" fmla="*/ 0 w 2692353"/>
                <a:gd name="connsiteY19" fmla="*/ 780839 h 830925"/>
                <a:gd name="connsiteX20" fmla="*/ 0 w 2692353"/>
                <a:gd name="connsiteY20" fmla="*/ 283536 h 830925"/>
                <a:gd name="connsiteX21" fmla="*/ 14670 w 2692353"/>
                <a:gd name="connsiteY21" fmla="*/ 248120 h 830925"/>
                <a:gd name="connsiteX22" fmla="*/ 23409 w 2692353"/>
                <a:gd name="connsiteY22" fmla="*/ 242228 h 830925"/>
                <a:gd name="connsiteX23" fmla="*/ 385304 w 2692353"/>
                <a:gd name="connsiteY23"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68945 w 2692353"/>
                <a:gd name="connsiteY13" fmla="*/ 242228 h 830925"/>
                <a:gd name="connsiteX14" fmla="*/ 2677684 w 2692353"/>
                <a:gd name="connsiteY14" fmla="*/ 248120 h 830925"/>
                <a:gd name="connsiteX15" fmla="*/ 2692353 w 2692353"/>
                <a:gd name="connsiteY15" fmla="*/ 283536 h 830925"/>
                <a:gd name="connsiteX16" fmla="*/ 2692353 w 2692353"/>
                <a:gd name="connsiteY16" fmla="*/ 780839 h 830925"/>
                <a:gd name="connsiteX17" fmla="*/ 2642267 w 2692353"/>
                <a:gd name="connsiteY17" fmla="*/ 830925 h 830925"/>
                <a:gd name="connsiteX18" fmla="*/ 50086 w 2692353"/>
                <a:gd name="connsiteY18" fmla="*/ 830925 h 830925"/>
                <a:gd name="connsiteX19" fmla="*/ 0 w 2692353"/>
                <a:gd name="connsiteY19" fmla="*/ 780839 h 830925"/>
                <a:gd name="connsiteX20" fmla="*/ 0 w 2692353"/>
                <a:gd name="connsiteY20" fmla="*/ 283536 h 830925"/>
                <a:gd name="connsiteX21" fmla="*/ 14670 w 2692353"/>
                <a:gd name="connsiteY21" fmla="*/ 248120 h 830925"/>
                <a:gd name="connsiteX22" fmla="*/ 385304 w 2692353"/>
                <a:gd name="connsiteY22"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77684 w 2692353"/>
                <a:gd name="connsiteY13" fmla="*/ 248120 h 830925"/>
                <a:gd name="connsiteX14" fmla="*/ 2692353 w 2692353"/>
                <a:gd name="connsiteY14" fmla="*/ 283536 h 830925"/>
                <a:gd name="connsiteX15" fmla="*/ 2692353 w 2692353"/>
                <a:gd name="connsiteY15" fmla="*/ 780839 h 830925"/>
                <a:gd name="connsiteX16" fmla="*/ 2642267 w 2692353"/>
                <a:gd name="connsiteY16" fmla="*/ 830925 h 830925"/>
                <a:gd name="connsiteX17" fmla="*/ 50086 w 2692353"/>
                <a:gd name="connsiteY17" fmla="*/ 830925 h 830925"/>
                <a:gd name="connsiteX18" fmla="*/ 0 w 2692353"/>
                <a:gd name="connsiteY18" fmla="*/ 780839 h 830925"/>
                <a:gd name="connsiteX19" fmla="*/ 0 w 2692353"/>
                <a:gd name="connsiteY19" fmla="*/ 283536 h 830925"/>
                <a:gd name="connsiteX20" fmla="*/ 14670 w 2692353"/>
                <a:gd name="connsiteY20" fmla="*/ 248120 h 830925"/>
                <a:gd name="connsiteX21" fmla="*/ 385304 w 2692353"/>
                <a:gd name="connsiteY21"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77684 w 2692353"/>
                <a:gd name="connsiteY12" fmla="*/ 248120 h 830925"/>
                <a:gd name="connsiteX13" fmla="*/ 2692353 w 2692353"/>
                <a:gd name="connsiteY13" fmla="*/ 283536 h 830925"/>
                <a:gd name="connsiteX14" fmla="*/ 2692353 w 2692353"/>
                <a:gd name="connsiteY14" fmla="*/ 780839 h 830925"/>
                <a:gd name="connsiteX15" fmla="*/ 2642267 w 2692353"/>
                <a:gd name="connsiteY15" fmla="*/ 830925 h 830925"/>
                <a:gd name="connsiteX16" fmla="*/ 50086 w 2692353"/>
                <a:gd name="connsiteY16" fmla="*/ 830925 h 830925"/>
                <a:gd name="connsiteX17" fmla="*/ 0 w 2692353"/>
                <a:gd name="connsiteY17" fmla="*/ 780839 h 830925"/>
                <a:gd name="connsiteX18" fmla="*/ 0 w 2692353"/>
                <a:gd name="connsiteY18" fmla="*/ 283536 h 830925"/>
                <a:gd name="connsiteX19" fmla="*/ 14670 w 2692353"/>
                <a:gd name="connsiteY19" fmla="*/ 248120 h 830925"/>
                <a:gd name="connsiteX20" fmla="*/ 385304 w 2692353"/>
                <a:gd name="connsiteY20" fmla="*/ 0 h 8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2353" h="830925">
                  <a:moveTo>
                    <a:pt x="95513" y="319351"/>
                  </a:moveTo>
                  <a:lnTo>
                    <a:pt x="95513" y="724110"/>
                  </a:lnTo>
                  <a:lnTo>
                    <a:pt x="2583550" y="724110"/>
                  </a:lnTo>
                  <a:lnTo>
                    <a:pt x="2583550" y="319351"/>
                  </a:lnTo>
                  <a:lnTo>
                    <a:pt x="95513" y="319351"/>
                  </a:lnTo>
                  <a:close/>
                  <a:moveTo>
                    <a:pt x="420869" y="40849"/>
                  </a:moveTo>
                  <a:lnTo>
                    <a:pt x="173496" y="201534"/>
                  </a:lnTo>
                  <a:lnTo>
                    <a:pt x="2505567" y="201534"/>
                  </a:lnTo>
                  <a:lnTo>
                    <a:pt x="2258194" y="40849"/>
                  </a:lnTo>
                  <a:lnTo>
                    <a:pt x="420869" y="40849"/>
                  </a:lnTo>
                  <a:close/>
                  <a:moveTo>
                    <a:pt x="385304" y="0"/>
                  </a:moveTo>
                  <a:lnTo>
                    <a:pt x="2309080" y="0"/>
                  </a:lnTo>
                  <a:lnTo>
                    <a:pt x="2677684" y="248120"/>
                  </a:lnTo>
                  <a:cubicBezTo>
                    <a:pt x="2686747" y="257184"/>
                    <a:pt x="2692353" y="269705"/>
                    <a:pt x="2692353" y="283536"/>
                  </a:cubicBezTo>
                  <a:lnTo>
                    <a:pt x="2692353" y="780839"/>
                  </a:lnTo>
                  <a:cubicBezTo>
                    <a:pt x="2692353" y="808501"/>
                    <a:pt x="2669929" y="830925"/>
                    <a:pt x="2642267" y="830925"/>
                  </a:cubicBezTo>
                  <a:lnTo>
                    <a:pt x="50086" y="830925"/>
                  </a:lnTo>
                  <a:cubicBezTo>
                    <a:pt x="22424" y="830925"/>
                    <a:pt x="0" y="808501"/>
                    <a:pt x="0" y="780839"/>
                  </a:cubicBezTo>
                  <a:lnTo>
                    <a:pt x="0" y="283536"/>
                  </a:lnTo>
                  <a:cubicBezTo>
                    <a:pt x="0" y="269705"/>
                    <a:pt x="5606" y="257184"/>
                    <a:pt x="14670" y="248120"/>
                  </a:cubicBezTo>
                  <a:lnTo>
                    <a:pt x="385304" y="0"/>
                  </a:lnTo>
                  <a:close/>
                </a:path>
              </a:pathLst>
            </a:cu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5" name="Rectangle 44">
              <a:extLst>
                <a:ext uri="{FF2B5EF4-FFF2-40B4-BE49-F238E27FC236}">
                  <a16:creationId xmlns:a16="http://schemas.microsoft.com/office/drawing/2014/main" id="{352C37EC-959E-FFB2-6F66-F717F775D63E}"/>
                </a:ext>
              </a:extLst>
            </p:cNvPr>
            <p:cNvSpPr/>
            <p:nvPr/>
          </p:nvSpPr>
          <p:spPr>
            <a:xfrm>
              <a:off x="8303402" y="2295183"/>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6" name="Rectangle 45">
              <a:extLst>
                <a:ext uri="{FF2B5EF4-FFF2-40B4-BE49-F238E27FC236}">
                  <a16:creationId xmlns:a16="http://schemas.microsoft.com/office/drawing/2014/main" id="{F4857767-ABAC-0AD7-4771-BAEF339E0720}"/>
                </a:ext>
              </a:extLst>
            </p:cNvPr>
            <p:cNvSpPr/>
            <p:nvPr/>
          </p:nvSpPr>
          <p:spPr>
            <a:xfrm>
              <a:off x="8364812" y="2295750"/>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7" name="Rectangle 46">
              <a:extLst>
                <a:ext uri="{FF2B5EF4-FFF2-40B4-BE49-F238E27FC236}">
                  <a16:creationId xmlns:a16="http://schemas.microsoft.com/office/drawing/2014/main" id="{9C8E8EB7-0926-A81E-03D8-966946D5D772}"/>
                </a:ext>
              </a:extLst>
            </p:cNvPr>
            <p:cNvSpPr/>
            <p:nvPr/>
          </p:nvSpPr>
          <p:spPr>
            <a:xfrm>
              <a:off x="8427636" y="2294901"/>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8" name="Rectangle 47">
              <a:extLst>
                <a:ext uri="{FF2B5EF4-FFF2-40B4-BE49-F238E27FC236}">
                  <a16:creationId xmlns:a16="http://schemas.microsoft.com/office/drawing/2014/main" id="{5F2D3CEE-EFE3-37AC-7DB0-8B38174F0CFC}"/>
                </a:ext>
              </a:extLst>
            </p:cNvPr>
            <p:cNvSpPr/>
            <p:nvPr/>
          </p:nvSpPr>
          <p:spPr>
            <a:xfrm>
              <a:off x="8486498" y="2297164"/>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49" name="Rectangle 48">
              <a:extLst>
                <a:ext uri="{FF2B5EF4-FFF2-40B4-BE49-F238E27FC236}">
                  <a16:creationId xmlns:a16="http://schemas.microsoft.com/office/drawing/2014/main" id="{4700D5ED-E804-448D-8F00-F9919CB760B7}"/>
                </a:ext>
              </a:extLst>
            </p:cNvPr>
            <p:cNvSpPr/>
            <p:nvPr/>
          </p:nvSpPr>
          <p:spPr>
            <a:xfrm>
              <a:off x="8547908" y="2297731"/>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0" name="Rectangle 49">
              <a:extLst>
                <a:ext uri="{FF2B5EF4-FFF2-40B4-BE49-F238E27FC236}">
                  <a16:creationId xmlns:a16="http://schemas.microsoft.com/office/drawing/2014/main" id="{10385169-8721-3955-9A86-47DFFFCAE7BC}"/>
                </a:ext>
              </a:extLst>
            </p:cNvPr>
            <p:cNvSpPr/>
            <p:nvPr/>
          </p:nvSpPr>
          <p:spPr>
            <a:xfrm>
              <a:off x="8610733" y="2296882"/>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1" name="Rectangle 50">
              <a:extLst>
                <a:ext uri="{FF2B5EF4-FFF2-40B4-BE49-F238E27FC236}">
                  <a16:creationId xmlns:a16="http://schemas.microsoft.com/office/drawing/2014/main" id="{252C7F34-6475-FA0A-8948-368C5B419D41}"/>
                </a:ext>
              </a:extLst>
            </p:cNvPr>
            <p:cNvSpPr/>
            <p:nvPr/>
          </p:nvSpPr>
          <p:spPr>
            <a:xfrm>
              <a:off x="8672425" y="2297731"/>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2" name="Rectangle 51">
              <a:extLst>
                <a:ext uri="{FF2B5EF4-FFF2-40B4-BE49-F238E27FC236}">
                  <a16:creationId xmlns:a16="http://schemas.microsoft.com/office/drawing/2014/main" id="{5C2A5522-CD33-A207-8D52-23EA51E053A3}"/>
                </a:ext>
              </a:extLst>
            </p:cNvPr>
            <p:cNvSpPr/>
            <p:nvPr/>
          </p:nvSpPr>
          <p:spPr>
            <a:xfrm>
              <a:off x="8733835" y="2298297"/>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3" name="Rectangle 52">
              <a:extLst>
                <a:ext uri="{FF2B5EF4-FFF2-40B4-BE49-F238E27FC236}">
                  <a16:creationId xmlns:a16="http://schemas.microsoft.com/office/drawing/2014/main" id="{DF21BCEF-D26C-1162-1DCE-B13314936AE5}"/>
                </a:ext>
              </a:extLst>
            </p:cNvPr>
            <p:cNvSpPr/>
            <p:nvPr/>
          </p:nvSpPr>
          <p:spPr>
            <a:xfrm>
              <a:off x="8793829" y="2266884"/>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4" name="Rectangle 53">
              <a:extLst>
                <a:ext uri="{FF2B5EF4-FFF2-40B4-BE49-F238E27FC236}">
                  <a16:creationId xmlns:a16="http://schemas.microsoft.com/office/drawing/2014/main" id="{BAD557CC-1D69-B6B9-BFA1-C47409177ECD}"/>
                </a:ext>
              </a:extLst>
            </p:cNvPr>
            <p:cNvSpPr/>
            <p:nvPr/>
          </p:nvSpPr>
          <p:spPr>
            <a:xfrm>
              <a:off x="8795810" y="2314144"/>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5" name="Rectangle 54">
              <a:extLst>
                <a:ext uri="{FF2B5EF4-FFF2-40B4-BE49-F238E27FC236}">
                  <a16:creationId xmlns:a16="http://schemas.microsoft.com/office/drawing/2014/main" id="{304EAEA6-AE27-ED6A-B851-4B07B16F0047}"/>
                </a:ext>
              </a:extLst>
            </p:cNvPr>
            <p:cNvSpPr/>
            <p:nvPr/>
          </p:nvSpPr>
          <p:spPr>
            <a:xfrm>
              <a:off x="8887783" y="2267450"/>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6" name="Rectangle 55">
              <a:extLst>
                <a:ext uri="{FF2B5EF4-FFF2-40B4-BE49-F238E27FC236}">
                  <a16:creationId xmlns:a16="http://schemas.microsoft.com/office/drawing/2014/main" id="{31E9C99C-0696-693E-2E22-F8E3FCE73D5A}"/>
                </a:ext>
              </a:extLst>
            </p:cNvPr>
            <p:cNvSpPr/>
            <p:nvPr/>
          </p:nvSpPr>
          <p:spPr>
            <a:xfrm>
              <a:off x="8886368" y="2312729"/>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grpSp>
        <p:nvGrpSpPr>
          <p:cNvPr id="57" name="Group 56">
            <a:extLst>
              <a:ext uri="{FF2B5EF4-FFF2-40B4-BE49-F238E27FC236}">
                <a16:creationId xmlns:a16="http://schemas.microsoft.com/office/drawing/2014/main" id="{CEFF0789-ED42-E0C6-B85F-33D173A0871D}"/>
              </a:ext>
            </a:extLst>
          </p:cNvPr>
          <p:cNvGrpSpPr/>
          <p:nvPr/>
        </p:nvGrpSpPr>
        <p:grpSpPr>
          <a:xfrm>
            <a:off x="1495950" y="3405377"/>
            <a:ext cx="365030" cy="112657"/>
            <a:chOff x="8244834" y="2158927"/>
            <a:chExt cx="734921" cy="226814"/>
          </a:xfrm>
          <a:solidFill>
            <a:schemeClr val="bg2"/>
          </a:solidFill>
        </p:grpSpPr>
        <p:sp>
          <p:nvSpPr>
            <p:cNvPr id="58" name="Rounded Rectangle 2">
              <a:extLst>
                <a:ext uri="{FF2B5EF4-FFF2-40B4-BE49-F238E27FC236}">
                  <a16:creationId xmlns:a16="http://schemas.microsoft.com/office/drawing/2014/main" id="{E00B7F94-45F8-90C8-8080-C3C9B7F66F3E}"/>
                </a:ext>
              </a:extLst>
            </p:cNvPr>
            <p:cNvSpPr/>
            <p:nvPr/>
          </p:nvSpPr>
          <p:spPr>
            <a:xfrm>
              <a:off x="8244834" y="2158927"/>
              <a:ext cx="734921" cy="226814"/>
            </a:xfrm>
            <a:custGeom>
              <a:avLst/>
              <a:gdLst>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68945 w 2692353"/>
                <a:gd name="connsiteY13" fmla="*/ 242228 h 830925"/>
                <a:gd name="connsiteX14" fmla="*/ 2677684 w 2692353"/>
                <a:gd name="connsiteY14" fmla="*/ 248120 h 830925"/>
                <a:gd name="connsiteX15" fmla="*/ 2692353 w 2692353"/>
                <a:gd name="connsiteY15" fmla="*/ 283536 h 830925"/>
                <a:gd name="connsiteX16" fmla="*/ 2692353 w 2692353"/>
                <a:gd name="connsiteY16" fmla="*/ 780839 h 830925"/>
                <a:gd name="connsiteX17" fmla="*/ 2642267 w 2692353"/>
                <a:gd name="connsiteY17" fmla="*/ 830925 h 830925"/>
                <a:gd name="connsiteX18" fmla="*/ 50086 w 2692353"/>
                <a:gd name="connsiteY18" fmla="*/ 830925 h 830925"/>
                <a:gd name="connsiteX19" fmla="*/ 0 w 2692353"/>
                <a:gd name="connsiteY19" fmla="*/ 780839 h 830925"/>
                <a:gd name="connsiteX20" fmla="*/ 0 w 2692353"/>
                <a:gd name="connsiteY20" fmla="*/ 283536 h 830925"/>
                <a:gd name="connsiteX21" fmla="*/ 14670 w 2692353"/>
                <a:gd name="connsiteY21" fmla="*/ 248120 h 830925"/>
                <a:gd name="connsiteX22" fmla="*/ 23409 w 2692353"/>
                <a:gd name="connsiteY22" fmla="*/ 242228 h 830925"/>
                <a:gd name="connsiteX23" fmla="*/ 385304 w 2692353"/>
                <a:gd name="connsiteY23"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68945 w 2692353"/>
                <a:gd name="connsiteY13" fmla="*/ 242228 h 830925"/>
                <a:gd name="connsiteX14" fmla="*/ 2677684 w 2692353"/>
                <a:gd name="connsiteY14" fmla="*/ 248120 h 830925"/>
                <a:gd name="connsiteX15" fmla="*/ 2692353 w 2692353"/>
                <a:gd name="connsiteY15" fmla="*/ 283536 h 830925"/>
                <a:gd name="connsiteX16" fmla="*/ 2692353 w 2692353"/>
                <a:gd name="connsiteY16" fmla="*/ 780839 h 830925"/>
                <a:gd name="connsiteX17" fmla="*/ 2642267 w 2692353"/>
                <a:gd name="connsiteY17" fmla="*/ 830925 h 830925"/>
                <a:gd name="connsiteX18" fmla="*/ 50086 w 2692353"/>
                <a:gd name="connsiteY18" fmla="*/ 830925 h 830925"/>
                <a:gd name="connsiteX19" fmla="*/ 0 w 2692353"/>
                <a:gd name="connsiteY19" fmla="*/ 780839 h 830925"/>
                <a:gd name="connsiteX20" fmla="*/ 0 w 2692353"/>
                <a:gd name="connsiteY20" fmla="*/ 283536 h 830925"/>
                <a:gd name="connsiteX21" fmla="*/ 14670 w 2692353"/>
                <a:gd name="connsiteY21" fmla="*/ 248120 h 830925"/>
                <a:gd name="connsiteX22" fmla="*/ 385304 w 2692353"/>
                <a:gd name="connsiteY22"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81988 w 2692353"/>
                <a:gd name="connsiteY12" fmla="*/ 242228 h 830925"/>
                <a:gd name="connsiteX13" fmla="*/ 2677684 w 2692353"/>
                <a:gd name="connsiteY13" fmla="*/ 248120 h 830925"/>
                <a:gd name="connsiteX14" fmla="*/ 2692353 w 2692353"/>
                <a:gd name="connsiteY14" fmla="*/ 283536 h 830925"/>
                <a:gd name="connsiteX15" fmla="*/ 2692353 w 2692353"/>
                <a:gd name="connsiteY15" fmla="*/ 780839 h 830925"/>
                <a:gd name="connsiteX16" fmla="*/ 2642267 w 2692353"/>
                <a:gd name="connsiteY16" fmla="*/ 830925 h 830925"/>
                <a:gd name="connsiteX17" fmla="*/ 50086 w 2692353"/>
                <a:gd name="connsiteY17" fmla="*/ 830925 h 830925"/>
                <a:gd name="connsiteX18" fmla="*/ 0 w 2692353"/>
                <a:gd name="connsiteY18" fmla="*/ 780839 h 830925"/>
                <a:gd name="connsiteX19" fmla="*/ 0 w 2692353"/>
                <a:gd name="connsiteY19" fmla="*/ 283536 h 830925"/>
                <a:gd name="connsiteX20" fmla="*/ 14670 w 2692353"/>
                <a:gd name="connsiteY20" fmla="*/ 248120 h 830925"/>
                <a:gd name="connsiteX21" fmla="*/ 385304 w 2692353"/>
                <a:gd name="connsiteY21" fmla="*/ 0 h 830925"/>
                <a:gd name="connsiteX0" fmla="*/ 95513 w 2692353"/>
                <a:gd name="connsiteY0" fmla="*/ 319351 h 830925"/>
                <a:gd name="connsiteX1" fmla="*/ 95513 w 2692353"/>
                <a:gd name="connsiteY1" fmla="*/ 724110 h 830925"/>
                <a:gd name="connsiteX2" fmla="*/ 2583550 w 2692353"/>
                <a:gd name="connsiteY2" fmla="*/ 724110 h 830925"/>
                <a:gd name="connsiteX3" fmla="*/ 2583550 w 2692353"/>
                <a:gd name="connsiteY3" fmla="*/ 319351 h 830925"/>
                <a:gd name="connsiteX4" fmla="*/ 95513 w 2692353"/>
                <a:gd name="connsiteY4" fmla="*/ 319351 h 830925"/>
                <a:gd name="connsiteX5" fmla="*/ 420869 w 2692353"/>
                <a:gd name="connsiteY5" fmla="*/ 40849 h 830925"/>
                <a:gd name="connsiteX6" fmla="*/ 173496 w 2692353"/>
                <a:gd name="connsiteY6" fmla="*/ 201534 h 830925"/>
                <a:gd name="connsiteX7" fmla="*/ 2505567 w 2692353"/>
                <a:gd name="connsiteY7" fmla="*/ 201534 h 830925"/>
                <a:gd name="connsiteX8" fmla="*/ 2258194 w 2692353"/>
                <a:gd name="connsiteY8" fmla="*/ 40849 h 830925"/>
                <a:gd name="connsiteX9" fmla="*/ 420869 w 2692353"/>
                <a:gd name="connsiteY9" fmla="*/ 40849 h 830925"/>
                <a:gd name="connsiteX10" fmla="*/ 385304 w 2692353"/>
                <a:gd name="connsiteY10" fmla="*/ 0 h 830925"/>
                <a:gd name="connsiteX11" fmla="*/ 2309080 w 2692353"/>
                <a:gd name="connsiteY11" fmla="*/ 0 h 830925"/>
                <a:gd name="connsiteX12" fmla="*/ 2677684 w 2692353"/>
                <a:gd name="connsiteY12" fmla="*/ 248120 h 830925"/>
                <a:gd name="connsiteX13" fmla="*/ 2692353 w 2692353"/>
                <a:gd name="connsiteY13" fmla="*/ 283536 h 830925"/>
                <a:gd name="connsiteX14" fmla="*/ 2692353 w 2692353"/>
                <a:gd name="connsiteY14" fmla="*/ 780839 h 830925"/>
                <a:gd name="connsiteX15" fmla="*/ 2642267 w 2692353"/>
                <a:gd name="connsiteY15" fmla="*/ 830925 h 830925"/>
                <a:gd name="connsiteX16" fmla="*/ 50086 w 2692353"/>
                <a:gd name="connsiteY16" fmla="*/ 830925 h 830925"/>
                <a:gd name="connsiteX17" fmla="*/ 0 w 2692353"/>
                <a:gd name="connsiteY17" fmla="*/ 780839 h 830925"/>
                <a:gd name="connsiteX18" fmla="*/ 0 w 2692353"/>
                <a:gd name="connsiteY18" fmla="*/ 283536 h 830925"/>
                <a:gd name="connsiteX19" fmla="*/ 14670 w 2692353"/>
                <a:gd name="connsiteY19" fmla="*/ 248120 h 830925"/>
                <a:gd name="connsiteX20" fmla="*/ 385304 w 2692353"/>
                <a:gd name="connsiteY20" fmla="*/ 0 h 8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2353" h="830925">
                  <a:moveTo>
                    <a:pt x="95513" y="319351"/>
                  </a:moveTo>
                  <a:lnTo>
                    <a:pt x="95513" y="724110"/>
                  </a:lnTo>
                  <a:lnTo>
                    <a:pt x="2583550" y="724110"/>
                  </a:lnTo>
                  <a:lnTo>
                    <a:pt x="2583550" y="319351"/>
                  </a:lnTo>
                  <a:lnTo>
                    <a:pt x="95513" y="319351"/>
                  </a:lnTo>
                  <a:close/>
                  <a:moveTo>
                    <a:pt x="420869" y="40849"/>
                  </a:moveTo>
                  <a:lnTo>
                    <a:pt x="173496" y="201534"/>
                  </a:lnTo>
                  <a:lnTo>
                    <a:pt x="2505567" y="201534"/>
                  </a:lnTo>
                  <a:lnTo>
                    <a:pt x="2258194" y="40849"/>
                  </a:lnTo>
                  <a:lnTo>
                    <a:pt x="420869" y="40849"/>
                  </a:lnTo>
                  <a:close/>
                  <a:moveTo>
                    <a:pt x="385304" y="0"/>
                  </a:moveTo>
                  <a:lnTo>
                    <a:pt x="2309080" y="0"/>
                  </a:lnTo>
                  <a:lnTo>
                    <a:pt x="2677684" y="248120"/>
                  </a:lnTo>
                  <a:cubicBezTo>
                    <a:pt x="2686747" y="257184"/>
                    <a:pt x="2692353" y="269705"/>
                    <a:pt x="2692353" y="283536"/>
                  </a:cubicBezTo>
                  <a:lnTo>
                    <a:pt x="2692353" y="780839"/>
                  </a:lnTo>
                  <a:cubicBezTo>
                    <a:pt x="2692353" y="808501"/>
                    <a:pt x="2669929" y="830925"/>
                    <a:pt x="2642267" y="830925"/>
                  </a:cubicBezTo>
                  <a:lnTo>
                    <a:pt x="50086" y="830925"/>
                  </a:lnTo>
                  <a:cubicBezTo>
                    <a:pt x="22424" y="830925"/>
                    <a:pt x="0" y="808501"/>
                    <a:pt x="0" y="780839"/>
                  </a:cubicBezTo>
                  <a:lnTo>
                    <a:pt x="0" y="283536"/>
                  </a:lnTo>
                  <a:cubicBezTo>
                    <a:pt x="0" y="269705"/>
                    <a:pt x="5606" y="257184"/>
                    <a:pt x="14670" y="248120"/>
                  </a:cubicBezTo>
                  <a:lnTo>
                    <a:pt x="385304" y="0"/>
                  </a:lnTo>
                  <a:close/>
                </a:path>
              </a:pathLst>
            </a:cu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59" name="Rectangle 58">
              <a:extLst>
                <a:ext uri="{FF2B5EF4-FFF2-40B4-BE49-F238E27FC236}">
                  <a16:creationId xmlns:a16="http://schemas.microsoft.com/office/drawing/2014/main" id="{9651A899-75AE-8F67-F70F-39B64C1B4FC8}"/>
                </a:ext>
              </a:extLst>
            </p:cNvPr>
            <p:cNvSpPr/>
            <p:nvPr/>
          </p:nvSpPr>
          <p:spPr>
            <a:xfrm>
              <a:off x="8303402" y="2295183"/>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0" name="Rectangle 59">
              <a:extLst>
                <a:ext uri="{FF2B5EF4-FFF2-40B4-BE49-F238E27FC236}">
                  <a16:creationId xmlns:a16="http://schemas.microsoft.com/office/drawing/2014/main" id="{D3DCB264-7E58-2E5C-980B-6AAAAFED2403}"/>
                </a:ext>
              </a:extLst>
            </p:cNvPr>
            <p:cNvSpPr/>
            <p:nvPr/>
          </p:nvSpPr>
          <p:spPr>
            <a:xfrm>
              <a:off x="8364812" y="2295750"/>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1" name="Rectangle 60">
              <a:extLst>
                <a:ext uri="{FF2B5EF4-FFF2-40B4-BE49-F238E27FC236}">
                  <a16:creationId xmlns:a16="http://schemas.microsoft.com/office/drawing/2014/main" id="{D6FD07BB-0577-EDD5-7D3B-05D8DD3BE5E3}"/>
                </a:ext>
              </a:extLst>
            </p:cNvPr>
            <p:cNvSpPr/>
            <p:nvPr/>
          </p:nvSpPr>
          <p:spPr>
            <a:xfrm>
              <a:off x="8427636" y="2294901"/>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2" name="Rectangle 61">
              <a:extLst>
                <a:ext uri="{FF2B5EF4-FFF2-40B4-BE49-F238E27FC236}">
                  <a16:creationId xmlns:a16="http://schemas.microsoft.com/office/drawing/2014/main" id="{A7F2DE4D-F51A-1B58-6CC1-F5A4D62771B7}"/>
                </a:ext>
              </a:extLst>
            </p:cNvPr>
            <p:cNvSpPr/>
            <p:nvPr/>
          </p:nvSpPr>
          <p:spPr>
            <a:xfrm>
              <a:off x="8486498" y="2297164"/>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3" name="Rectangle 62">
              <a:extLst>
                <a:ext uri="{FF2B5EF4-FFF2-40B4-BE49-F238E27FC236}">
                  <a16:creationId xmlns:a16="http://schemas.microsoft.com/office/drawing/2014/main" id="{17DDFDC0-487A-676E-3AB4-FA7A72916C7E}"/>
                </a:ext>
              </a:extLst>
            </p:cNvPr>
            <p:cNvSpPr/>
            <p:nvPr/>
          </p:nvSpPr>
          <p:spPr>
            <a:xfrm>
              <a:off x="8547908" y="2297731"/>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4" name="Rectangle 63">
              <a:extLst>
                <a:ext uri="{FF2B5EF4-FFF2-40B4-BE49-F238E27FC236}">
                  <a16:creationId xmlns:a16="http://schemas.microsoft.com/office/drawing/2014/main" id="{0B33D07E-A4CA-889B-3C0F-F96EBF65AFFC}"/>
                </a:ext>
              </a:extLst>
            </p:cNvPr>
            <p:cNvSpPr/>
            <p:nvPr/>
          </p:nvSpPr>
          <p:spPr>
            <a:xfrm>
              <a:off x="8610733" y="2296882"/>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5" name="Rectangle 64">
              <a:extLst>
                <a:ext uri="{FF2B5EF4-FFF2-40B4-BE49-F238E27FC236}">
                  <a16:creationId xmlns:a16="http://schemas.microsoft.com/office/drawing/2014/main" id="{1DEA0D54-0375-1D1D-C36B-8E66AB2AA01C}"/>
                </a:ext>
              </a:extLst>
            </p:cNvPr>
            <p:cNvSpPr/>
            <p:nvPr/>
          </p:nvSpPr>
          <p:spPr>
            <a:xfrm>
              <a:off x="8672425" y="2297731"/>
              <a:ext cx="35374" cy="29714"/>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6" name="Rectangle 65">
              <a:extLst>
                <a:ext uri="{FF2B5EF4-FFF2-40B4-BE49-F238E27FC236}">
                  <a16:creationId xmlns:a16="http://schemas.microsoft.com/office/drawing/2014/main" id="{D33ABA4A-0436-9DD0-EBEA-8E9472E03B85}"/>
                </a:ext>
              </a:extLst>
            </p:cNvPr>
            <p:cNvSpPr/>
            <p:nvPr/>
          </p:nvSpPr>
          <p:spPr>
            <a:xfrm>
              <a:off x="8733835" y="2298297"/>
              <a:ext cx="33393" cy="3056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7" name="Rectangle 66">
              <a:extLst>
                <a:ext uri="{FF2B5EF4-FFF2-40B4-BE49-F238E27FC236}">
                  <a16:creationId xmlns:a16="http://schemas.microsoft.com/office/drawing/2014/main" id="{AE908D72-60B2-5CA6-2FD9-F36955F7ACE5}"/>
                </a:ext>
              </a:extLst>
            </p:cNvPr>
            <p:cNvSpPr/>
            <p:nvPr/>
          </p:nvSpPr>
          <p:spPr>
            <a:xfrm>
              <a:off x="8793829" y="2266884"/>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8" name="Rectangle 67">
              <a:extLst>
                <a:ext uri="{FF2B5EF4-FFF2-40B4-BE49-F238E27FC236}">
                  <a16:creationId xmlns:a16="http://schemas.microsoft.com/office/drawing/2014/main" id="{33CFAF88-9070-B0A1-E27F-AC1D914049E0}"/>
                </a:ext>
              </a:extLst>
            </p:cNvPr>
            <p:cNvSpPr/>
            <p:nvPr/>
          </p:nvSpPr>
          <p:spPr>
            <a:xfrm>
              <a:off x="8795810" y="2314144"/>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9" name="Rectangle 68">
              <a:extLst>
                <a:ext uri="{FF2B5EF4-FFF2-40B4-BE49-F238E27FC236}">
                  <a16:creationId xmlns:a16="http://schemas.microsoft.com/office/drawing/2014/main" id="{45F1452C-1EE5-77CD-BC76-5B9FA0D3F385}"/>
                </a:ext>
              </a:extLst>
            </p:cNvPr>
            <p:cNvSpPr/>
            <p:nvPr/>
          </p:nvSpPr>
          <p:spPr>
            <a:xfrm>
              <a:off x="8887783" y="2267450"/>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70" name="Rectangle 69">
              <a:extLst>
                <a:ext uri="{FF2B5EF4-FFF2-40B4-BE49-F238E27FC236}">
                  <a16:creationId xmlns:a16="http://schemas.microsoft.com/office/drawing/2014/main" id="{786193C9-C865-1D1A-1F2A-0BECB1576CA4}"/>
                </a:ext>
              </a:extLst>
            </p:cNvPr>
            <p:cNvSpPr/>
            <p:nvPr/>
          </p:nvSpPr>
          <p:spPr>
            <a:xfrm>
              <a:off x="8886368" y="2312729"/>
              <a:ext cx="47260" cy="25753"/>
            </a:xfrm>
            <a:prstGeom prst="rect">
              <a:avLst/>
            </a:prstGeom>
            <a:grpFill/>
            <a:ln w="3175" cmpd="sng">
              <a:solidFill>
                <a:schemeClr val="bg2"/>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grpSp>
      <p:sp>
        <p:nvSpPr>
          <p:cNvPr id="71" name="TextBox 70">
            <a:extLst>
              <a:ext uri="{FF2B5EF4-FFF2-40B4-BE49-F238E27FC236}">
                <a16:creationId xmlns:a16="http://schemas.microsoft.com/office/drawing/2014/main" id="{34940BAB-BE6B-FAAD-AC70-5D733F737D9C}"/>
              </a:ext>
            </a:extLst>
          </p:cNvPr>
          <p:cNvSpPr txBox="1"/>
          <p:nvPr/>
        </p:nvSpPr>
        <p:spPr>
          <a:xfrm>
            <a:off x="1383474" y="3503703"/>
            <a:ext cx="564577" cy="276999"/>
          </a:xfrm>
          <a:prstGeom prst="rect">
            <a:avLst/>
          </a:prstGeom>
          <a:noFill/>
          <a:ln>
            <a:noFill/>
          </a:ln>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FFFFFF"/>
                </a:solidFill>
                <a:effectLst/>
                <a:uLnTx/>
                <a:uFillTx/>
                <a:latin typeface="+mj-lt"/>
                <a:ea typeface="ＭＳ Ｐゴシック" charset="0"/>
              </a:rPr>
              <a:t>Hardware</a:t>
            </a:r>
            <a:br>
              <a:rPr kumimoji="0" lang="en-US" sz="600" b="1" i="0" u="none" strike="noStrike" kern="1200" cap="none" spc="0" normalizeH="0" baseline="0" noProof="0">
                <a:ln>
                  <a:noFill/>
                </a:ln>
                <a:solidFill>
                  <a:srgbClr val="FFFFFF"/>
                </a:solidFill>
                <a:effectLst/>
                <a:uLnTx/>
                <a:uFillTx/>
                <a:latin typeface="+mj-lt"/>
                <a:ea typeface="ＭＳ Ｐゴシック" charset="0"/>
              </a:rPr>
            </a:br>
            <a:r>
              <a:rPr kumimoji="0" lang="en-US" sz="600" b="1" i="0" u="none" strike="noStrike" kern="1200" cap="none" spc="0" normalizeH="0" baseline="0" noProof="0">
                <a:ln>
                  <a:noFill/>
                </a:ln>
                <a:solidFill>
                  <a:srgbClr val="FFFFFF"/>
                </a:solidFill>
                <a:effectLst/>
                <a:uLnTx/>
                <a:uFillTx/>
                <a:latin typeface="+mj-lt"/>
                <a:ea typeface="ＭＳ Ｐゴシック" charset="0"/>
              </a:rPr>
              <a:t>Appliances</a:t>
            </a:r>
          </a:p>
        </p:txBody>
      </p:sp>
      <p:cxnSp>
        <p:nvCxnSpPr>
          <p:cNvPr id="72" name="Elbow Connector 71">
            <a:extLst>
              <a:ext uri="{FF2B5EF4-FFF2-40B4-BE49-F238E27FC236}">
                <a16:creationId xmlns:a16="http://schemas.microsoft.com/office/drawing/2014/main" id="{FA4702D5-B86B-6258-1CD9-85383D98B0E1}"/>
              </a:ext>
            </a:extLst>
          </p:cNvPr>
          <p:cNvCxnSpPr/>
          <p:nvPr/>
        </p:nvCxnSpPr>
        <p:spPr>
          <a:xfrm flipV="1">
            <a:off x="2285765" y="2438321"/>
            <a:ext cx="2334496" cy="323643"/>
          </a:xfrm>
          <a:prstGeom prst="bentConnector3">
            <a:avLst>
              <a:gd name="adj1" fmla="val 215"/>
            </a:avLst>
          </a:prstGeom>
          <a:ln w="41275">
            <a:solidFill>
              <a:srgbClr val="FFC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486717F-8EF8-BCFB-9799-0C1106C829F4}"/>
              </a:ext>
            </a:extLst>
          </p:cNvPr>
          <p:cNvCxnSpPr/>
          <p:nvPr/>
        </p:nvCxnSpPr>
        <p:spPr>
          <a:xfrm>
            <a:off x="4763532" y="2438322"/>
            <a:ext cx="2015730" cy="7243"/>
          </a:xfrm>
          <a:prstGeom prst="straightConnector1">
            <a:avLst/>
          </a:prstGeom>
          <a:ln w="41275">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319A022F-394F-7AD2-ADEE-191C716EC5DB}"/>
              </a:ext>
            </a:extLst>
          </p:cNvPr>
          <p:cNvCxnSpPr/>
          <p:nvPr/>
        </p:nvCxnSpPr>
        <p:spPr>
          <a:xfrm>
            <a:off x="6914727" y="2438322"/>
            <a:ext cx="1440368" cy="186575"/>
          </a:xfrm>
          <a:prstGeom prst="bentConnector2">
            <a:avLst/>
          </a:prstGeom>
          <a:ln w="412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130841D-B6BE-201A-BDA8-6C3F401B913E}"/>
              </a:ext>
            </a:extLst>
          </p:cNvPr>
          <p:cNvCxnSpPr/>
          <p:nvPr/>
        </p:nvCxnSpPr>
        <p:spPr>
          <a:xfrm>
            <a:off x="4691127" y="2015745"/>
            <a:ext cx="3594" cy="1554137"/>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8C8C3C-0A52-00C0-9240-9C0BF06FEE17}"/>
              </a:ext>
            </a:extLst>
          </p:cNvPr>
          <p:cNvCxnSpPr/>
          <p:nvPr/>
        </p:nvCxnSpPr>
        <p:spPr>
          <a:xfrm>
            <a:off x="6842836" y="2015744"/>
            <a:ext cx="2269" cy="1561848"/>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8B6CD880-248B-DFA7-4443-E6EF235D5250}"/>
              </a:ext>
            </a:extLst>
          </p:cNvPr>
          <p:cNvGrpSpPr/>
          <p:nvPr/>
        </p:nvGrpSpPr>
        <p:grpSpPr>
          <a:xfrm>
            <a:off x="2645158" y="942877"/>
            <a:ext cx="6227189" cy="550793"/>
            <a:chOff x="2741551" y="889739"/>
            <a:chExt cx="6227189" cy="550793"/>
          </a:xfrm>
        </p:grpSpPr>
        <p:cxnSp>
          <p:nvCxnSpPr>
            <p:cNvPr id="78" name="Straight Arrow Connector 77">
              <a:extLst>
                <a:ext uri="{FF2B5EF4-FFF2-40B4-BE49-F238E27FC236}">
                  <a16:creationId xmlns:a16="http://schemas.microsoft.com/office/drawing/2014/main" id="{2677414C-4B84-D21B-DC7B-17E34D443B75}"/>
                </a:ext>
              </a:extLst>
            </p:cNvPr>
            <p:cNvCxnSpPr/>
            <p:nvPr/>
          </p:nvCxnSpPr>
          <p:spPr>
            <a:xfrm>
              <a:off x="2741551" y="1440532"/>
              <a:ext cx="6227189" cy="0"/>
            </a:xfrm>
            <a:prstGeom prst="straightConnector1">
              <a:avLst/>
            </a:prstGeom>
            <a:ln w="476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FAE1B93-7182-0222-1C9E-B940F1E6DAE3}"/>
                </a:ext>
              </a:extLst>
            </p:cNvPr>
            <p:cNvSpPr txBox="1"/>
            <p:nvPr/>
          </p:nvSpPr>
          <p:spPr>
            <a:xfrm>
              <a:off x="3347573" y="889739"/>
              <a:ext cx="4942379" cy="276999"/>
            </a:xfrm>
            <a:prstGeom prst="rect">
              <a:avLst/>
            </a:prstGeom>
            <a:noFill/>
            <a:ln>
              <a:noFill/>
            </a:ln>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Limited Cross-domain Automation, Cumbersome Service Assurance</a:t>
              </a:r>
            </a:p>
          </p:txBody>
        </p:sp>
      </p:grpSp>
      <p:pic>
        <p:nvPicPr>
          <p:cNvPr id="80" name="Picture 79">
            <a:extLst>
              <a:ext uri="{FF2B5EF4-FFF2-40B4-BE49-F238E27FC236}">
                <a16:creationId xmlns:a16="http://schemas.microsoft.com/office/drawing/2014/main" id="{FE3ABCA8-7F79-E991-7E48-79E7CFAF0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156" y="1246911"/>
            <a:ext cx="512671" cy="512671"/>
          </a:xfrm>
          <a:prstGeom prst="rect">
            <a:avLst/>
          </a:prstGeom>
        </p:spPr>
      </p:pic>
      <p:pic>
        <p:nvPicPr>
          <p:cNvPr id="81" name="Picture 80">
            <a:extLst>
              <a:ext uri="{FF2B5EF4-FFF2-40B4-BE49-F238E27FC236}">
                <a16:creationId xmlns:a16="http://schemas.microsoft.com/office/drawing/2014/main" id="{BFF63FA6-BE68-16BE-E8CA-B2043C128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417" y="1246911"/>
            <a:ext cx="512671" cy="512671"/>
          </a:xfrm>
          <a:prstGeom prst="rect">
            <a:avLst/>
          </a:prstGeom>
        </p:spPr>
      </p:pic>
      <p:pic>
        <p:nvPicPr>
          <p:cNvPr id="82" name="Picture 81">
            <a:extLst>
              <a:ext uri="{FF2B5EF4-FFF2-40B4-BE49-F238E27FC236}">
                <a16:creationId xmlns:a16="http://schemas.microsoft.com/office/drawing/2014/main" id="{51B7280B-E0B6-2797-9794-B9A3DCEB3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800" y="1246911"/>
            <a:ext cx="512671" cy="512671"/>
          </a:xfrm>
          <a:prstGeom prst="rect">
            <a:avLst/>
          </a:prstGeom>
        </p:spPr>
      </p:pic>
      <p:grpSp>
        <p:nvGrpSpPr>
          <p:cNvPr id="83" name="Group 82">
            <a:extLst>
              <a:ext uri="{FF2B5EF4-FFF2-40B4-BE49-F238E27FC236}">
                <a16:creationId xmlns:a16="http://schemas.microsoft.com/office/drawing/2014/main" id="{4D6CB111-650B-C58A-D7B3-5FDF2C4AE2B9}"/>
              </a:ext>
            </a:extLst>
          </p:cNvPr>
          <p:cNvGrpSpPr/>
          <p:nvPr/>
        </p:nvGrpSpPr>
        <p:grpSpPr>
          <a:xfrm>
            <a:off x="2610393" y="3722803"/>
            <a:ext cx="6290468" cy="1006943"/>
            <a:chOff x="354328" y="3955754"/>
            <a:chExt cx="6290468" cy="422672"/>
          </a:xfrm>
        </p:grpSpPr>
        <p:sp>
          <p:nvSpPr>
            <p:cNvPr id="84" name="Rectangle 11">
              <a:extLst>
                <a:ext uri="{FF2B5EF4-FFF2-40B4-BE49-F238E27FC236}">
                  <a16:creationId xmlns:a16="http://schemas.microsoft.com/office/drawing/2014/main" id="{9EA859D7-7643-2896-3628-762EF62838BC}"/>
                </a:ext>
              </a:extLst>
            </p:cNvPr>
            <p:cNvSpPr>
              <a:spLocks noChangeArrowheads="1"/>
            </p:cNvSpPr>
            <p:nvPr/>
          </p:nvSpPr>
          <p:spPr bwMode="auto">
            <a:xfrm>
              <a:off x="544375" y="3955754"/>
              <a:ext cx="6100421" cy="422672"/>
            </a:xfrm>
            <a:prstGeom prst="rect">
              <a:avLst/>
            </a:prstGeom>
            <a:solidFill>
              <a:schemeClr val="tx1">
                <a:lumMod val="10000"/>
                <a:lumOff val="90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687371"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End-to-end service provisioning is lengthy and complex</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Multiple network domains under different management teams</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Manual operations</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Heterogeneous underlay and overlay networks</a:t>
              </a:r>
            </a:p>
          </p:txBody>
        </p:sp>
        <p:sp>
          <p:nvSpPr>
            <p:cNvPr id="85" name="Rectangle 12">
              <a:extLst>
                <a:ext uri="{FF2B5EF4-FFF2-40B4-BE49-F238E27FC236}">
                  <a16:creationId xmlns:a16="http://schemas.microsoft.com/office/drawing/2014/main" id="{62B03F82-262D-AADF-C414-23A4A7B627AA}"/>
                </a:ext>
              </a:extLst>
            </p:cNvPr>
            <p:cNvSpPr>
              <a:spLocks noChangeArrowheads="1"/>
            </p:cNvSpPr>
            <p:nvPr/>
          </p:nvSpPr>
          <p:spPr bwMode="auto">
            <a:xfrm>
              <a:off x="354328" y="3955754"/>
              <a:ext cx="170690" cy="422672"/>
            </a:xfrm>
            <a:prstGeom prst="rect">
              <a:avLst/>
            </a:prstGeom>
            <a:solidFill>
              <a:schemeClr val="accent5"/>
            </a:solidFill>
            <a:ln>
              <a:noFill/>
            </a:ln>
            <a:effec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5073"/>
                </a:solidFill>
                <a:effectLst/>
                <a:uLnTx/>
                <a:uFillTx/>
                <a:latin typeface="+mj-lt"/>
                <a:ea typeface="ＭＳ Ｐゴシック" charset="0"/>
              </a:endParaRPr>
            </a:p>
          </p:txBody>
        </p:sp>
      </p:grpSp>
      <p:sp>
        <p:nvSpPr>
          <p:cNvPr id="86" name="Oval 85">
            <a:extLst>
              <a:ext uri="{FF2B5EF4-FFF2-40B4-BE49-F238E27FC236}">
                <a16:creationId xmlns:a16="http://schemas.microsoft.com/office/drawing/2014/main" id="{74CA0F76-2C77-059E-6858-0C3DAD93BBD1}"/>
              </a:ext>
            </a:extLst>
          </p:cNvPr>
          <p:cNvSpPr/>
          <p:nvPr/>
        </p:nvSpPr>
        <p:spPr>
          <a:xfrm>
            <a:off x="2905104" y="3969939"/>
            <a:ext cx="512671" cy="51267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7" name="AutoShape 27">
            <a:extLst>
              <a:ext uri="{FF2B5EF4-FFF2-40B4-BE49-F238E27FC236}">
                <a16:creationId xmlns:a16="http://schemas.microsoft.com/office/drawing/2014/main" id="{1DCC424E-9FFB-40EA-FA78-F1211260B738}"/>
              </a:ext>
            </a:extLst>
          </p:cNvPr>
          <p:cNvSpPr>
            <a:spLocks noChangeAspect="1" noChangeArrowheads="1" noTextEdit="1"/>
          </p:cNvSpPr>
          <p:nvPr/>
        </p:nvSpPr>
        <p:spPr bwMode="auto">
          <a:xfrm>
            <a:off x="1720787" y="3975219"/>
            <a:ext cx="626841" cy="63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Arial" charset="0"/>
              <a:ea typeface="ＭＳ Ｐゴシック" charset="0"/>
            </a:endParaRPr>
          </a:p>
        </p:txBody>
      </p:sp>
      <p:grpSp>
        <p:nvGrpSpPr>
          <p:cNvPr id="88" name="Group 87">
            <a:extLst>
              <a:ext uri="{FF2B5EF4-FFF2-40B4-BE49-F238E27FC236}">
                <a16:creationId xmlns:a16="http://schemas.microsoft.com/office/drawing/2014/main" id="{1F7F2FE2-B09A-A091-C184-2A800E2A3B11}"/>
              </a:ext>
            </a:extLst>
          </p:cNvPr>
          <p:cNvGrpSpPr/>
          <p:nvPr/>
        </p:nvGrpSpPr>
        <p:grpSpPr>
          <a:xfrm>
            <a:off x="3124221" y="4060507"/>
            <a:ext cx="74435" cy="337183"/>
            <a:chOff x="1957646" y="3902582"/>
            <a:chExt cx="144130" cy="652890"/>
          </a:xfrm>
        </p:grpSpPr>
        <p:sp>
          <p:nvSpPr>
            <p:cNvPr id="89" name="Freeform 43">
              <a:extLst>
                <a:ext uri="{FF2B5EF4-FFF2-40B4-BE49-F238E27FC236}">
                  <a16:creationId xmlns:a16="http://schemas.microsoft.com/office/drawing/2014/main" id="{F8A0D11F-D73A-9041-7B16-BB0F23376C44}"/>
                </a:ext>
              </a:extLst>
            </p:cNvPr>
            <p:cNvSpPr>
              <a:spLocks/>
            </p:cNvSpPr>
            <p:nvPr/>
          </p:nvSpPr>
          <p:spPr bwMode="auto">
            <a:xfrm>
              <a:off x="1979420" y="3902582"/>
              <a:ext cx="93476" cy="356493"/>
            </a:xfrm>
            <a:custGeom>
              <a:avLst/>
              <a:gdLst>
                <a:gd name="T0" fmla="*/ 43 w 86"/>
                <a:gd name="T1" fmla="*/ 0 h 328"/>
                <a:gd name="T2" fmla="*/ 0 w 86"/>
                <a:gd name="T3" fmla="*/ 43 h 328"/>
                <a:gd name="T4" fmla="*/ 0 w 86"/>
                <a:gd name="T5" fmla="*/ 285 h 328"/>
                <a:gd name="T6" fmla="*/ 43 w 86"/>
                <a:gd name="T7" fmla="*/ 328 h 328"/>
                <a:gd name="T8" fmla="*/ 86 w 86"/>
                <a:gd name="T9" fmla="*/ 285 h 328"/>
                <a:gd name="T10" fmla="*/ 86 w 86"/>
                <a:gd name="T11" fmla="*/ 43 h 328"/>
                <a:gd name="T12" fmla="*/ 43 w 86"/>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86" h="328">
                  <a:moveTo>
                    <a:pt x="43" y="0"/>
                  </a:moveTo>
                  <a:cubicBezTo>
                    <a:pt x="19" y="0"/>
                    <a:pt x="0" y="19"/>
                    <a:pt x="0" y="43"/>
                  </a:cubicBezTo>
                  <a:cubicBezTo>
                    <a:pt x="0" y="285"/>
                    <a:pt x="0" y="285"/>
                    <a:pt x="0" y="285"/>
                  </a:cubicBezTo>
                  <a:cubicBezTo>
                    <a:pt x="43" y="328"/>
                    <a:pt x="43" y="328"/>
                    <a:pt x="43" y="328"/>
                  </a:cubicBezTo>
                  <a:cubicBezTo>
                    <a:pt x="86" y="285"/>
                    <a:pt x="86" y="285"/>
                    <a:pt x="86" y="285"/>
                  </a:cubicBezTo>
                  <a:cubicBezTo>
                    <a:pt x="86" y="43"/>
                    <a:pt x="86" y="43"/>
                    <a:pt x="86" y="43"/>
                  </a:cubicBezTo>
                  <a:cubicBezTo>
                    <a:pt x="86" y="19"/>
                    <a:pt x="67" y="0"/>
                    <a:pt x="43" y="0"/>
                  </a:cubicBezTo>
                </a:path>
              </a:pathLst>
            </a:custGeom>
            <a:solidFill>
              <a:schemeClr val="accent5"/>
            </a:solidFill>
            <a:ln w="3175">
              <a:solidFill>
                <a:schemeClr val="accent5"/>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90" name="Freeform 51">
              <a:extLst>
                <a:ext uri="{FF2B5EF4-FFF2-40B4-BE49-F238E27FC236}">
                  <a16:creationId xmlns:a16="http://schemas.microsoft.com/office/drawing/2014/main" id="{5B8B277E-A091-D3F2-D496-C5BAEAB2E026}"/>
                </a:ext>
              </a:extLst>
            </p:cNvPr>
            <p:cNvSpPr>
              <a:spLocks/>
            </p:cNvSpPr>
            <p:nvPr/>
          </p:nvSpPr>
          <p:spPr bwMode="auto">
            <a:xfrm>
              <a:off x="1979420" y="4212337"/>
              <a:ext cx="46738" cy="113180"/>
            </a:xfrm>
            <a:custGeom>
              <a:avLst/>
              <a:gdLst>
                <a:gd name="T0" fmla="*/ 0 w 43"/>
                <a:gd name="T1" fmla="*/ 0 h 104"/>
                <a:gd name="T2" fmla="*/ 0 w 43"/>
                <a:gd name="T3" fmla="*/ 104 h 104"/>
                <a:gd name="T4" fmla="*/ 0 w 43"/>
                <a:gd name="T5" fmla="*/ 104 h 104"/>
                <a:gd name="T6" fmla="*/ 13 w 43"/>
                <a:gd name="T7" fmla="*/ 74 h 104"/>
                <a:gd name="T8" fmla="*/ 43 w 43"/>
                <a:gd name="T9" fmla="*/ 43 h 104"/>
                <a:gd name="T10" fmla="*/ 0 w 43"/>
                <a:gd name="T11" fmla="*/ 0 h 104"/>
              </a:gdLst>
              <a:ahLst/>
              <a:cxnLst>
                <a:cxn ang="0">
                  <a:pos x="T0" y="T1"/>
                </a:cxn>
                <a:cxn ang="0">
                  <a:pos x="T2" y="T3"/>
                </a:cxn>
                <a:cxn ang="0">
                  <a:pos x="T4" y="T5"/>
                </a:cxn>
                <a:cxn ang="0">
                  <a:pos x="T6" y="T7"/>
                </a:cxn>
                <a:cxn ang="0">
                  <a:pos x="T8" y="T9"/>
                </a:cxn>
                <a:cxn ang="0">
                  <a:pos x="T10" y="T11"/>
                </a:cxn>
              </a:cxnLst>
              <a:rect l="0" t="0" r="r" b="b"/>
              <a:pathLst>
                <a:path w="43" h="104">
                  <a:moveTo>
                    <a:pt x="0" y="0"/>
                  </a:moveTo>
                  <a:cubicBezTo>
                    <a:pt x="0" y="104"/>
                    <a:pt x="0" y="104"/>
                    <a:pt x="0" y="104"/>
                  </a:cubicBezTo>
                  <a:cubicBezTo>
                    <a:pt x="0" y="104"/>
                    <a:pt x="0" y="104"/>
                    <a:pt x="0" y="104"/>
                  </a:cubicBezTo>
                  <a:cubicBezTo>
                    <a:pt x="0" y="93"/>
                    <a:pt x="4" y="82"/>
                    <a:pt x="13" y="74"/>
                  </a:cubicBezTo>
                  <a:cubicBezTo>
                    <a:pt x="43" y="43"/>
                    <a:pt x="43" y="43"/>
                    <a:pt x="43" y="43"/>
                  </a:cubicBezTo>
                  <a:cubicBezTo>
                    <a:pt x="0" y="0"/>
                    <a:pt x="0" y="0"/>
                    <a:pt x="0" y="0"/>
                  </a:cubicBezTo>
                </a:path>
              </a:pathLst>
            </a:custGeom>
            <a:solidFill>
              <a:srgbClr val="F57302"/>
            </a:solidFill>
            <a:ln w="3175">
              <a:solidFill>
                <a:srgbClr val="F5730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91" name="Freeform 54">
              <a:extLst>
                <a:ext uri="{FF2B5EF4-FFF2-40B4-BE49-F238E27FC236}">
                  <a16:creationId xmlns:a16="http://schemas.microsoft.com/office/drawing/2014/main" id="{6FC127B1-38DD-2ED7-1F6F-FCB048EA4BD9}"/>
                </a:ext>
              </a:extLst>
            </p:cNvPr>
            <p:cNvSpPr>
              <a:spLocks/>
            </p:cNvSpPr>
            <p:nvPr/>
          </p:nvSpPr>
          <p:spPr bwMode="auto">
            <a:xfrm>
              <a:off x="2026158" y="4212337"/>
              <a:ext cx="50404" cy="128759"/>
            </a:xfrm>
            <a:custGeom>
              <a:avLst/>
              <a:gdLst>
                <a:gd name="T0" fmla="*/ 43 w 46"/>
                <a:gd name="T1" fmla="*/ 0 h 118"/>
                <a:gd name="T2" fmla="*/ 0 w 46"/>
                <a:gd name="T3" fmla="*/ 43 h 118"/>
                <a:gd name="T4" fmla="*/ 31 w 46"/>
                <a:gd name="T5" fmla="*/ 74 h 118"/>
                <a:gd name="T6" fmla="*/ 41 w 46"/>
                <a:gd name="T7" fmla="*/ 118 h 118"/>
                <a:gd name="T8" fmla="*/ 43 w 46"/>
                <a:gd name="T9" fmla="*/ 104 h 118"/>
                <a:gd name="T10" fmla="*/ 43 w 46"/>
                <a:gd name="T11" fmla="*/ 0 h 118"/>
              </a:gdLst>
              <a:ahLst/>
              <a:cxnLst>
                <a:cxn ang="0">
                  <a:pos x="T0" y="T1"/>
                </a:cxn>
                <a:cxn ang="0">
                  <a:pos x="T2" y="T3"/>
                </a:cxn>
                <a:cxn ang="0">
                  <a:pos x="T4" y="T5"/>
                </a:cxn>
                <a:cxn ang="0">
                  <a:pos x="T6" y="T7"/>
                </a:cxn>
                <a:cxn ang="0">
                  <a:pos x="T8" y="T9"/>
                </a:cxn>
                <a:cxn ang="0">
                  <a:pos x="T10" y="T11"/>
                </a:cxn>
              </a:cxnLst>
              <a:rect l="0" t="0" r="r" b="b"/>
              <a:pathLst>
                <a:path w="46" h="118">
                  <a:moveTo>
                    <a:pt x="43" y="0"/>
                  </a:moveTo>
                  <a:cubicBezTo>
                    <a:pt x="0" y="43"/>
                    <a:pt x="0" y="43"/>
                    <a:pt x="0" y="43"/>
                  </a:cubicBezTo>
                  <a:cubicBezTo>
                    <a:pt x="31" y="74"/>
                    <a:pt x="31" y="74"/>
                    <a:pt x="31" y="74"/>
                  </a:cubicBezTo>
                  <a:cubicBezTo>
                    <a:pt x="43" y="86"/>
                    <a:pt x="46" y="103"/>
                    <a:pt x="41" y="118"/>
                  </a:cubicBezTo>
                  <a:cubicBezTo>
                    <a:pt x="43" y="114"/>
                    <a:pt x="43" y="109"/>
                    <a:pt x="43" y="104"/>
                  </a:cubicBezTo>
                  <a:cubicBezTo>
                    <a:pt x="43" y="0"/>
                    <a:pt x="43" y="0"/>
                    <a:pt x="43" y="0"/>
                  </a:cubicBezTo>
                </a:path>
              </a:pathLst>
            </a:custGeom>
            <a:solidFill>
              <a:srgbClr val="F57302"/>
            </a:solidFill>
            <a:ln w="3175">
              <a:solidFill>
                <a:srgbClr val="F5730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92" name="Freeform 57">
              <a:extLst>
                <a:ext uri="{FF2B5EF4-FFF2-40B4-BE49-F238E27FC236}">
                  <a16:creationId xmlns:a16="http://schemas.microsoft.com/office/drawing/2014/main" id="{44F0E110-9C97-9A33-539F-045BA4CD1DE1}"/>
                </a:ext>
              </a:extLst>
            </p:cNvPr>
            <p:cNvSpPr>
              <a:spLocks/>
            </p:cNvSpPr>
            <p:nvPr/>
          </p:nvSpPr>
          <p:spPr bwMode="auto">
            <a:xfrm>
              <a:off x="1979420" y="4325516"/>
              <a:ext cx="39407" cy="46738"/>
            </a:xfrm>
            <a:custGeom>
              <a:avLst/>
              <a:gdLst>
                <a:gd name="T0" fmla="*/ 0 w 36"/>
                <a:gd name="T1" fmla="*/ 0 h 43"/>
                <a:gd name="T2" fmla="*/ 11 w 36"/>
                <a:gd name="T3" fmla="*/ 30 h 43"/>
                <a:gd name="T4" fmla="*/ 13 w 36"/>
                <a:gd name="T5" fmla="*/ 31 h 43"/>
                <a:gd name="T6" fmla="*/ 32 w 36"/>
                <a:gd name="T7" fmla="*/ 42 h 43"/>
                <a:gd name="T8" fmla="*/ 36 w 36"/>
                <a:gd name="T9" fmla="*/ 43 h 43"/>
                <a:gd name="T10" fmla="*/ 0 w 36"/>
                <a:gd name="T11" fmla="*/ 0 h 43"/>
              </a:gdLst>
              <a:ahLst/>
              <a:cxnLst>
                <a:cxn ang="0">
                  <a:pos x="T0" y="T1"/>
                </a:cxn>
                <a:cxn ang="0">
                  <a:pos x="T2" y="T3"/>
                </a:cxn>
                <a:cxn ang="0">
                  <a:pos x="T4" y="T5"/>
                </a:cxn>
                <a:cxn ang="0">
                  <a:pos x="T6" y="T7"/>
                </a:cxn>
                <a:cxn ang="0">
                  <a:pos x="T8" y="T9"/>
                </a:cxn>
                <a:cxn ang="0">
                  <a:pos x="T10" y="T11"/>
                </a:cxn>
              </a:cxnLst>
              <a:rect l="0" t="0" r="r" b="b"/>
              <a:pathLst>
                <a:path w="36" h="43">
                  <a:moveTo>
                    <a:pt x="0" y="0"/>
                  </a:moveTo>
                  <a:cubicBezTo>
                    <a:pt x="0" y="11"/>
                    <a:pt x="4" y="21"/>
                    <a:pt x="11" y="30"/>
                  </a:cubicBezTo>
                  <a:cubicBezTo>
                    <a:pt x="13" y="31"/>
                    <a:pt x="13" y="31"/>
                    <a:pt x="13" y="31"/>
                  </a:cubicBezTo>
                  <a:cubicBezTo>
                    <a:pt x="18" y="36"/>
                    <a:pt x="25" y="40"/>
                    <a:pt x="32" y="42"/>
                  </a:cubicBezTo>
                  <a:cubicBezTo>
                    <a:pt x="33" y="42"/>
                    <a:pt x="35" y="43"/>
                    <a:pt x="36" y="43"/>
                  </a:cubicBezTo>
                  <a:cubicBezTo>
                    <a:pt x="16" y="40"/>
                    <a:pt x="0" y="22"/>
                    <a:pt x="0" y="0"/>
                  </a:cubicBezTo>
                </a:path>
              </a:pathLst>
            </a:custGeom>
            <a:solidFill>
              <a:srgbClr val="F77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93" name="Freeform 62">
              <a:extLst>
                <a:ext uri="{FF2B5EF4-FFF2-40B4-BE49-F238E27FC236}">
                  <a16:creationId xmlns:a16="http://schemas.microsoft.com/office/drawing/2014/main" id="{EDB445A9-FA93-37F0-3E69-262F5C1EEC83}"/>
                </a:ext>
              </a:extLst>
            </p:cNvPr>
            <p:cNvSpPr>
              <a:spLocks/>
            </p:cNvSpPr>
            <p:nvPr/>
          </p:nvSpPr>
          <p:spPr bwMode="auto">
            <a:xfrm>
              <a:off x="1979420" y="4259075"/>
              <a:ext cx="97142" cy="114554"/>
            </a:xfrm>
            <a:custGeom>
              <a:avLst/>
              <a:gdLst>
                <a:gd name="T0" fmla="*/ 43 w 89"/>
                <a:gd name="T1" fmla="*/ 0 h 105"/>
                <a:gd name="T2" fmla="*/ 13 w 89"/>
                <a:gd name="T3" fmla="*/ 31 h 105"/>
                <a:gd name="T4" fmla="*/ 0 w 89"/>
                <a:gd name="T5" fmla="*/ 61 h 105"/>
                <a:gd name="T6" fmla="*/ 36 w 89"/>
                <a:gd name="T7" fmla="*/ 104 h 105"/>
                <a:gd name="T8" fmla="*/ 39 w 89"/>
                <a:gd name="T9" fmla="*/ 104 h 105"/>
                <a:gd name="T10" fmla="*/ 39 w 89"/>
                <a:gd name="T11" fmla="*/ 104 h 105"/>
                <a:gd name="T12" fmla="*/ 43 w 89"/>
                <a:gd name="T13" fmla="*/ 105 h 105"/>
                <a:gd name="T14" fmla="*/ 47 w 89"/>
                <a:gd name="T15" fmla="*/ 104 h 105"/>
                <a:gd name="T16" fmla="*/ 48 w 89"/>
                <a:gd name="T17" fmla="*/ 104 h 105"/>
                <a:gd name="T18" fmla="*/ 52 w 89"/>
                <a:gd name="T19" fmla="*/ 104 h 105"/>
                <a:gd name="T20" fmla="*/ 52 w 89"/>
                <a:gd name="T21" fmla="*/ 104 h 105"/>
                <a:gd name="T22" fmla="*/ 56 w 89"/>
                <a:gd name="T23" fmla="*/ 103 h 105"/>
                <a:gd name="T24" fmla="*/ 84 w 89"/>
                <a:gd name="T25" fmla="*/ 75 h 105"/>
                <a:gd name="T26" fmla="*/ 74 w 89"/>
                <a:gd name="T27" fmla="*/ 31 h 105"/>
                <a:gd name="T28" fmla="*/ 43 w 89"/>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105">
                  <a:moveTo>
                    <a:pt x="43" y="0"/>
                  </a:moveTo>
                  <a:cubicBezTo>
                    <a:pt x="13" y="31"/>
                    <a:pt x="13" y="31"/>
                    <a:pt x="13" y="31"/>
                  </a:cubicBezTo>
                  <a:cubicBezTo>
                    <a:pt x="4" y="39"/>
                    <a:pt x="0" y="50"/>
                    <a:pt x="0" y="61"/>
                  </a:cubicBezTo>
                  <a:cubicBezTo>
                    <a:pt x="0" y="83"/>
                    <a:pt x="16" y="101"/>
                    <a:pt x="36" y="104"/>
                  </a:cubicBezTo>
                  <a:cubicBezTo>
                    <a:pt x="37" y="104"/>
                    <a:pt x="38" y="104"/>
                    <a:pt x="39" y="104"/>
                  </a:cubicBezTo>
                  <a:cubicBezTo>
                    <a:pt x="39" y="104"/>
                    <a:pt x="39" y="104"/>
                    <a:pt x="39" y="104"/>
                  </a:cubicBezTo>
                  <a:cubicBezTo>
                    <a:pt x="40" y="104"/>
                    <a:pt x="42" y="105"/>
                    <a:pt x="43" y="105"/>
                  </a:cubicBezTo>
                  <a:cubicBezTo>
                    <a:pt x="45" y="105"/>
                    <a:pt x="46" y="104"/>
                    <a:pt x="47" y="104"/>
                  </a:cubicBezTo>
                  <a:cubicBezTo>
                    <a:pt x="48" y="104"/>
                    <a:pt x="48" y="104"/>
                    <a:pt x="48" y="104"/>
                  </a:cubicBezTo>
                  <a:cubicBezTo>
                    <a:pt x="50" y="104"/>
                    <a:pt x="51" y="104"/>
                    <a:pt x="52" y="104"/>
                  </a:cubicBezTo>
                  <a:cubicBezTo>
                    <a:pt x="52" y="104"/>
                    <a:pt x="52" y="104"/>
                    <a:pt x="52" y="104"/>
                  </a:cubicBezTo>
                  <a:cubicBezTo>
                    <a:pt x="54" y="103"/>
                    <a:pt x="55" y="103"/>
                    <a:pt x="56" y="103"/>
                  </a:cubicBezTo>
                  <a:cubicBezTo>
                    <a:pt x="69" y="98"/>
                    <a:pt x="80" y="88"/>
                    <a:pt x="84" y="75"/>
                  </a:cubicBezTo>
                  <a:cubicBezTo>
                    <a:pt x="89" y="60"/>
                    <a:pt x="86" y="43"/>
                    <a:pt x="74" y="31"/>
                  </a:cubicBezTo>
                  <a:cubicBezTo>
                    <a:pt x="43" y="0"/>
                    <a:pt x="43" y="0"/>
                    <a:pt x="43" y="0"/>
                  </a:cubicBezTo>
                </a:path>
              </a:pathLst>
            </a:custGeom>
            <a:solidFill>
              <a:srgbClr val="F34D00"/>
            </a:solidFill>
            <a:ln w="3175">
              <a:solidFill>
                <a:srgbClr val="F34D00"/>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94" name="Oval 93">
              <a:extLst>
                <a:ext uri="{FF2B5EF4-FFF2-40B4-BE49-F238E27FC236}">
                  <a16:creationId xmlns:a16="http://schemas.microsoft.com/office/drawing/2014/main" id="{131A2B58-872E-D8D5-80A9-7F48DBAE7E99}"/>
                </a:ext>
              </a:extLst>
            </p:cNvPr>
            <p:cNvSpPr/>
            <p:nvPr/>
          </p:nvSpPr>
          <p:spPr>
            <a:xfrm>
              <a:off x="1957646" y="4411343"/>
              <a:ext cx="144130" cy="144129"/>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95" name="Group 94">
            <a:extLst>
              <a:ext uri="{FF2B5EF4-FFF2-40B4-BE49-F238E27FC236}">
                <a16:creationId xmlns:a16="http://schemas.microsoft.com/office/drawing/2014/main" id="{E8AE1A23-5ABD-8F32-3371-7D5D4F5B94D3}"/>
              </a:ext>
            </a:extLst>
          </p:cNvPr>
          <p:cNvGrpSpPr/>
          <p:nvPr/>
        </p:nvGrpSpPr>
        <p:grpSpPr>
          <a:xfrm>
            <a:off x="301317" y="2045671"/>
            <a:ext cx="250537" cy="1642696"/>
            <a:chOff x="292351" y="1973950"/>
            <a:chExt cx="250537" cy="1642696"/>
          </a:xfrm>
        </p:grpSpPr>
        <p:grpSp>
          <p:nvGrpSpPr>
            <p:cNvPr id="96" name="Group 95">
              <a:extLst>
                <a:ext uri="{FF2B5EF4-FFF2-40B4-BE49-F238E27FC236}">
                  <a16:creationId xmlns:a16="http://schemas.microsoft.com/office/drawing/2014/main" id="{D2D5D544-7BDC-1E0A-6634-A8E930B3DBC0}"/>
                </a:ext>
              </a:extLst>
            </p:cNvPr>
            <p:cNvGrpSpPr/>
            <p:nvPr/>
          </p:nvGrpSpPr>
          <p:grpSpPr>
            <a:xfrm>
              <a:off x="321026" y="1973950"/>
              <a:ext cx="193231" cy="248080"/>
              <a:chOff x="9693275" y="571500"/>
              <a:chExt cx="482600" cy="609600"/>
            </a:xfrm>
            <a:solidFill>
              <a:srgbClr val="214794"/>
            </a:solidFill>
          </p:grpSpPr>
          <p:sp>
            <p:nvSpPr>
              <p:cNvPr id="118" name="Freeform 16">
                <a:extLst>
                  <a:ext uri="{FF2B5EF4-FFF2-40B4-BE49-F238E27FC236}">
                    <a16:creationId xmlns:a16="http://schemas.microsoft.com/office/drawing/2014/main" id="{7AD562F4-F5E6-D7B1-1E54-C921E38108E6}"/>
                  </a:ext>
                </a:extLst>
              </p:cNvPr>
              <p:cNvSpPr>
                <a:spLocks/>
              </p:cNvSpPr>
              <p:nvPr/>
            </p:nvSpPr>
            <p:spPr bwMode="auto">
              <a:xfrm>
                <a:off x="9794875" y="673100"/>
                <a:ext cx="277813" cy="225425"/>
              </a:xfrm>
              <a:custGeom>
                <a:avLst/>
                <a:gdLst>
                  <a:gd name="T0" fmla="*/ 298 w 366"/>
                  <a:gd name="T1" fmla="*/ 201 h 297"/>
                  <a:gd name="T2" fmla="*/ 297 w 366"/>
                  <a:gd name="T3" fmla="*/ 206 h 297"/>
                  <a:gd name="T4" fmla="*/ 296 w 366"/>
                  <a:gd name="T5" fmla="*/ 213 h 297"/>
                  <a:gd name="T6" fmla="*/ 295 w 366"/>
                  <a:gd name="T7" fmla="*/ 217 h 297"/>
                  <a:gd name="T8" fmla="*/ 292 w 366"/>
                  <a:gd name="T9" fmla="*/ 224 h 297"/>
                  <a:gd name="T10" fmla="*/ 291 w 366"/>
                  <a:gd name="T11" fmla="*/ 227 h 297"/>
                  <a:gd name="T12" fmla="*/ 327 w 366"/>
                  <a:gd name="T13" fmla="*/ 297 h 297"/>
                  <a:gd name="T14" fmla="*/ 366 w 366"/>
                  <a:gd name="T15" fmla="*/ 184 h 297"/>
                  <a:gd name="T16" fmla="*/ 183 w 366"/>
                  <a:gd name="T17" fmla="*/ 0 h 297"/>
                  <a:gd name="T18" fmla="*/ 0 w 366"/>
                  <a:gd name="T19" fmla="*/ 184 h 297"/>
                  <a:gd name="T20" fmla="*/ 39 w 366"/>
                  <a:gd name="T21" fmla="*/ 297 h 297"/>
                  <a:gd name="T22" fmla="*/ 75 w 366"/>
                  <a:gd name="T23" fmla="*/ 227 h 297"/>
                  <a:gd name="T24" fmla="*/ 74 w 366"/>
                  <a:gd name="T25" fmla="*/ 224 h 297"/>
                  <a:gd name="T26" fmla="*/ 71 w 366"/>
                  <a:gd name="T27" fmla="*/ 217 h 297"/>
                  <a:gd name="T28" fmla="*/ 70 w 366"/>
                  <a:gd name="T29" fmla="*/ 213 h 297"/>
                  <a:gd name="T30" fmla="*/ 69 w 366"/>
                  <a:gd name="T31" fmla="*/ 206 h 297"/>
                  <a:gd name="T32" fmla="*/ 68 w 366"/>
                  <a:gd name="T33" fmla="*/ 200 h 297"/>
                  <a:gd name="T34" fmla="*/ 67 w 366"/>
                  <a:gd name="T35" fmla="*/ 195 h 297"/>
                  <a:gd name="T36" fmla="*/ 66 w 366"/>
                  <a:gd name="T37" fmla="*/ 184 h 297"/>
                  <a:gd name="T38" fmla="*/ 67 w 366"/>
                  <a:gd name="T39" fmla="*/ 170 h 297"/>
                  <a:gd name="T40" fmla="*/ 72 w 366"/>
                  <a:gd name="T41" fmla="*/ 149 h 297"/>
                  <a:gd name="T42" fmla="*/ 183 w 366"/>
                  <a:gd name="T43" fmla="*/ 67 h 297"/>
                  <a:gd name="T44" fmla="*/ 294 w 366"/>
                  <a:gd name="T45" fmla="*/ 149 h 297"/>
                  <a:gd name="T46" fmla="*/ 297 w 366"/>
                  <a:gd name="T47" fmla="*/ 160 h 297"/>
                  <a:gd name="T48" fmla="*/ 300 w 366"/>
                  <a:gd name="T49" fmla="*/ 184 h 297"/>
                  <a:gd name="T50" fmla="*/ 299 w 366"/>
                  <a:gd name="T51" fmla="*/ 195 h 297"/>
                  <a:gd name="T52" fmla="*/ 298 w 366"/>
                  <a:gd name="T53" fmla="*/ 20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297">
                    <a:moveTo>
                      <a:pt x="298" y="201"/>
                    </a:moveTo>
                    <a:cubicBezTo>
                      <a:pt x="298" y="202"/>
                      <a:pt x="298" y="204"/>
                      <a:pt x="297" y="206"/>
                    </a:cubicBezTo>
                    <a:cubicBezTo>
                      <a:pt x="297" y="208"/>
                      <a:pt x="296" y="211"/>
                      <a:pt x="296" y="213"/>
                    </a:cubicBezTo>
                    <a:cubicBezTo>
                      <a:pt x="295" y="214"/>
                      <a:pt x="295" y="216"/>
                      <a:pt x="295" y="217"/>
                    </a:cubicBezTo>
                    <a:cubicBezTo>
                      <a:pt x="294" y="219"/>
                      <a:pt x="293" y="222"/>
                      <a:pt x="292" y="224"/>
                    </a:cubicBezTo>
                    <a:cubicBezTo>
                      <a:pt x="292" y="225"/>
                      <a:pt x="292" y="226"/>
                      <a:pt x="291" y="227"/>
                    </a:cubicBezTo>
                    <a:lnTo>
                      <a:pt x="327" y="297"/>
                    </a:lnTo>
                    <a:cubicBezTo>
                      <a:pt x="351" y="266"/>
                      <a:pt x="366" y="227"/>
                      <a:pt x="366" y="184"/>
                    </a:cubicBezTo>
                    <a:cubicBezTo>
                      <a:pt x="366" y="83"/>
                      <a:pt x="284" y="0"/>
                      <a:pt x="183" y="0"/>
                    </a:cubicBezTo>
                    <a:cubicBezTo>
                      <a:pt x="82" y="0"/>
                      <a:pt x="0" y="83"/>
                      <a:pt x="0" y="184"/>
                    </a:cubicBezTo>
                    <a:cubicBezTo>
                      <a:pt x="0" y="227"/>
                      <a:pt x="15" y="266"/>
                      <a:pt x="39" y="297"/>
                    </a:cubicBezTo>
                    <a:lnTo>
                      <a:pt x="75" y="227"/>
                    </a:lnTo>
                    <a:cubicBezTo>
                      <a:pt x="74" y="226"/>
                      <a:pt x="74" y="225"/>
                      <a:pt x="74" y="224"/>
                    </a:cubicBezTo>
                    <a:cubicBezTo>
                      <a:pt x="73" y="222"/>
                      <a:pt x="72" y="219"/>
                      <a:pt x="71" y="217"/>
                    </a:cubicBezTo>
                    <a:cubicBezTo>
                      <a:pt x="71" y="216"/>
                      <a:pt x="71" y="214"/>
                      <a:pt x="70" y="213"/>
                    </a:cubicBezTo>
                    <a:cubicBezTo>
                      <a:pt x="70" y="211"/>
                      <a:pt x="69" y="208"/>
                      <a:pt x="69" y="206"/>
                    </a:cubicBezTo>
                    <a:cubicBezTo>
                      <a:pt x="68" y="204"/>
                      <a:pt x="68" y="202"/>
                      <a:pt x="68" y="200"/>
                    </a:cubicBezTo>
                    <a:cubicBezTo>
                      <a:pt x="67" y="199"/>
                      <a:pt x="67" y="197"/>
                      <a:pt x="67" y="195"/>
                    </a:cubicBezTo>
                    <a:cubicBezTo>
                      <a:pt x="67" y="191"/>
                      <a:pt x="66" y="187"/>
                      <a:pt x="66" y="184"/>
                    </a:cubicBezTo>
                    <a:cubicBezTo>
                      <a:pt x="66" y="179"/>
                      <a:pt x="67" y="175"/>
                      <a:pt x="67" y="170"/>
                    </a:cubicBezTo>
                    <a:cubicBezTo>
                      <a:pt x="68" y="163"/>
                      <a:pt x="69" y="156"/>
                      <a:pt x="72" y="149"/>
                    </a:cubicBezTo>
                    <a:cubicBezTo>
                      <a:pt x="86" y="101"/>
                      <a:pt x="131" y="67"/>
                      <a:pt x="183" y="67"/>
                    </a:cubicBezTo>
                    <a:cubicBezTo>
                      <a:pt x="235" y="67"/>
                      <a:pt x="280" y="101"/>
                      <a:pt x="294" y="149"/>
                    </a:cubicBezTo>
                    <a:cubicBezTo>
                      <a:pt x="296" y="153"/>
                      <a:pt x="297" y="156"/>
                      <a:pt x="297" y="160"/>
                    </a:cubicBezTo>
                    <a:cubicBezTo>
                      <a:pt x="299" y="168"/>
                      <a:pt x="300" y="176"/>
                      <a:pt x="300" y="184"/>
                    </a:cubicBezTo>
                    <a:cubicBezTo>
                      <a:pt x="300" y="187"/>
                      <a:pt x="299" y="191"/>
                      <a:pt x="299" y="195"/>
                    </a:cubicBezTo>
                    <a:cubicBezTo>
                      <a:pt x="299" y="197"/>
                      <a:pt x="299" y="199"/>
                      <a:pt x="298" y="20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19" name="Freeform 17">
                <a:extLst>
                  <a:ext uri="{FF2B5EF4-FFF2-40B4-BE49-F238E27FC236}">
                    <a16:creationId xmlns:a16="http://schemas.microsoft.com/office/drawing/2014/main" id="{C8BE0B83-8FA2-6BEE-DB16-39227CD8DE9D}"/>
                  </a:ext>
                </a:extLst>
              </p:cNvPr>
              <p:cNvSpPr>
                <a:spLocks/>
              </p:cNvSpPr>
              <p:nvPr/>
            </p:nvSpPr>
            <p:spPr bwMode="auto">
              <a:xfrm>
                <a:off x="9693275" y="571500"/>
                <a:ext cx="482600" cy="423863"/>
              </a:xfrm>
              <a:custGeom>
                <a:avLst/>
                <a:gdLst>
                  <a:gd name="T0" fmla="*/ 110 w 634"/>
                  <a:gd name="T1" fmla="*/ 556 h 556"/>
                  <a:gd name="T2" fmla="*/ 141 w 634"/>
                  <a:gd name="T3" fmla="*/ 494 h 556"/>
                  <a:gd name="T4" fmla="*/ 67 w 634"/>
                  <a:gd name="T5" fmla="*/ 317 h 556"/>
                  <a:gd name="T6" fmla="*/ 317 w 634"/>
                  <a:gd name="T7" fmla="*/ 67 h 556"/>
                  <a:gd name="T8" fmla="*/ 567 w 634"/>
                  <a:gd name="T9" fmla="*/ 317 h 556"/>
                  <a:gd name="T10" fmla="*/ 493 w 634"/>
                  <a:gd name="T11" fmla="*/ 494 h 556"/>
                  <a:gd name="T12" fmla="*/ 524 w 634"/>
                  <a:gd name="T13" fmla="*/ 556 h 556"/>
                  <a:gd name="T14" fmla="*/ 634 w 634"/>
                  <a:gd name="T15" fmla="*/ 317 h 556"/>
                  <a:gd name="T16" fmla="*/ 317 w 634"/>
                  <a:gd name="T17" fmla="*/ 0 h 556"/>
                  <a:gd name="T18" fmla="*/ 0 w 634"/>
                  <a:gd name="T19" fmla="*/ 317 h 556"/>
                  <a:gd name="T20" fmla="*/ 110 w 634"/>
                  <a:gd name="T21"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556">
                    <a:moveTo>
                      <a:pt x="110" y="556"/>
                    </a:moveTo>
                    <a:lnTo>
                      <a:pt x="141" y="494"/>
                    </a:lnTo>
                    <a:cubicBezTo>
                      <a:pt x="95" y="449"/>
                      <a:pt x="67" y="386"/>
                      <a:pt x="67" y="317"/>
                    </a:cubicBezTo>
                    <a:cubicBezTo>
                      <a:pt x="67" y="179"/>
                      <a:pt x="179" y="67"/>
                      <a:pt x="317" y="67"/>
                    </a:cubicBezTo>
                    <a:cubicBezTo>
                      <a:pt x="455" y="67"/>
                      <a:pt x="567" y="179"/>
                      <a:pt x="567" y="317"/>
                    </a:cubicBezTo>
                    <a:cubicBezTo>
                      <a:pt x="567" y="386"/>
                      <a:pt x="539" y="449"/>
                      <a:pt x="493" y="494"/>
                    </a:cubicBezTo>
                    <a:lnTo>
                      <a:pt x="524" y="556"/>
                    </a:lnTo>
                    <a:cubicBezTo>
                      <a:pt x="591" y="498"/>
                      <a:pt x="634" y="412"/>
                      <a:pt x="634" y="317"/>
                    </a:cubicBezTo>
                    <a:cubicBezTo>
                      <a:pt x="634" y="142"/>
                      <a:pt x="492" y="0"/>
                      <a:pt x="317" y="0"/>
                    </a:cubicBezTo>
                    <a:cubicBezTo>
                      <a:pt x="142" y="0"/>
                      <a:pt x="0" y="142"/>
                      <a:pt x="0" y="317"/>
                    </a:cubicBezTo>
                    <a:cubicBezTo>
                      <a:pt x="0" y="412"/>
                      <a:pt x="43" y="498"/>
                      <a:pt x="110" y="5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20" name="Freeform 18">
                <a:extLst>
                  <a:ext uri="{FF2B5EF4-FFF2-40B4-BE49-F238E27FC236}">
                    <a16:creationId xmlns:a16="http://schemas.microsoft.com/office/drawing/2014/main" id="{3B17501D-418A-28C8-7B0D-F8FC93D21F1D}"/>
                  </a:ext>
                </a:extLst>
              </p:cNvPr>
              <p:cNvSpPr>
                <a:spLocks noEditPoints="1"/>
              </p:cNvSpPr>
              <p:nvPr/>
            </p:nvSpPr>
            <p:spPr bwMode="auto">
              <a:xfrm>
                <a:off x="9752013" y="774700"/>
                <a:ext cx="363538" cy="406400"/>
              </a:xfrm>
              <a:custGeom>
                <a:avLst/>
                <a:gdLst>
                  <a:gd name="T0" fmla="*/ 125 w 476"/>
                  <a:gd name="T1" fmla="*/ 400 h 533"/>
                  <a:gd name="T2" fmla="*/ 150 w 476"/>
                  <a:gd name="T3" fmla="*/ 350 h 533"/>
                  <a:gd name="T4" fmla="*/ 326 w 476"/>
                  <a:gd name="T5" fmla="*/ 350 h 533"/>
                  <a:gd name="T6" fmla="*/ 351 w 476"/>
                  <a:gd name="T7" fmla="*/ 400 h 533"/>
                  <a:gd name="T8" fmla="*/ 125 w 476"/>
                  <a:gd name="T9" fmla="*/ 400 h 533"/>
                  <a:gd name="T10" fmla="*/ 238 w 476"/>
                  <a:gd name="T11" fmla="*/ 174 h 533"/>
                  <a:gd name="T12" fmla="*/ 292 w 476"/>
                  <a:gd name="T13" fmla="*/ 283 h 533"/>
                  <a:gd name="T14" fmla="*/ 184 w 476"/>
                  <a:gd name="T15" fmla="*/ 283 h 533"/>
                  <a:gd name="T16" fmla="*/ 238 w 476"/>
                  <a:gd name="T17" fmla="*/ 174 h 533"/>
                  <a:gd name="T18" fmla="*/ 270 w 476"/>
                  <a:gd name="T19" fmla="*/ 88 h 533"/>
                  <a:gd name="T20" fmla="*/ 288 w 476"/>
                  <a:gd name="T21" fmla="*/ 50 h 533"/>
                  <a:gd name="T22" fmla="*/ 238 w 476"/>
                  <a:gd name="T23" fmla="*/ 0 h 533"/>
                  <a:gd name="T24" fmla="*/ 188 w 476"/>
                  <a:gd name="T25" fmla="*/ 50 h 533"/>
                  <a:gd name="T26" fmla="*/ 206 w 476"/>
                  <a:gd name="T27" fmla="*/ 88 h 533"/>
                  <a:gd name="T28" fmla="*/ 8 w 476"/>
                  <a:gd name="T29" fmla="*/ 485 h 533"/>
                  <a:gd name="T30" fmla="*/ 23 w 476"/>
                  <a:gd name="T31" fmla="*/ 529 h 533"/>
                  <a:gd name="T32" fmla="*/ 30 w 476"/>
                  <a:gd name="T33" fmla="*/ 532 h 533"/>
                  <a:gd name="T34" fmla="*/ 32 w 476"/>
                  <a:gd name="T35" fmla="*/ 532 h 533"/>
                  <a:gd name="T36" fmla="*/ 37 w 476"/>
                  <a:gd name="T37" fmla="*/ 533 h 533"/>
                  <a:gd name="T38" fmla="*/ 39 w 476"/>
                  <a:gd name="T39" fmla="*/ 533 h 533"/>
                  <a:gd name="T40" fmla="*/ 46 w 476"/>
                  <a:gd name="T41" fmla="*/ 532 h 533"/>
                  <a:gd name="T42" fmla="*/ 48 w 476"/>
                  <a:gd name="T43" fmla="*/ 531 h 533"/>
                  <a:gd name="T44" fmla="*/ 55 w 476"/>
                  <a:gd name="T45" fmla="*/ 528 h 533"/>
                  <a:gd name="T46" fmla="*/ 56 w 476"/>
                  <a:gd name="T47" fmla="*/ 527 h 533"/>
                  <a:gd name="T48" fmla="*/ 61 w 476"/>
                  <a:gd name="T49" fmla="*/ 523 h 533"/>
                  <a:gd name="T50" fmla="*/ 63 w 476"/>
                  <a:gd name="T51" fmla="*/ 522 h 533"/>
                  <a:gd name="T52" fmla="*/ 68 w 476"/>
                  <a:gd name="T53" fmla="*/ 515 h 533"/>
                  <a:gd name="T54" fmla="*/ 92 w 476"/>
                  <a:gd name="T55" fmla="*/ 466 h 533"/>
                  <a:gd name="T56" fmla="*/ 384 w 476"/>
                  <a:gd name="T57" fmla="*/ 466 h 533"/>
                  <a:gd name="T58" fmla="*/ 408 w 476"/>
                  <a:gd name="T59" fmla="*/ 515 h 533"/>
                  <a:gd name="T60" fmla="*/ 438 w 476"/>
                  <a:gd name="T61" fmla="*/ 533 h 533"/>
                  <a:gd name="T62" fmla="*/ 453 w 476"/>
                  <a:gd name="T63" fmla="*/ 529 h 533"/>
                  <a:gd name="T64" fmla="*/ 468 w 476"/>
                  <a:gd name="T65" fmla="*/ 485 h 533"/>
                  <a:gd name="T66" fmla="*/ 270 w 476"/>
                  <a:gd name="T67" fmla="*/ 8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6" h="533">
                    <a:moveTo>
                      <a:pt x="125" y="400"/>
                    </a:moveTo>
                    <a:lnTo>
                      <a:pt x="150" y="350"/>
                    </a:lnTo>
                    <a:lnTo>
                      <a:pt x="326" y="350"/>
                    </a:lnTo>
                    <a:lnTo>
                      <a:pt x="351" y="400"/>
                    </a:lnTo>
                    <a:lnTo>
                      <a:pt x="125" y="400"/>
                    </a:lnTo>
                    <a:close/>
                    <a:moveTo>
                      <a:pt x="238" y="174"/>
                    </a:moveTo>
                    <a:lnTo>
                      <a:pt x="292" y="283"/>
                    </a:lnTo>
                    <a:lnTo>
                      <a:pt x="184" y="283"/>
                    </a:lnTo>
                    <a:lnTo>
                      <a:pt x="238" y="174"/>
                    </a:lnTo>
                    <a:close/>
                    <a:moveTo>
                      <a:pt x="270" y="88"/>
                    </a:moveTo>
                    <a:cubicBezTo>
                      <a:pt x="281" y="79"/>
                      <a:pt x="288" y="65"/>
                      <a:pt x="288" y="50"/>
                    </a:cubicBezTo>
                    <a:cubicBezTo>
                      <a:pt x="288" y="22"/>
                      <a:pt x="266" y="0"/>
                      <a:pt x="238" y="0"/>
                    </a:cubicBezTo>
                    <a:cubicBezTo>
                      <a:pt x="210" y="0"/>
                      <a:pt x="188" y="22"/>
                      <a:pt x="188" y="50"/>
                    </a:cubicBezTo>
                    <a:cubicBezTo>
                      <a:pt x="188" y="65"/>
                      <a:pt x="195" y="79"/>
                      <a:pt x="206" y="88"/>
                    </a:cubicBezTo>
                    <a:lnTo>
                      <a:pt x="8" y="485"/>
                    </a:lnTo>
                    <a:cubicBezTo>
                      <a:pt x="0" y="501"/>
                      <a:pt x="7" y="521"/>
                      <a:pt x="23" y="529"/>
                    </a:cubicBezTo>
                    <a:cubicBezTo>
                      <a:pt x="25" y="531"/>
                      <a:pt x="28" y="531"/>
                      <a:pt x="30" y="532"/>
                    </a:cubicBezTo>
                    <a:cubicBezTo>
                      <a:pt x="31" y="532"/>
                      <a:pt x="32" y="532"/>
                      <a:pt x="32" y="532"/>
                    </a:cubicBezTo>
                    <a:cubicBezTo>
                      <a:pt x="34" y="533"/>
                      <a:pt x="35" y="533"/>
                      <a:pt x="37" y="533"/>
                    </a:cubicBezTo>
                    <a:cubicBezTo>
                      <a:pt x="38" y="533"/>
                      <a:pt x="39" y="533"/>
                      <a:pt x="39" y="533"/>
                    </a:cubicBezTo>
                    <a:cubicBezTo>
                      <a:pt x="41" y="533"/>
                      <a:pt x="44" y="532"/>
                      <a:pt x="46" y="532"/>
                    </a:cubicBezTo>
                    <a:cubicBezTo>
                      <a:pt x="46" y="532"/>
                      <a:pt x="47" y="532"/>
                      <a:pt x="48" y="531"/>
                    </a:cubicBezTo>
                    <a:cubicBezTo>
                      <a:pt x="50" y="531"/>
                      <a:pt x="53" y="530"/>
                      <a:pt x="55" y="528"/>
                    </a:cubicBezTo>
                    <a:cubicBezTo>
                      <a:pt x="55" y="528"/>
                      <a:pt x="56" y="528"/>
                      <a:pt x="56" y="527"/>
                    </a:cubicBezTo>
                    <a:cubicBezTo>
                      <a:pt x="58" y="526"/>
                      <a:pt x="60" y="525"/>
                      <a:pt x="61" y="523"/>
                    </a:cubicBezTo>
                    <a:cubicBezTo>
                      <a:pt x="62" y="523"/>
                      <a:pt x="62" y="522"/>
                      <a:pt x="63" y="522"/>
                    </a:cubicBezTo>
                    <a:cubicBezTo>
                      <a:pt x="65" y="519"/>
                      <a:pt x="67" y="517"/>
                      <a:pt x="68" y="515"/>
                    </a:cubicBezTo>
                    <a:lnTo>
                      <a:pt x="92" y="466"/>
                    </a:lnTo>
                    <a:lnTo>
                      <a:pt x="384" y="466"/>
                    </a:lnTo>
                    <a:lnTo>
                      <a:pt x="408" y="515"/>
                    </a:lnTo>
                    <a:cubicBezTo>
                      <a:pt x="414" y="526"/>
                      <a:pt x="426" y="533"/>
                      <a:pt x="438" y="533"/>
                    </a:cubicBezTo>
                    <a:cubicBezTo>
                      <a:pt x="443" y="533"/>
                      <a:pt x="448" y="532"/>
                      <a:pt x="453" y="529"/>
                    </a:cubicBezTo>
                    <a:cubicBezTo>
                      <a:pt x="469" y="521"/>
                      <a:pt x="476" y="501"/>
                      <a:pt x="468" y="485"/>
                    </a:cubicBezTo>
                    <a:lnTo>
                      <a:pt x="270" y="8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grpSp>
          <p:nvGrpSpPr>
            <p:cNvPr id="97" name="Group 96">
              <a:extLst>
                <a:ext uri="{FF2B5EF4-FFF2-40B4-BE49-F238E27FC236}">
                  <a16:creationId xmlns:a16="http://schemas.microsoft.com/office/drawing/2014/main" id="{331A6A6C-4549-DBE9-B0F5-5F440FE29CD1}"/>
                </a:ext>
              </a:extLst>
            </p:cNvPr>
            <p:cNvGrpSpPr/>
            <p:nvPr/>
          </p:nvGrpSpPr>
          <p:grpSpPr>
            <a:xfrm>
              <a:off x="338724" y="2453338"/>
              <a:ext cx="157764" cy="222169"/>
              <a:chOff x="4846631" y="863202"/>
              <a:chExt cx="2844030" cy="3789056"/>
            </a:xfrm>
            <a:solidFill>
              <a:srgbClr val="214794"/>
            </a:solidFill>
          </p:grpSpPr>
          <p:sp>
            <p:nvSpPr>
              <p:cNvPr id="108" name="Rectangle 107">
                <a:extLst>
                  <a:ext uri="{FF2B5EF4-FFF2-40B4-BE49-F238E27FC236}">
                    <a16:creationId xmlns:a16="http://schemas.microsoft.com/office/drawing/2014/main" id="{247FA358-CB9C-83E6-B0F8-487417A27F6D}"/>
                  </a:ext>
                </a:extLst>
              </p:cNvPr>
              <p:cNvSpPr/>
              <p:nvPr/>
            </p:nvSpPr>
            <p:spPr>
              <a:xfrm>
                <a:off x="5114001" y="86824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09" name="Rectangle 108">
                <a:extLst>
                  <a:ext uri="{FF2B5EF4-FFF2-40B4-BE49-F238E27FC236}">
                    <a16:creationId xmlns:a16="http://schemas.microsoft.com/office/drawing/2014/main" id="{7E29B1A0-696E-15B2-A109-A6964F7FD281}"/>
                  </a:ext>
                </a:extLst>
              </p:cNvPr>
              <p:cNvSpPr/>
              <p:nvPr/>
            </p:nvSpPr>
            <p:spPr>
              <a:xfrm>
                <a:off x="5262997" y="86742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0" name="Rectangle 109">
                <a:extLst>
                  <a:ext uri="{FF2B5EF4-FFF2-40B4-BE49-F238E27FC236}">
                    <a16:creationId xmlns:a16="http://schemas.microsoft.com/office/drawing/2014/main" id="{FF5D5CF3-FE84-4F16-F64D-F2C561D0B015}"/>
                  </a:ext>
                </a:extLst>
              </p:cNvPr>
              <p:cNvSpPr/>
              <p:nvPr/>
            </p:nvSpPr>
            <p:spPr>
              <a:xfrm>
                <a:off x="5416212" y="86742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1" name="Rectangle 110">
                <a:extLst>
                  <a:ext uri="{FF2B5EF4-FFF2-40B4-BE49-F238E27FC236}">
                    <a16:creationId xmlns:a16="http://schemas.microsoft.com/office/drawing/2014/main" id="{0D5FE308-99F0-4104-46E2-F6E87DF54C7B}"/>
                  </a:ext>
                </a:extLst>
              </p:cNvPr>
              <p:cNvSpPr/>
              <p:nvPr/>
            </p:nvSpPr>
            <p:spPr>
              <a:xfrm>
                <a:off x="5565208" y="86660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2" name="Rectangle 11">
                <a:extLst>
                  <a:ext uri="{FF2B5EF4-FFF2-40B4-BE49-F238E27FC236}">
                    <a16:creationId xmlns:a16="http://schemas.microsoft.com/office/drawing/2014/main" id="{93E36C7F-BD05-B155-BD5C-91AE05CDB15D}"/>
                  </a:ext>
                </a:extLst>
              </p:cNvPr>
              <p:cNvSpPr/>
              <p:nvPr/>
            </p:nvSpPr>
            <p:spPr>
              <a:xfrm>
                <a:off x="4922516" y="864021"/>
                <a:ext cx="269794" cy="678391"/>
              </a:xfrm>
              <a:custGeom>
                <a:avLst/>
                <a:gdLst/>
                <a:ahLst/>
                <a:cxnLst/>
                <a:rect l="l" t="t" r="r" b="b"/>
                <a:pathLst>
                  <a:path w="269794" h="678391">
                    <a:moveTo>
                      <a:pt x="0" y="0"/>
                    </a:moveTo>
                    <a:lnTo>
                      <a:pt x="82530" y="0"/>
                    </a:lnTo>
                    <a:lnTo>
                      <a:pt x="82530" y="155804"/>
                    </a:lnTo>
                    <a:lnTo>
                      <a:pt x="191484" y="155804"/>
                    </a:lnTo>
                    <a:lnTo>
                      <a:pt x="191484" y="457073"/>
                    </a:lnTo>
                    <a:lnTo>
                      <a:pt x="269794" y="457073"/>
                    </a:lnTo>
                    <a:lnTo>
                      <a:pt x="269794" y="678391"/>
                    </a:lnTo>
                    <a:lnTo>
                      <a:pt x="815" y="678391"/>
                    </a:lnTo>
                    <a:lnTo>
                      <a:pt x="815" y="651152"/>
                    </a:lnTo>
                    <a:lnTo>
                      <a:pt x="0" y="651152"/>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3" name="Rectangle 112">
                <a:extLst>
                  <a:ext uri="{FF2B5EF4-FFF2-40B4-BE49-F238E27FC236}">
                    <a16:creationId xmlns:a16="http://schemas.microsoft.com/office/drawing/2014/main" id="{463FC7A9-E6CB-B34F-C86A-82B58D314E09}"/>
                  </a:ext>
                </a:extLst>
              </p:cNvPr>
              <p:cNvSpPr/>
              <p:nvPr/>
            </p:nvSpPr>
            <p:spPr>
              <a:xfrm>
                <a:off x="5190681" y="1019825"/>
                <a:ext cx="379562" cy="219552"/>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4" name="Rectangle 11">
                <a:extLst>
                  <a:ext uri="{FF2B5EF4-FFF2-40B4-BE49-F238E27FC236}">
                    <a16:creationId xmlns:a16="http://schemas.microsoft.com/office/drawing/2014/main" id="{13217B99-B48E-1700-E84C-CF863ECA1B8D}"/>
                  </a:ext>
                </a:extLst>
              </p:cNvPr>
              <p:cNvSpPr/>
              <p:nvPr/>
            </p:nvSpPr>
            <p:spPr>
              <a:xfrm flipH="1">
                <a:off x="5568611" y="863202"/>
                <a:ext cx="269794" cy="678391"/>
              </a:xfrm>
              <a:custGeom>
                <a:avLst/>
                <a:gdLst/>
                <a:ahLst/>
                <a:cxnLst/>
                <a:rect l="l" t="t" r="r" b="b"/>
                <a:pathLst>
                  <a:path w="269794" h="678391">
                    <a:moveTo>
                      <a:pt x="0" y="0"/>
                    </a:moveTo>
                    <a:lnTo>
                      <a:pt x="82530" y="0"/>
                    </a:lnTo>
                    <a:lnTo>
                      <a:pt x="82530" y="155804"/>
                    </a:lnTo>
                    <a:lnTo>
                      <a:pt x="191484" y="155804"/>
                    </a:lnTo>
                    <a:lnTo>
                      <a:pt x="191484" y="457073"/>
                    </a:lnTo>
                    <a:lnTo>
                      <a:pt x="269794" y="457073"/>
                    </a:lnTo>
                    <a:lnTo>
                      <a:pt x="269794" y="678391"/>
                    </a:lnTo>
                    <a:lnTo>
                      <a:pt x="815" y="678391"/>
                    </a:lnTo>
                    <a:lnTo>
                      <a:pt x="815" y="651152"/>
                    </a:lnTo>
                    <a:lnTo>
                      <a:pt x="0" y="651152"/>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5" name="Rectangle 15">
                <a:extLst>
                  <a:ext uri="{FF2B5EF4-FFF2-40B4-BE49-F238E27FC236}">
                    <a16:creationId xmlns:a16="http://schemas.microsoft.com/office/drawing/2014/main" id="{8AAF8719-5790-817B-EBAA-28D6B8F584FE}"/>
                  </a:ext>
                </a:extLst>
              </p:cNvPr>
              <p:cNvSpPr/>
              <p:nvPr/>
            </p:nvSpPr>
            <p:spPr>
              <a:xfrm>
                <a:off x="5264771" y="1223298"/>
                <a:ext cx="230567" cy="571369"/>
              </a:xfrm>
              <a:custGeom>
                <a:avLst/>
                <a:gdLst>
                  <a:gd name="connsiteX0" fmla="*/ 0 w 230567"/>
                  <a:gd name="connsiteY0" fmla="*/ 0 h 520001"/>
                  <a:gd name="connsiteX1" fmla="*/ 230567 w 230567"/>
                  <a:gd name="connsiteY1" fmla="*/ 0 h 520001"/>
                  <a:gd name="connsiteX2" fmla="*/ 230567 w 230567"/>
                  <a:gd name="connsiteY2" fmla="*/ 520001 h 520001"/>
                  <a:gd name="connsiteX3" fmla="*/ 0 w 230567"/>
                  <a:gd name="connsiteY3" fmla="*/ 520001 h 520001"/>
                  <a:gd name="connsiteX4" fmla="*/ 0 w 230567"/>
                  <a:gd name="connsiteY4" fmla="*/ 0 h 520001"/>
                  <a:gd name="connsiteX0" fmla="*/ 0 w 230567"/>
                  <a:gd name="connsiteY0" fmla="*/ 0 h 553867"/>
                  <a:gd name="connsiteX1" fmla="*/ 230567 w 230567"/>
                  <a:gd name="connsiteY1" fmla="*/ 0 h 553867"/>
                  <a:gd name="connsiteX2" fmla="*/ 230567 w 230567"/>
                  <a:gd name="connsiteY2" fmla="*/ 520001 h 553867"/>
                  <a:gd name="connsiteX3" fmla="*/ 0 w 230567"/>
                  <a:gd name="connsiteY3" fmla="*/ 520001 h 553867"/>
                  <a:gd name="connsiteX4" fmla="*/ 0 w 230567"/>
                  <a:gd name="connsiteY4" fmla="*/ 0 h 553867"/>
                  <a:gd name="connsiteX0" fmla="*/ 0 w 230567"/>
                  <a:gd name="connsiteY0" fmla="*/ 0 h 571369"/>
                  <a:gd name="connsiteX1" fmla="*/ 230567 w 230567"/>
                  <a:gd name="connsiteY1" fmla="*/ 0 h 571369"/>
                  <a:gd name="connsiteX2" fmla="*/ 230567 w 230567"/>
                  <a:gd name="connsiteY2" fmla="*/ 520001 h 571369"/>
                  <a:gd name="connsiteX3" fmla="*/ 0 w 230567"/>
                  <a:gd name="connsiteY3" fmla="*/ 520001 h 571369"/>
                  <a:gd name="connsiteX4" fmla="*/ 0 w 230567"/>
                  <a:gd name="connsiteY4" fmla="*/ 0 h 571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7" h="571369">
                    <a:moveTo>
                      <a:pt x="0" y="0"/>
                    </a:moveTo>
                    <a:lnTo>
                      <a:pt x="230567" y="0"/>
                    </a:lnTo>
                    <a:lnTo>
                      <a:pt x="230567" y="520001"/>
                    </a:lnTo>
                    <a:cubicBezTo>
                      <a:pt x="156886" y="580326"/>
                      <a:pt x="102256" y="596201"/>
                      <a:pt x="0" y="520001"/>
                    </a:cubicBezTo>
                    <a:lnTo>
                      <a:pt x="0" y="0"/>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6" name="Round Same Side Corner Rectangle 19">
                <a:extLst>
                  <a:ext uri="{FF2B5EF4-FFF2-40B4-BE49-F238E27FC236}">
                    <a16:creationId xmlns:a16="http://schemas.microsoft.com/office/drawing/2014/main" id="{0E0CC63F-04F8-9B95-CF5C-09761EB4593C}"/>
                  </a:ext>
                </a:extLst>
              </p:cNvPr>
              <p:cNvSpPr/>
              <p:nvPr/>
            </p:nvSpPr>
            <p:spPr>
              <a:xfrm rot="10800000">
                <a:off x="4846631" y="1661174"/>
                <a:ext cx="1068393" cy="1170924"/>
              </a:xfrm>
              <a:custGeom>
                <a:avLst/>
                <a:gdLst>
                  <a:gd name="connsiteX0" fmla="*/ 1067244 w 1067244"/>
                  <a:gd name="connsiteY0" fmla="*/ 1170924 h 1170924"/>
                  <a:gd name="connsiteX1" fmla="*/ 847114 w 1067244"/>
                  <a:gd name="connsiteY1" fmla="*/ 1170924 h 1170924"/>
                  <a:gd name="connsiteX2" fmla="*/ 816924 w 1067244"/>
                  <a:gd name="connsiteY2" fmla="*/ 1115303 h 1170924"/>
                  <a:gd name="connsiteX3" fmla="*/ 528637 w 1067244"/>
                  <a:gd name="connsiteY3" fmla="*/ 962022 h 1170924"/>
                  <a:gd name="connsiteX4" fmla="*/ 240349 w 1067244"/>
                  <a:gd name="connsiteY4" fmla="*/ 1115303 h 1170924"/>
                  <a:gd name="connsiteX5" fmla="*/ 210159 w 1067244"/>
                  <a:gd name="connsiteY5" fmla="*/ 1170924 h 1170924"/>
                  <a:gd name="connsiteX6" fmla="*/ 0 w 1067244"/>
                  <a:gd name="connsiteY6" fmla="*/ 1170924 h 1170924"/>
                  <a:gd name="connsiteX7" fmla="*/ 4200 w 1067244"/>
                  <a:gd name="connsiteY7" fmla="*/ 577849 h 1170924"/>
                  <a:gd name="connsiteX8" fmla="*/ 229046 w 1067244"/>
                  <a:gd name="connsiteY8" fmla="*/ 52799 h 1170924"/>
                  <a:gd name="connsiteX9" fmla="*/ 308701 w 1067244"/>
                  <a:gd name="connsiteY9" fmla="*/ 0 h 1170924"/>
                  <a:gd name="connsiteX10" fmla="*/ 751753 w 1067244"/>
                  <a:gd name="connsiteY10" fmla="*/ 0 h 1170924"/>
                  <a:gd name="connsiteX11" fmla="*/ 812882 w 1067244"/>
                  <a:gd name="connsiteY11" fmla="*/ 25321 h 1170924"/>
                  <a:gd name="connsiteX12" fmla="*/ 817217 w 1067244"/>
                  <a:gd name="connsiteY12" fmla="*/ 31751 h 1170924"/>
                  <a:gd name="connsiteX13" fmla="*/ 818783 w 1067244"/>
                  <a:gd name="connsiteY13" fmla="*/ 31751 h 1170924"/>
                  <a:gd name="connsiteX14" fmla="*/ 823068 w 1067244"/>
                  <a:gd name="connsiteY14" fmla="*/ 40429 h 1170924"/>
                  <a:gd name="connsiteX15" fmla="*/ 831409 w 1067244"/>
                  <a:gd name="connsiteY15" fmla="*/ 52799 h 1170924"/>
                  <a:gd name="connsiteX16" fmla="*/ 832952 w 1067244"/>
                  <a:gd name="connsiteY16" fmla="*/ 60447 h 1170924"/>
                  <a:gd name="connsiteX17" fmla="*/ 1061230 w 1067244"/>
                  <a:gd name="connsiteY17" fmla="*/ 577849 h 1170924"/>
                  <a:gd name="connsiteX18" fmla="*/ 1067244 w 1067244"/>
                  <a:gd name="connsiteY18" fmla="*/ 577849 h 1170924"/>
                  <a:gd name="connsiteX19" fmla="*/ 1067244 w 1067244"/>
                  <a:gd name="connsiteY19" fmla="*/ 1170924 h 1170924"/>
                  <a:gd name="connsiteX0" fmla="*/ 1067244 w 1067244"/>
                  <a:gd name="connsiteY0" fmla="*/ 1170924 h 1170924"/>
                  <a:gd name="connsiteX1" fmla="*/ 847114 w 1067244"/>
                  <a:gd name="connsiteY1" fmla="*/ 1170924 h 1170924"/>
                  <a:gd name="connsiteX2" fmla="*/ 816924 w 1067244"/>
                  <a:gd name="connsiteY2" fmla="*/ 1115303 h 1170924"/>
                  <a:gd name="connsiteX3" fmla="*/ 528637 w 1067244"/>
                  <a:gd name="connsiteY3" fmla="*/ 962022 h 1170924"/>
                  <a:gd name="connsiteX4" fmla="*/ 240349 w 1067244"/>
                  <a:gd name="connsiteY4" fmla="*/ 1115303 h 1170924"/>
                  <a:gd name="connsiteX5" fmla="*/ 210159 w 1067244"/>
                  <a:gd name="connsiteY5" fmla="*/ 1170924 h 1170924"/>
                  <a:gd name="connsiteX6" fmla="*/ 0 w 1067244"/>
                  <a:gd name="connsiteY6" fmla="*/ 1170924 h 1170924"/>
                  <a:gd name="connsiteX7" fmla="*/ 4200 w 1067244"/>
                  <a:gd name="connsiteY7" fmla="*/ 577849 h 1170924"/>
                  <a:gd name="connsiteX8" fmla="*/ 229046 w 1067244"/>
                  <a:gd name="connsiteY8" fmla="*/ 52799 h 1170924"/>
                  <a:gd name="connsiteX9" fmla="*/ 308701 w 1067244"/>
                  <a:gd name="connsiteY9" fmla="*/ 0 h 1170924"/>
                  <a:gd name="connsiteX10" fmla="*/ 751753 w 1067244"/>
                  <a:gd name="connsiteY10" fmla="*/ 0 h 1170924"/>
                  <a:gd name="connsiteX11" fmla="*/ 812882 w 1067244"/>
                  <a:gd name="connsiteY11" fmla="*/ 25321 h 1170924"/>
                  <a:gd name="connsiteX12" fmla="*/ 817217 w 1067244"/>
                  <a:gd name="connsiteY12" fmla="*/ 31751 h 1170924"/>
                  <a:gd name="connsiteX13" fmla="*/ 818783 w 1067244"/>
                  <a:gd name="connsiteY13" fmla="*/ 31751 h 1170924"/>
                  <a:gd name="connsiteX14" fmla="*/ 823068 w 1067244"/>
                  <a:gd name="connsiteY14" fmla="*/ 40429 h 1170924"/>
                  <a:gd name="connsiteX15" fmla="*/ 831409 w 1067244"/>
                  <a:gd name="connsiteY15" fmla="*/ 52799 h 1170924"/>
                  <a:gd name="connsiteX16" fmla="*/ 832952 w 1067244"/>
                  <a:gd name="connsiteY16" fmla="*/ 60447 h 1170924"/>
                  <a:gd name="connsiteX17" fmla="*/ 1061230 w 1067244"/>
                  <a:gd name="connsiteY17" fmla="*/ 577849 h 1170924"/>
                  <a:gd name="connsiteX18" fmla="*/ 1067244 w 1067244"/>
                  <a:gd name="connsiteY18" fmla="*/ 1170924 h 1170924"/>
                  <a:gd name="connsiteX0" fmla="*/ 1067244 w 1068393"/>
                  <a:gd name="connsiteY0" fmla="*/ 1170924 h 1170924"/>
                  <a:gd name="connsiteX1" fmla="*/ 847114 w 1068393"/>
                  <a:gd name="connsiteY1" fmla="*/ 1170924 h 1170924"/>
                  <a:gd name="connsiteX2" fmla="*/ 816924 w 1068393"/>
                  <a:gd name="connsiteY2" fmla="*/ 1115303 h 1170924"/>
                  <a:gd name="connsiteX3" fmla="*/ 528637 w 1068393"/>
                  <a:gd name="connsiteY3" fmla="*/ 962022 h 1170924"/>
                  <a:gd name="connsiteX4" fmla="*/ 240349 w 1068393"/>
                  <a:gd name="connsiteY4" fmla="*/ 1115303 h 1170924"/>
                  <a:gd name="connsiteX5" fmla="*/ 210159 w 1068393"/>
                  <a:gd name="connsiteY5" fmla="*/ 1170924 h 1170924"/>
                  <a:gd name="connsiteX6" fmla="*/ 0 w 1068393"/>
                  <a:gd name="connsiteY6" fmla="*/ 1170924 h 1170924"/>
                  <a:gd name="connsiteX7" fmla="*/ 4200 w 1068393"/>
                  <a:gd name="connsiteY7" fmla="*/ 577849 h 1170924"/>
                  <a:gd name="connsiteX8" fmla="*/ 229046 w 1068393"/>
                  <a:gd name="connsiteY8" fmla="*/ 52799 h 1170924"/>
                  <a:gd name="connsiteX9" fmla="*/ 308701 w 1068393"/>
                  <a:gd name="connsiteY9" fmla="*/ 0 h 1170924"/>
                  <a:gd name="connsiteX10" fmla="*/ 751753 w 1068393"/>
                  <a:gd name="connsiteY10" fmla="*/ 0 h 1170924"/>
                  <a:gd name="connsiteX11" fmla="*/ 812882 w 1068393"/>
                  <a:gd name="connsiteY11" fmla="*/ 25321 h 1170924"/>
                  <a:gd name="connsiteX12" fmla="*/ 817217 w 1068393"/>
                  <a:gd name="connsiteY12" fmla="*/ 31751 h 1170924"/>
                  <a:gd name="connsiteX13" fmla="*/ 818783 w 1068393"/>
                  <a:gd name="connsiteY13" fmla="*/ 31751 h 1170924"/>
                  <a:gd name="connsiteX14" fmla="*/ 823068 w 1068393"/>
                  <a:gd name="connsiteY14" fmla="*/ 40429 h 1170924"/>
                  <a:gd name="connsiteX15" fmla="*/ 831409 w 1068393"/>
                  <a:gd name="connsiteY15" fmla="*/ 52799 h 1170924"/>
                  <a:gd name="connsiteX16" fmla="*/ 832952 w 1068393"/>
                  <a:gd name="connsiteY16" fmla="*/ 60447 h 1170924"/>
                  <a:gd name="connsiteX17" fmla="*/ 1067879 w 1068393"/>
                  <a:gd name="connsiteY17" fmla="*/ 574524 h 1170924"/>
                  <a:gd name="connsiteX18" fmla="*/ 1067244 w 1068393"/>
                  <a:gd name="connsiteY18" fmla="*/ 1170924 h 1170924"/>
                  <a:gd name="connsiteX0" fmla="*/ 1067244 w 1068393"/>
                  <a:gd name="connsiteY0" fmla="*/ 1170924 h 1170924"/>
                  <a:gd name="connsiteX1" fmla="*/ 847114 w 1068393"/>
                  <a:gd name="connsiteY1" fmla="*/ 1170924 h 1170924"/>
                  <a:gd name="connsiteX2" fmla="*/ 816924 w 1068393"/>
                  <a:gd name="connsiteY2" fmla="*/ 1115303 h 1170924"/>
                  <a:gd name="connsiteX3" fmla="*/ 528637 w 1068393"/>
                  <a:gd name="connsiteY3" fmla="*/ 962022 h 1170924"/>
                  <a:gd name="connsiteX4" fmla="*/ 240349 w 1068393"/>
                  <a:gd name="connsiteY4" fmla="*/ 1115303 h 1170924"/>
                  <a:gd name="connsiteX5" fmla="*/ 210159 w 1068393"/>
                  <a:gd name="connsiteY5" fmla="*/ 1170924 h 1170924"/>
                  <a:gd name="connsiteX6" fmla="*/ 0 w 1068393"/>
                  <a:gd name="connsiteY6" fmla="*/ 1170924 h 1170924"/>
                  <a:gd name="connsiteX7" fmla="*/ 876 w 1068393"/>
                  <a:gd name="connsiteY7" fmla="*/ 581174 h 1170924"/>
                  <a:gd name="connsiteX8" fmla="*/ 229046 w 1068393"/>
                  <a:gd name="connsiteY8" fmla="*/ 52799 h 1170924"/>
                  <a:gd name="connsiteX9" fmla="*/ 308701 w 1068393"/>
                  <a:gd name="connsiteY9" fmla="*/ 0 h 1170924"/>
                  <a:gd name="connsiteX10" fmla="*/ 751753 w 1068393"/>
                  <a:gd name="connsiteY10" fmla="*/ 0 h 1170924"/>
                  <a:gd name="connsiteX11" fmla="*/ 812882 w 1068393"/>
                  <a:gd name="connsiteY11" fmla="*/ 25321 h 1170924"/>
                  <a:gd name="connsiteX12" fmla="*/ 817217 w 1068393"/>
                  <a:gd name="connsiteY12" fmla="*/ 31751 h 1170924"/>
                  <a:gd name="connsiteX13" fmla="*/ 818783 w 1068393"/>
                  <a:gd name="connsiteY13" fmla="*/ 31751 h 1170924"/>
                  <a:gd name="connsiteX14" fmla="*/ 823068 w 1068393"/>
                  <a:gd name="connsiteY14" fmla="*/ 40429 h 1170924"/>
                  <a:gd name="connsiteX15" fmla="*/ 831409 w 1068393"/>
                  <a:gd name="connsiteY15" fmla="*/ 52799 h 1170924"/>
                  <a:gd name="connsiteX16" fmla="*/ 832952 w 1068393"/>
                  <a:gd name="connsiteY16" fmla="*/ 60447 h 1170924"/>
                  <a:gd name="connsiteX17" fmla="*/ 1067879 w 1068393"/>
                  <a:gd name="connsiteY17" fmla="*/ 574524 h 1170924"/>
                  <a:gd name="connsiteX18" fmla="*/ 1067244 w 1068393"/>
                  <a:gd name="connsiteY18" fmla="*/ 1170924 h 11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393" h="1170924">
                    <a:moveTo>
                      <a:pt x="1067244" y="1170924"/>
                    </a:moveTo>
                    <a:lnTo>
                      <a:pt x="847114" y="1170924"/>
                    </a:lnTo>
                    <a:lnTo>
                      <a:pt x="816924" y="1115303"/>
                    </a:lnTo>
                    <a:cubicBezTo>
                      <a:pt x="754447" y="1022824"/>
                      <a:pt x="648642" y="962022"/>
                      <a:pt x="528637" y="962022"/>
                    </a:cubicBezTo>
                    <a:cubicBezTo>
                      <a:pt x="408631" y="962022"/>
                      <a:pt x="302827" y="1022824"/>
                      <a:pt x="240349" y="1115303"/>
                    </a:cubicBezTo>
                    <a:lnTo>
                      <a:pt x="210159" y="1170924"/>
                    </a:lnTo>
                    <a:lnTo>
                      <a:pt x="0" y="1170924"/>
                    </a:lnTo>
                    <a:lnTo>
                      <a:pt x="876" y="581174"/>
                    </a:lnTo>
                    <a:lnTo>
                      <a:pt x="229046" y="52799"/>
                    </a:lnTo>
                    <a:cubicBezTo>
                      <a:pt x="242170" y="21772"/>
                      <a:pt x="272893" y="0"/>
                      <a:pt x="308701" y="0"/>
                    </a:cubicBezTo>
                    <a:lnTo>
                      <a:pt x="751753" y="0"/>
                    </a:lnTo>
                    <a:cubicBezTo>
                      <a:pt x="775625" y="0"/>
                      <a:pt x="797237" y="9676"/>
                      <a:pt x="812882" y="25321"/>
                    </a:cubicBezTo>
                    <a:lnTo>
                      <a:pt x="817217" y="31751"/>
                    </a:lnTo>
                    <a:lnTo>
                      <a:pt x="818783" y="31751"/>
                    </a:lnTo>
                    <a:lnTo>
                      <a:pt x="823068" y="40429"/>
                    </a:lnTo>
                    <a:lnTo>
                      <a:pt x="831409" y="52799"/>
                    </a:lnTo>
                    <a:lnTo>
                      <a:pt x="832952" y="60447"/>
                    </a:lnTo>
                    <a:lnTo>
                      <a:pt x="1067879" y="574524"/>
                    </a:lnTo>
                    <a:cubicBezTo>
                      <a:pt x="1069884" y="772216"/>
                      <a:pt x="1065239" y="973232"/>
                      <a:pt x="1067244" y="1170924"/>
                    </a:cubicBez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17" name="Oval 22">
                <a:extLst>
                  <a:ext uri="{FF2B5EF4-FFF2-40B4-BE49-F238E27FC236}">
                    <a16:creationId xmlns:a16="http://schemas.microsoft.com/office/drawing/2014/main" id="{677C878C-5F1E-A7F6-60EF-FE15E40A4837}"/>
                  </a:ext>
                </a:extLst>
              </p:cNvPr>
              <p:cNvSpPr/>
              <p:nvPr/>
            </p:nvSpPr>
            <p:spPr>
              <a:xfrm>
                <a:off x="5271717" y="2013083"/>
                <a:ext cx="2418944" cy="2639175"/>
              </a:xfrm>
              <a:custGeom>
                <a:avLst/>
                <a:gdLst>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10515 w 2418944"/>
                  <a:gd name="connsiteY13" fmla="*/ 986839 h 2639175"/>
                  <a:gd name="connsiteX14" fmla="*/ 1501775 w 2418944"/>
                  <a:gd name="connsiteY14" fmla="*/ 986839 h 2639175"/>
                  <a:gd name="connsiteX15" fmla="*/ 2414975 w 2418944"/>
                  <a:gd name="connsiteY15"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01775 w 2418944"/>
                  <a:gd name="connsiteY13" fmla="*/ 986839 h 2639175"/>
                  <a:gd name="connsiteX14" fmla="*/ 2414975 w 2418944"/>
                  <a:gd name="connsiteY14"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01775 w 2418944"/>
                  <a:gd name="connsiteY13" fmla="*/ 986839 h 2639175"/>
                  <a:gd name="connsiteX14" fmla="*/ 2414975 w 2418944"/>
                  <a:gd name="connsiteY14"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21595 w 2418944"/>
                  <a:gd name="connsiteY4" fmla="*/ 1952777 h 2639175"/>
                  <a:gd name="connsiteX5" fmla="*/ 864600 w 2418944"/>
                  <a:gd name="connsiteY5" fmla="*/ 2639175 h 2639175"/>
                  <a:gd name="connsiteX6" fmla="*/ 7605 w 2418944"/>
                  <a:gd name="connsiteY6" fmla="*/ 1952777 h 2639175"/>
                  <a:gd name="connsiteX7" fmla="*/ 0 w 2418944"/>
                  <a:gd name="connsiteY7" fmla="*/ 966802 h 2639175"/>
                  <a:gd name="connsiteX8" fmla="*/ 221539 w 2418944"/>
                  <a:gd name="connsiteY8" fmla="*/ 966802 h 2639175"/>
                  <a:gd name="connsiteX9" fmla="*/ 269199 w 2418944"/>
                  <a:gd name="connsiteY9" fmla="*/ 2020783 h 2639175"/>
                  <a:gd name="connsiteX10" fmla="*/ 860293 w 2418944"/>
                  <a:gd name="connsiteY10" fmla="*/ 2405814 h 2639175"/>
                  <a:gd name="connsiteX11" fmla="*/ 1451387 w 2418944"/>
                  <a:gd name="connsiteY11" fmla="*/ 2020783 h 2639175"/>
                  <a:gd name="connsiteX12" fmla="*/ 1501775 w 2418944"/>
                  <a:gd name="connsiteY12" fmla="*/ 986839 h 2639175"/>
                  <a:gd name="connsiteX13" fmla="*/ 2414975 w 2418944"/>
                  <a:gd name="connsiteY13"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8944" h="2639175">
                    <a:moveTo>
                      <a:pt x="2414975" y="0"/>
                    </a:moveTo>
                    <a:lnTo>
                      <a:pt x="2418944" y="221497"/>
                    </a:lnTo>
                    <a:cubicBezTo>
                      <a:pt x="2080891" y="228551"/>
                      <a:pt x="1801834" y="489962"/>
                      <a:pt x="1737352" y="834560"/>
                    </a:cubicBezTo>
                    <a:cubicBezTo>
                      <a:pt x="1719140" y="1116588"/>
                      <a:pt x="1748447" y="1670749"/>
                      <a:pt x="1721595" y="1952777"/>
                    </a:cubicBezTo>
                    <a:cubicBezTo>
                      <a:pt x="1640026" y="2344504"/>
                      <a:pt x="1287330" y="2639175"/>
                      <a:pt x="864600" y="2639175"/>
                    </a:cubicBezTo>
                    <a:cubicBezTo>
                      <a:pt x="441870" y="2639175"/>
                      <a:pt x="89174" y="2344504"/>
                      <a:pt x="7605" y="1952777"/>
                    </a:cubicBezTo>
                    <a:cubicBezTo>
                      <a:pt x="-3569" y="1740746"/>
                      <a:pt x="2535" y="1295460"/>
                      <a:pt x="0" y="966802"/>
                    </a:cubicBezTo>
                    <a:lnTo>
                      <a:pt x="221539" y="966802"/>
                    </a:lnTo>
                    <a:cubicBezTo>
                      <a:pt x="237426" y="1318129"/>
                      <a:pt x="210114" y="1937268"/>
                      <a:pt x="269199" y="2020783"/>
                    </a:cubicBezTo>
                    <a:cubicBezTo>
                      <a:pt x="366585" y="2247050"/>
                      <a:pt x="594572" y="2405814"/>
                      <a:pt x="860293" y="2405814"/>
                    </a:cubicBezTo>
                    <a:cubicBezTo>
                      <a:pt x="1126014" y="2405814"/>
                      <a:pt x="1354002" y="2247050"/>
                      <a:pt x="1451387" y="2020783"/>
                    </a:cubicBezTo>
                    <a:cubicBezTo>
                      <a:pt x="1558301" y="1784287"/>
                      <a:pt x="1501011" y="1379790"/>
                      <a:pt x="1501775" y="986839"/>
                    </a:cubicBezTo>
                    <a:cubicBezTo>
                      <a:pt x="1501775" y="449033"/>
                      <a:pt x="1907847" y="10217"/>
                      <a:pt x="2414975" y="0"/>
                    </a:cubicBez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grpSp>
        <p:sp>
          <p:nvSpPr>
            <p:cNvPr id="98" name="Freeform 19">
              <a:extLst>
                <a:ext uri="{FF2B5EF4-FFF2-40B4-BE49-F238E27FC236}">
                  <a16:creationId xmlns:a16="http://schemas.microsoft.com/office/drawing/2014/main" id="{B5746477-1AAC-A65B-1687-AE6ABDA68320}"/>
                </a:ext>
              </a:extLst>
            </p:cNvPr>
            <p:cNvSpPr>
              <a:spLocks noEditPoints="1"/>
            </p:cNvSpPr>
            <p:nvPr/>
          </p:nvSpPr>
          <p:spPr bwMode="auto">
            <a:xfrm>
              <a:off x="329954" y="2906858"/>
              <a:ext cx="175375" cy="198373"/>
            </a:xfrm>
            <a:custGeom>
              <a:avLst/>
              <a:gdLst>
                <a:gd name="T0" fmla="*/ 583 w 700"/>
                <a:gd name="T1" fmla="*/ 416 h 666"/>
                <a:gd name="T2" fmla="*/ 517 w 700"/>
                <a:gd name="T3" fmla="*/ 416 h 666"/>
                <a:gd name="T4" fmla="*/ 517 w 700"/>
                <a:gd name="T5" fmla="*/ 350 h 666"/>
                <a:gd name="T6" fmla="*/ 583 w 700"/>
                <a:gd name="T7" fmla="*/ 350 h 666"/>
                <a:gd name="T8" fmla="*/ 583 w 700"/>
                <a:gd name="T9" fmla="*/ 416 h 666"/>
                <a:gd name="T10" fmla="*/ 583 w 700"/>
                <a:gd name="T11" fmla="*/ 566 h 666"/>
                <a:gd name="T12" fmla="*/ 517 w 700"/>
                <a:gd name="T13" fmla="*/ 566 h 666"/>
                <a:gd name="T14" fmla="*/ 517 w 700"/>
                <a:gd name="T15" fmla="*/ 500 h 666"/>
                <a:gd name="T16" fmla="*/ 583 w 700"/>
                <a:gd name="T17" fmla="*/ 500 h 666"/>
                <a:gd name="T18" fmla="*/ 583 w 700"/>
                <a:gd name="T19" fmla="*/ 566 h 666"/>
                <a:gd name="T20" fmla="*/ 450 w 700"/>
                <a:gd name="T21" fmla="*/ 416 h 666"/>
                <a:gd name="T22" fmla="*/ 383 w 700"/>
                <a:gd name="T23" fmla="*/ 416 h 666"/>
                <a:gd name="T24" fmla="*/ 383 w 700"/>
                <a:gd name="T25" fmla="*/ 350 h 666"/>
                <a:gd name="T26" fmla="*/ 450 w 700"/>
                <a:gd name="T27" fmla="*/ 350 h 666"/>
                <a:gd name="T28" fmla="*/ 450 w 700"/>
                <a:gd name="T29" fmla="*/ 416 h 666"/>
                <a:gd name="T30" fmla="*/ 450 w 700"/>
                <a:gd name="T31" fmla="*/ 566 h 666"/>
                <a:gd name="T32" fmla="*/ 383 w 700"/>
                <a:gd name="T33" fmla="*/ 566 h 666"/>
                <a:gd name="T34" fmla="*/ 383 w 700"/>
                <a:gd name="T35" fmla="*/ 500 h 666"/>
                <a:gd name="T36" fmla="*/ 450 w 700"/>
                <a:gd name="T37" fmla="*/ 500 h 666"/>
                <a:gd name="T38" fmla="*/ 450 w 700"/>
                <a:gd name="T39" fmla="*/ 566 h 666"/>
                <a:gd name="T40" fmla="*/ 283 w 700"/>
                <a:gd name="T41" fmla="*/ 166 h 666"/>
                <a:gd name="T42" fmla="*/ 350 w 700"/>
                <a:gd name="T43" fmla="*/ 100 h 666"/>
                <a:gd name="T44" fmla="*/ 417 w 700"/>
                <a:gd name="T45" fmla="*/ 166 h 666"/>
                <a:gd name="T46" fmla="*/ 350 w 700"/>
                <a:gd name="T47" fmla="*/ 233 h 666"/>
                <a:gd name="T48" fmla="*/ 283 w 700"/>
                <a:gd name="T49" fmla="*/ 166 h 666"/>
                <a:gd name="T50" fmla="*/ 317 w 700"/>
                <a:gd name="T51" fmla="*/ 416 h 666"/>
                <a:gd name="T52" fmla="*/ 250 w 700"/>
                <a:gd name="T53" fmla="*/ 416 h 666"/>
                <a:gd name="T54" fmla="*/ 250 w 700"/>
                <a:gd name="T55" fmla="*/ 350 h 666"/>
                <a:gd name="T56" fmla="*/ 317 w 700"/>
                <a:gd name="T57" fmla="*/ 350 h 666"/>
                <a:gd name="T58" fmla="*/ 317 w 700"/>
                <a:gd name="T59" fmla="*/ 416 h 666"/>
                <a:gd name="T60" fmla="*/ 317 w 700"/>
                <a:gd name="T61" fmla="*/ 566 h 666"/>
                <a:gd name="T62" fmla="*/ 250 w 700"/>
                <a:gd name="T63" fmla="*/ 566 h 666"/>
                <a:gd name="T64" fmla="*/ 250 w 700"/>
                <a:gd name="T65" fmla="*/ 500 h 666"/>
                <a:gd name="T66" fmla="*/ 317 w 700"/>
                <a:gd name="T67" fmla="*/ 500 h 666"/>
                <a:gd name="T68" fmla="*/ 317 w 700"/>
                <a:gd name="T69" fmla="*/ 566 h 666"/>
                <a:gd name="T70" fmla="*/ 183 w 700"/>
                <a:gd name="T71" fmla="*/ 416 h 666"/>
                <a:gd name="T72" fmla="*/ 117 w 700"/>
                <a:gd name="T73" fmla="*/ 416 h 666"/>
                <a:gd name="T74" fmla="*/ 117 w 700"/>
                <a:gd name="T75" fmla="*/ 350 h 666"/>
                <a:gd name="T76" fmla="*/ 183 w 700"/>
                <a:gd name="T77" fmla="*/ 350 h 666"/>
                <a:gd name="T78" fmla="*/ 183 w 700"/>
                <a:gd name="T79" fmla="*/ 416 h 666"/>
                <a:gd name="T80" fmla="*/ 183 w 700"/>
                <a:gd name="T81" fmla="*/ 566 h 666"/>
                <a:gd name="T82" fmla="*/ 117 w 700"/>
                <a:gd name="T83" fmla="*/ 566 h 666"/>
                <a:gd name="T84" fmla="*/ 117 w 700"/>
                <a:gd name="T85" fmla="*/ 500 h 666"/>
                <a:gd name="T86" fmla="*/ 183 w 700"/>
                <a:gd name="T87" fmla="*/ 500 h 666"/>
                <a:gd name="T88" fmla="*/ 183 w 700"/>
                <a:gd name="T89" fmla="*/ 566 h 666"/>
                <a:gd name="T90" fmla="*/ 667 w 700"/>
                <a:gd name="T91" fmla="*/ 250 h 666"/>
                <a:gd name="T92" fmla="*/ 550 w 700"/>
                <a:gd name="T93" fmla="*/ 250 h 666"/>
                <a:gd name="T94" fmla="*/ 550 w 700"/>
                <a:gd name="T95" fmla="*/ 110 h 666"/>
                <a:gd name="T96" fmla="*/ 541 w 700"/>
                <a:gd name="T97" fmla="*/ 95 h 666"/>
                <a:gd name="T98" fmla="*/ 350 w 700"/>
                <a:gd name="T99" fmla="*/ 0 h 666"/>
                <a:gd name="T100" fmla="*/ 159 w 700"/>
                <a:gd name="T101" fmla="*/ 95 h 666"/>
                <a:gd name="T102" fmla="*/ 150 w 700"/>
                <a:gd name="T103" fmla="*/ 110 h 666"/>
                <a:gd name="T104" fmla="*/ 150 w 700"/>
                <a:gd name="T105" fmla="*/ 250 h 666"/>
                <a:gd name="T106" fmla="*/ 33 w 700"/>
                <a:gd name="T107" fmla="*/ 250 h 666"/>
                <a:gd name="T108" fmla="*/ 0 w 700"/>
                <a:gd name="T109" fmla="*/ 283 h 666"/>
                <a:gd name="T110" fmla="*/ 0 w 700"/>
                <a:gd name="T111" fmla="*/ 666 h 666"/>
                <a:gd name="T112" fmla="*/ 700 w 700"/>
                <a:gd name="T113" fmla="*/ 666 h 666"/>
                <a:gd name="T114" fmla="*/ 700 w 700"/>
                <a:gd name="T115" fmla="*/ 283 h 666"/>
                <a:gd name="T116" fmla="*/ 667 w 700"/>
                <a:gd name="T117" fmla="*/ 25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 h="666">
                  <a:moveTo>
                    <a:pt x="583" y="416"/>
                  </a:moveTo>
                  <a:lnTo>
                    <a:pt x="517" y="416"/>
                  </a:lnTo>
                  <a:lnTo>
                    <a:pt x="517" y="350"/>
                  </a:lnTo>
                  <a:lnTo>
                    <a:pt x="583" y="350"/>
                  </a:lnTo>
                  <a:lnTo>
                    <a:pt x="583" y="416"/>
                  </a:lnTo>
                  <a:close/>
                  <a:moveTo>
                    <a:pt x="583" y="566"/>
                  </a:moveTo>
                  <a:lnTo>
                    <a:pt x="517" y="566"/>
                  </a:lnTo>
                  <a:lnTo>
                    <a:pt x="517" y="500"/>
                  </a:lnTo>
                  <a:lnTo>
                    <a:pt x="583" y="500"/>
                  </a:lnTo>
                  <a:lnTo>
                    <a:pt x="583" y="566"/>
                  </a:lnTo>
                  <a:close/>
                  <a:moveTo>
                    <a:pt x="450" y="416"/>
                  </a:moveTo>
                  <a:lnTo>
                    <a:pt x="383" y="416"/>
                  </a:lnTo>
                  <a:lnTo>
                    <a:pt x="383" y="350"/>
                  </a:lnTo>
                  <a:lnTo>
                    <a:pt x="450" y="350"/>
                  </a:lnTo>
                  <a:lnTo>
                    <a:pt x="450" y="416"/>
                  </a:lnTo>
                  <a:close/>
                  <a:moveTo>
                    <a:pt x="450" y="566"/>
                  </a:moveTo>
                  <a:lnTo>
                    <a:pt x="383" y="566"/>
                  </a:lnTo>
                  <a:lnTo>
                    <a:pt x="383" y="500"/>
                  </a:lnTo>
                  <a:lnTo>
                    <a:pt x="450" y="500"/>
                  </a:lnTo>
                  <a:lnTo>
                    <a:pt x="450" y="566"/>
                  </a:lnTo>
                  <a:close/>
                  <a:moveTo>
                    <a:pt x="283" y="166"/>
                  </a:moveTo>
                  <a:cubicBezTo>
                    <a:pt x="283" y="129"/>
                    <a:pt x="313" y="100"/>
                    <a:pt x="350" y="100"/>
                  </a:cubicBezTo>
                  <a:cubicBezTo>
                    <a:pt x="387" y="100"/>
                    <a:pt x="417" y="129"/>
                    <a:pt x="417" y="166"/>
                  </a:cubicBezTo>
                  <a:cubicBezTo>
                    <a:pt x="417" y="203"/>
                    <a:pt x="387" y="233"/>
                    <a:pt x="350" y="233"/>
                  </a:cubicBezTo>
                  <a:cubicBezTo>
                    <a:pt x="313" y="233"/>
                    <a:pt x="283" y="203"/>
                    <a:pt x="283" y="166"/>
                  </a:cubicBezTo>
                  <a:close/>
                  <a:moveTo>
                    <a:pt x="317" y="416"/>
                  </a:moveTo>
                  <a:lnTo>
                    <a:pt x="250" y="416"/>
                  </a:lnTo>
                  <a:lnTo>
                    <a:pt x="250" y="350"/>
                  </a:lnTo>
                  <a:lnTo>
                    <a:pt x="317" y="350"/>
                  </a:lnTo>
                  <a:lnTo>
                    <a:pt x="317" y="416"/>
                  </a:lnTo>
                  <a:close/>
                  <a:moveTo>
                    <a:pt x="317" y="566"/>
                  </a:moveTo>
                  <a:lnTo>
                    <a:pt x="250" y="566"/>
                  </a:lnTo>
                  <a:lnTo>
                    <a:pt x="250" y="500"/>
                  </a:lnTo>
                  <a:lnTo>
                    <a:pt x="317" y="500"/>
                  </a:lnTo>
                  <a:lnTo>
                    <a:pt x="317" y="566"/>
                  </a:lnTo>
                  <a:close/>
                  <a:moveTo>
                    <a:pt x="183" y="416"/>
                  </a:moveTo>
                  <a:lnTo>
                    <a:pt x="117" y="416"/>
                  </a:lnTo>
                  <a:lnTo>
                    <a:pt x="117" y="350"/>
                  </a:lnTo>
                  <a:lnTo>
                    <a:pt x="183" y="350"/>
                  </a:lnTo>
                  <a:lnTo>
                    <a:pt x="183" y="416"/>
                  </a:lnTo>
                  <a:close/>
                  <a:moveTo>
                    <a:pt x="183" y="566"/>
                  </a:moveTo>
                  <a:lnTo>
                    <a:pt x="117" y="566"/>
                  </a:lnTo>
                  <a:lnTo>
                    <a:pt x="117" y="500"/>
                  </a:lnTo>
                  <a:lnTo>
                    <a:pt x="183" y="500"/>
                  </a:lnTo>
                  <a:lnTo>
                    <a:pt x="183" y="566"/>
                  </a:lnTo>
                  <a:close/>
                  <a:moveTo>
                    <a:pt x="667" y="250"/>
                  </a:moveTo>
                  <a:lnTo>
                    <a:pt x="550" y="250"/>
                  </a:lnTo>
                  <a:lnTo>
                    <a:pt x="550" y="110"/>
                  </a:lnTo>
                  <a:cubicBezTo>
                    <a:pt x="550" y="104"/>
                    <a:pt x="546" y="98"/>
                    <a:pt x="541" y="95"/>
                  </a:cubicBezTo>
                  <a:lnTo>
                    <a:pt x="350" y="0"/>
                  </a:lnTo>
                  <a:lnTo>
                    <a:pt x="159" y="95"/>
                  </a:lnTo>
                  <a:cubicBezTo>
                    <a:pt x="154" y="98"/>
                    <a:pt x="150" y="104"/>
                    <a:pt x="150" y="110"/>
                  </a:cubicBezTo>
                  <a:lnTo>
                    <a:pt x="150" y="250"/>
                  </a:lnTo>
                  <a:lnTo>
                    <a:pt x="33" y="250"/>
                  </a:lnTo>
                  <a:cubicBezTo>
                    <a:pt x="15" y="250"/>
                    <a:pt x="0" y="265"/>
                    <a:pt x="0" y="283"/>
                  </a:cubicBezTo>
                  <a:lnTo>
                    <a:pt x="0" y="666"/>
                  </a:lnTo>
                  <a:lnTo>
                    <a:pt x="700" y="666"/>
                  </a:lnTo>
                  <a:lnTo>
                    <a:pt x="700" y="283"/>
                  </a:lnTo>
                  <a:cubicBezTo>
                    <a:pt x="700" y="265"/>
                    <a:pt x="685" y="250"/>
                    <a:pt x="667" y="250"/>
                  </a:cubicBezTo>
                </a:path>
              </a:pathLst>
            </a:custGeom>
            <a:solidFill>
              <a:srgbClr val="214794"/>
            </a:solidFill>
            <a:ln>
              <a:noFill/>
            </a:ln>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nvGrpSpPr>
            <p:cNvPr id="99" name="Group 98">
              <a:extLst>
                <a:ext uri="{FF2B5EF4-FFF2-40B4-BE49-F238E27FC236}">
                  <a16:creationId xmlns:a16="http://schemas.microsoft.com/office/drawing/2014/main" id="{F6C08EFA-EDD3-C0CC-CEEC-0FE736F906BD}"/>
                </a:ext>
              </a:extLst>
            </p:cNvPr>
            <p:cNvGrpSpPr/>
            <p:nvPr/>
          </p:nvGrpSpPr>
          <p:grpSpPr>
            <a:xfrm>
              <a:off x="292351" y="3336543"/>
              <a:ext cx="250537" cy="280103"/>
              <a:chOff x="12677775" y="571500"/>
              <a:chExt cx="609601" cy="609600"/>
            </a:xfrm>
            <a:solidFill>
              <a:srgbClr val="214794"/>
            </a:solidFill>
          </p:grpSpPr>
          <p:sp>
            <p:nvSpPr>
              <p:cNvPr id="100" name="Freeform 21">
                <a:extLst>
                  <a:ext uri="{FF2B5EF4-FFF2-40B4-BE49-F238E27FC236}">
                    <a16:creationId xmlns:a16="http://schemas.microsoft.com/office/drawing/2014/main" id="{69BAA18C-4319-3A7D-9B6B-06BB245D6000}"/>
                  </a:ext>
                </a:extLst>
              </p:cNvPr>
              <p:cNvSpPr>
                <a:spLocks/>
              </p:cNvSpPr>
              <p:nvPr/>
            </p:nvSpPr>
            <p:spPr bwMode="auto">
              <a:xfrm>
                <a:off x="12850813" y="622300"/>
                <a:ext cx="193675" cy="68263"/>
              </a:xfrm>
              <a:custGeom>
                <a:avLst/>
                <a:gdLst>
                  <a:gd name="T0" fmla="*/ 173 w 256"/>
                  <a:gd name="T1" fmla="*/ 0 h 89"/>
                  <a:gd name="T2" fmla="*/ 0 w 256"/>
                  <a:gd name="T3" fmla="*/ 49 h 89"/>
                  <a:gd name="T4" fmla="*/ 66 w 256"/>
                  <a:gd name="T5" fmla="*/ 89 h 89"/>
                  <a:gd name="T6" fmla="*/ 173 w 256"/>
                  <a:gd name="T7" fmla="*/ 66 h 89"/>
                  <a:gd name="T8" fmla="*/ 256 w 256"/>
                  <a:gd name="T9" fmla="*/ 80 h 89"/>
                  <a:gd name="T10" fmla="*/ 256 w 256"/>
                  <a:gd name="T11" fmla="*/ 11 h 89"/>
                  <a:gd name="T12" fmla="*/ 173 w 256"/>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256" h="89">
                    <a:moveTo>
                      <a:pt x="173" y="0"/>
                    </a:moveTo>
                    <a:cubicBezTo>
                      <a:pt x="109" y="0"/>
                      <a:pt x="50" y="18"/>
                      <a:pt x="0" y="49"/>
                    </a:cubicBezTo>
                    <a:lnTo>
                      <a:pt x="66" y="89"/>
                    </a:lnTo>
                    <a:cubicBezTo>
                      <a:pt x="99" y="74"/>
                      <a:pt x="135" y="66"/>
                      <a:pt x="173" y="66"/>
                    </a:cubicBezTo>
                    <a:cubicBezTo>
                      <a:pt x="202" y="66"/>
                      <a:pt x="230" y="71"/>
                      <a:pt x="256" y="80"/>
                    </a:cubicBezTo>
                    <a:lnTo>
                      <a:pt x="256" y="11"/>
                    </a:lnTo>
                    <a:cubicBezTo>
                      <a:pt x="230" y="4"/>
                      <a:pt x="202" y="0"/>
                      <a:pt x="17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1" name="Freeform 22">
                <a:extLst>
                  <a:ext uri="{FF2B5EF4-FFF2-40B4-BE49-F238E27FC236}">
                    <a16:creationId xmlns:a16="http://schemas.microsoft.com/office/drawing/2014/main" id="{32733E8F-FB98-E721-E034-A2B189079425}"/>
                  </a:ext>
                </a:extLst>
              </p:cNvPr>
              <p:cNvSpPr>
                <a:spLocks/>
              </p:cNvSpPr>
              <p:nvPr/>
            </p:nvSpPr>
            <p:spPr bwMode="auto">
              <a:xfrm>
                <a:off x="12923838" y="1065213"/>
                <a:ext cx="134938" cy="65088"/>
              </a:xfrm>
              <a:custGeom>
                <a:avLst/>
                <a:gdLst>
                  <a:gd name="T0" fmla="*/ 0 w 176"/>
                  <a:gd name="T1" fmla="*/ 8 h 86"/>
                  <a:gd name="T2" fmla="*/ 8 w 176"/>
                  <a:gd name="T3" fmla="*/ 79 h 86"/>
                  <a:gd name="T4" fmla="*/ 76 w 176"/>
                  <a:gd name="T5" fmla="*/ 86 h 86"/>
                  <a:gd name="T6" fmla="*/ 176 w 176"/>
                  <a:gd name="T7" fmla="*/ 71 h 86"/>
                  <a:gd name="T8" fmla="*/ 176 w 176"/>
                  <a:gd name="T9" fmla="*/ 0 h 86"/>
                  <a:gd name="T10" fmla="*/ 76 w 176"/>
                  <a:gd name="T11" fmla="*/ 20 h 86"/>
                  <a:gd name="T12" fmla="*/ 0 w 176"/>
                  <a:gd name="T13" fmla="*/ 8 h 86"/>
                </a:gdLst>
                <a:ahLst/>
                <a:cxnLst>
                  <a:cxn ang="0">
                    <a:pos x="T0" y="T1"/>
                  </a:cxn>
                  <a:cxn ang="0">
                    <a:pos x="T2" y="T3"/>
                  </a:cxn>
                  <a:cxn ang="0">
                    <a:pos x="T4" y="T5"/>
                  </a:cxn>
                  <a:cxn ang="0">
                    <a:pos x="T6" y="T7"/>
                  </a:cxn>
                  <a:cxn ang="0">
                    <a:pos x="T8" y="T9"/>
                  </a:cxn>
                  <a:cxn ang="0">
                    <a:pos x="T10" y="T11"/>
                  </a:cxn>
                  <a:cxn ang="0">
                    <a:pos x="T12" y="T13"/>
                  </a:cxn>
                </a:cxnLst>
                <a:rect l="0" t="0" r="r" b="b"/>
                <a:pathLst>
                  <a:path w="176" h="86">
                    <a:moveTo>
                      <a:pt x="0" y="8"/>
                    </a:moveTo>
                    <a:lnTo>
                      <a:pt x="8" y="79"/>
                    </a:lnTo>
                    <a:cubicBezTo>
                      <a:pt x="30" y="84"/>
                      <a:pt x="53" y="86"/>
                      <a:pt x="76" y="86"/>
                    </a:cubicBezTo>
                    <a:cubicBezTo>
                      <a:pt x="111" y="86"/>
                      <a:pt x="144" y="81"/>
                      <a:pt x="176" y="71"/>
                    </a:cubicBezTo>
                    <a:lnTo>
                      <a:pt x="176" y="0"/>
                    </a:lnTo>
                    <a:cubicBezTo>
                      <a:pt x="145" y="13"/>
                      <a:pt x="111" y="20"/>
                      <a:pt x="76" y="20"/>
                    </a:cubicBezTo>
                    <a:cubicBezTo>
                      <a:pt x="49" y="20"/>
                      <a:pt x="24" y="16"/>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2" name="Freeform 23">
                <a:extLst>
                  <a:ext uri="{FF2B5EF4-FFF2-40B4-BE49-F238E27FC236}">
                    <a16:creationId xmlns:a16="http://schemas.microsoft.com/office/drawing/2014/main" id="{6000C289-5CFD-C3E9-C70A-4416A987B3E1}"/>
                  </a:ext>
                </a:extLst>
              </p:cNvPr>
              <p:cNvSpPr>
                <a:spLocks/>
              </p:cNvSpPr>
              <p:nvPr/>
            </p:nvSpPr>
            <p:spPr bwMode="auto">
              <a:xfrm>
                <a:off x="12728575" y="825500"/>
                <a:ext cx="71438" cy="146050"/>
              </a:xfrm>
              <a:custGeom>
                <a:avLst/>
                <a:gdLst>
                  <a:gd name="T0" fmla="*/ 6 w 94"/>
                  <a:gd name="T1" fmla="*/ 0 h 193"/>
                  <a:gd name="T2" fmla="*/ 0 w 94"/>
                  <a:gd name="T3" fmla="*/ 67 h 193"/>
                  <a:gd name="T4" fmla="*/ 24 w 94"/>
                  <a:gd name="T5" fmla="*/ 193 h 193"/>
                  <a:gd name="T6" fmla="*/ 94 w 94"/>
                  <a:gd name="T7" fmla="*/ 185 h 193"/>
                  <a:gd name="T8" fmla="*/ 66 w 94"/>
                  <a:gd name="T9" fmla="*/ 67 h 193"/>
                  <a:gd name="T10" fmla="*/ 75 w 94"/>
                  <a:gd name="T11" fmla="*/ 0 h 193"/>
                  <a:gd name="T12" fmla="*/ 6 w 94"/>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94" h="193">
                    <a:moveTo>
                      <a:pt x="6" y="0"/>
                    </a:moveTo>
                    <a:cubicBezTo>
                      <a:pt x="2" y="22"/>
                      <a:pt x="0" y="44"/>
                      <a:pt x="0" y="67"/>
                    </a:cubicBezTo>
                    <a:cubicBezTo>
                      <a:pt x="0" y="111"/>
                      <a:pt x="9" y="154"/>
                      <a:pt x="24" y="193"/>
                    </a:cubicBezTo>
                    <a:lnTo>
                      <a:pt x="94" y="185"/>
                    </a:lnTo>
                    <a:cubicBezTo>
                      <a:pt x="77" y="150"/>
                      <a:pt x="66" y="110"/>
                      <a:pt x="66" y="67"/>
                    </a:cubicBezTo>
                    <a:cubicBezTo>
                      <a:pt x="66" y="44"/>
                      <a:pt x="70" y="22"/>
                      <a:pt x="75" y="0"/>
                    </a:cubicBezTo>
                    <a:lnTo>
                      <a:pt x="6" y="0"/>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3" name="Freeform 24">
                <a:extLst>
                  <a:ext uri="{FF2B5EF4-FFF2-40B4-BE49-F238E27FC236}">
                    <a16:creationId xmlns:a16="http://schemas.microsoft.com/office/drawing/2014/main" id="{D79E8113-25C5-98B7-515E-9C84D63DDD0A}"/>
                  </a:ext>
                </a:extLst>
              </p:cNvPr>
              <p:cNvSpPr>
                <a:spLocks/>
              </p:cNvSpPr>
              <p:nvPr/>
            </p:nvSpPr>
            <p:spPr bwMode="auto">
              <a:xfrm>
                <a:off x="13174663" y="812800"/>
                <a:ext cx="60325" cy="133350"/>
              </a:xfrm>
              <a:custGeom>
                <a:avLst/>
                <a:gdLst>
                  <a:gd name="T0" fmla="*/ 14 w 80"/>
                  <a:gd name="T1" fmla="*/ 122 h 175"/>
                  <a:gd name="T2" fmla="*/ 61 w 80"/>
                  <a:gd name="T3" fmla="*/ 169 h 175"/>
                  <a:gd name="T4" fmla="*/ 67 w 80"/>
                  <a:gd name="T5" fmla="*/ 175 h 175"/>
                  <a:gd name="T6" fmla="*/ 80 w 80"/>
                  <a:gd name="T7" fmla="*/ 83 h 175"/>
                  <a:gd name="T8" fmla="*/ 69 w 80"/>
                  <a:gd name="T9" fmla="*/ 0 h 175"/>
                  <a:gd name="T10" fmla="*/ 0 w 80"/>
                  <a:gd name="T11" fmla="*/ 0 h 175"/>
                  <a:gd name="T12" fmla="*/ 14 w 80"/>
                  <a:gd name="T13" fmla="*/ 83 h 175"/>
                  <a:gd name="T14" fmla="*/ 11 w 80"/>
                  <a:gd name="T15" fmla="*/ 119 h 175"/>
                  <a:gd name="T16" fmla="*/ 14 w 80"/>
                  <a:gd name="T17"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5">
                    <a:moveTo>
                      <a:pt x="14" y="122"/>
                    </a:moveTo>
                    <a:lnTo>
                      <a:pt x="61" y="169"/>
                    </a:lnTo>
                    <a:lnTo>
                      <a:pt x="67" y="175"/>
                    </a:lnTo>
                    <a:cubicBezTo>
                      <a:pt x="75" y="146"/>
                      <a:pt x="80" y="115"/>
                      <a:pt x="80" y="83"/>
                    </a:cubicBezTo>
                    <a:cubicBezTo>
                      <a:pt x="80" y="54"/>
                      <a:pt x="76" y="26"/>
                      <a:pt x="69" y="0"/>
                    </a:cubicBezTo>
                    <a:lnTo>
                      <a:pt x="0" y="0"/>
                    </a:lnTo>
                    <a:cubicBezTo>
                      <a:pt x="9" y="26"/>
                      <a:pt x="14" y="54"/>
                      <a:pt x="14" y="83"/>
                    </a:cubicBezTo>
                    <a:cubicBezTo>
                      <a:pt x="14" y="95"/>
                      <a:pt x="13" y="107"/>
                      <a:pt x="11" y="119"/>
                    </a:cubicBezTo>
                    <a:lnTo>
                      <a:pt x="14" y="122"/>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4" name="Freeform 25">
                <a:extLst>
                  <a:ext uri="{FF2B5EF4-FFF2-40B4-BE49-F238E27FC236}">
                    <a16:creationId xmlns:a16="http://schemas.microsoft.com/office/drawing/2014/main" id="{F549EFF1-3C10-01A7-7903-48ECAB335CE4}"/>
                  </a:ext>
                </a:extLst>
              </p:cNvPr>
              <p:cNvSpPr>
                <a:spLocks/>
              </p:cNvSpPr>
              <p:nvPr/>
            </p:nvSpPr>
            <p:spPr bwMode="auto">
              <a:xfrm>
                <a:off x="13109575" y="977900"/>
                <a:ext cx="152400" cy="203200"/>
              </a:xfrm>
              <a:custGeom>
                <a:avLst/>
                <a:gdLst>
                  <a:gd name="T0" fmla="*/ 0 w 200"/>
                  <a:gd name="T1" fmla="*/ 100 h 267"/>
                  <a:gd name="T2" fmla="*/ 0 w 200"/>
                  <a:gd name="T3" fmla="*/ 256 h 267"/>
                  <a:gd name="T4" fmla="*/ 11 w 200"/>
                  <a:gd name="T5" fmla="*/ 267 h 267"/>
                  <a:gd name="T6" fmla="*/ 66 w 200"/>
                  <a:gd name="T7" fmla="*/ 267 h 267"/>
                  <a:gd name="T8" fmla="*/ 66 w 200"/>
                  <a:gd name="T9" fmla="*/ 167 h 267"/>
                  <a:gd name="T10" fmla="*/ 133 w 200"/>
                  <a:gd name="T11" fmla="*/ 167 h 267"/>
                  <a:gd name="T12" fmla="*/ 133 w 200"/>
                  <a:gd name="T13" fmla="*/ 267 h 267"/>
                  <a:gd name="T14" fmla="*/ 188 w 200"/>
                  <a:gd name="T15" fmla="*/ 267 h 267"/>
                  <a:gd name="T16" fmla="*/ 200 w 200"/>
                  <a:gd name="T17" fmla="*/ 256 h 267"/>
                  <a:gd name="T18" fmla="*/ 200 w 200"/>
                  <a:gd name="T19" fmla="*/ 100 h 267"/>
                  <a:gd name="T20" fmla="*/ 100 w 200"/>
                  <a:gd name="T21" fmla="*/ 0 h 267"/>
                  <a:gd name="T22" fmla="*/ 0 w 200"/>
                  <a:gd name="T23" fmla="*/ 10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67">
                    <a:moveTo>
                      <a:pt x="0" y="100"/>
                    </a:moveTo>
                    <a:lnTo>
                      <a:pt x="0" y="256"/>
                    </a:lnTo>
                    <a:cubicBezTo>
                      <a:pt x="0" y="262"/>
                      <a:pt x="5" y="267"/>
                      <a:pt x="11" y="267"/>
                    </a:cubicBezTo>
                    <a:lnTo>
                      <a:pt x="66" y="267"/>
                    </a:lnTo>
                    <a:lnTo>
                      <a:pt x="66" y="167"/>
                    </a:lnTo>
                    <a:lnTo>
                      <a:pt x="133" y="167"/>
                    </a:lnTo>
                    <a:lnTo>
                      <a:pt x="133" y="267"/>
                    </a:lnTo>
                    <a:lnTo>
                      <a:pt x="188" y="267"/>
                    </a:lnTo>
                    <a:cubicBezTo>
                      <a:pt x="195" y="267"/>
                      <a:pt x="200" y="262"/>
                      <a:pt x="200" y="256"/>
                    </a:cubicBezTo>
                    <a:lnTo>
                      <a:pt x="200" y="100"/>
                    </a:lnTo>
                    <a:lnTo>
                      <a:pt x="100" y="0"/>
                    </a:lnTo>
                    <a:lnTo>
                      <a:pt x="0"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5" name="Freeform 26">
                <a:extLst>
                  <a:ext uri="{FF2B5EF4-FFF2-40B4-BE49-F238E27FC236}">
                    <a16:creationId xmlns:a16="http://schemas.microsoft.com/office/drawing/2014/main" id="{98CFAF48-C50E-D4E2-3703-E1F38E02D356}"/>
                  </a:ext>
                </a:extLst>
              </p:cNvPr>
              <p:cNvSpPr>
                <a:spLocks/>
              </p:cNvSpPr>
              <p:nvPr/>
            </p:nvSpPr>
            <p:spPr bwMode="auto">
              <a:xfrm>
                <a:off x="12677775" y="571500"/>
                <a:ext cx="203200" cy="203200"/>
              </a:xfrm>
              <a:custGeom>
                <a:avLst/>
                <a:gdLst>
                  <a:gd name="T0" fmla="*/ 258 w 267"/>
                  <a:gd name="T1" fmla="*/ 217 h 267"/>
                  <a:gd name="T2" fmla="*/ 254 w 267"/>
                  <a:gd name="T3" fmla="*/ 210 h 267"/>
                  <a:gd name="T4" fmla="*/ 177 w 267"/>
                  <a:gd name="T5" fmla="*/ 165 h 267"/>
                  <a:gd name="T6" fmla="*/ 172 w 267"/>
                  <a:gd name="T7" fmla="*/ 159 h 267"/>
                  <a:gd name="T8" fmla="*/ 162 w 267"/>
                  <a:gd name="T9" fmla="*/ 139 h 267"/>
                  <a:gd name="T10" fmla="*/ 182 w 267"/>
                  <a:gd name="T11" fmla="*/ 83 h 267"/>
                  <a:gd name="T12" fmla="*/ 182 w 267"/>
                  <a:gd name="T13" fmla="*/ 50 h 267"/>
                  <a:gd name="T14" fmla="*/ 133 w 267"/>
                  <a:gd name="T15" fmla="*/ 0 h 267"/>
                  <a:gd name="T16" fmla="*/ 85 w 267"/>
                  <a:gd name="T17" fmla="*/ 50 h 267"/>
                  <a:gd name="T18" fmla="*/ 85 w 267"/>
                  <a:gd name="T19" fmla="*/ 83 h 267"/>
                  <a:gd name="T20" fmla="*/ 104 w 267"/>
                  <a:gd name="T21" fmla="*/ 139 h 267"/>
                  <a:gd name="T22" fmla="*/ 95 w 267"/>
                  <a:gd name="T23" fmla="*/ 159 h 267"/>
                  <a:gd name="T24" fmla="*/ 90 w 267"/>
                  <a:gd name="T25" fmla="*/ 165 h 267"/>
                  <a:gd name="T26" fmla="*/ 13 w 267"/>
                  <a:gd name="T27" fmla="*/ 210 h 267"/>
                  <a:gd name="T28" fmla="*/ 8 w 267"/>
                  <a:gd name="T29" fmla="*/ 217 h 267"/>
                  <a:gd name="T30" fmla="*/ 0 w 267"/>
                  <a:gd name="T31" fmla="*/ 267 h 267"/>
                  <a:gd name="T32" fmla="*/ 267 w 267"/>
                  <a:gd name="T33" fmla="*/ 267 h 267"/>
                  <a:gd name="T34" fmla="*/ 258 w 267"/>
                  <a:gd name="T35" fmla="*/ 2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267">
                    <a:moveTo>
                      <a:pt x="258" y="217"/>
                    </a:moveTo>
                    <a:cubicBezTo>
                      <a:pt x="258" y="214"/>
                      <a:pt x="256" y="211"/>
                      <a:pt x="254" y="210"/>
                    </a:cubicBezTo>
                    <a:lnTo>
                      <a:pt x="177" y="165"/>
                    </a:lnTo>
                    <a:cubicBezTo>
                      <a:pt x="175" y="164"/>
                      <a:pt x="172" y="161"/>
                      <a:pt x="172" y="159"/>
                    </a:cubicBezTo>
                    <a:lnTo>
                      <a:pt x="162" y="139"/>
                    </a:lnTo>
                    <a:cubicBezTo>
                      <a:pt x="175" y="130"/>
                      <a:pt x="182" y="100"/>
                      <a:pt x="182" y="83"/>
                    </a:cubicBezTo>
                    <a:lnTo>
                      <a:pt x="182" y="50"/>
                    </a:lnTo>
                    <a:cubicBezTo>
                      <a:pt x="182" y="22"/>
                      <a:pt x="161" y="0"/>
                      <a:pt x="133" y="0"/>
                    </a:cubicBezTo>
                    <a:cubicBezTo>
                      <a:pt x="106" y="0"/>
                      <a:pt x="85" y="22"/>
                      <a:pt x="85" y="50"/>
                    </a:cubicBezTo>
                    <a:lnTo>
                      <a:pt x="85" y="83"/>
                    </a:lnTo>
                    <a:cubicBezTo>
                      <a:pt x="85" y="100"/>
                      <a:pt x="91" y="130"/>
                      <a:pt x="104" y="139"/>
                    </a:cubicBezTo>
                    <a:lnTo>
                      <a:pt x="95" y="159"/>
                    </a:lnTo>
                    <a:cubicBezTo>
                      <a:pt x="94" y="161"/>
                      <a:pt x="92" y="164"/>
                      <a:pt x="90" y="165"/>
                    </a:cubicBezTo>
                    <a:lnTo>
                      <a:pt x="13" y="210"/>
                    </a:lnTo>
                    <a:cubicBezTo>
                      <a:pt x="11" y="211"/>
                      <a:pt x="9" y="214"/>
                      <a:pt x="8" y="217"/>
                    </a:cubicBezTo>
                    <a:lnTo>
                      <a:pt x="0" y="267"/>
                    </a:lnTo>
                    <a:lnTo>
                      <a:pt x="267" y="267"/>
                    </a:lnTo>
                    <a:lnTo>
                      <a:pt x="258" y="217"/>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6" name="Freeform 27">
                <a:extLst>
                  <a:ext uri="{FF2B5EF4-FFF2-40B4-BE49-F238E27FC236}">
                    <a16:creationId xmlns:a16="http://schemas.microsoft.com/office/drawing/2014/main" id="{ECE0BF4A-D852-AE18-02C6-EA0AB2721381}"/>
                  </a:ext>
                </a:extLst>
              </p:cNvPr>
              <p:cNvSpPr>
                <a:spLocks noEditPoints="1"/>
              </p:cNvSpPr>
              <p:nvPr/>
            </p:nvSpPr>
            <p:spPr bwMode="auto">
              <a:xfrm>
                <a:off x="13082588" y="609600"/>
                <a:ext cx="204788" cy="152400"/>
              </a:xfrm>
              <a:custGeom>
                <a:avLst/>
                <a:gdLst>
                  <a:gd name="T0" fmla="*/ 200 w 267"/>
                  <a:gd name="T1" fmla="*/ 133 h 200"/>
                  <a:gd name="T2" fmla="*/ 67 w 267"/>
                  <a:gd name="T3" fmla="*/ 133 h 200"/>
                  <a:gd name="T4" fmla="*/ 67 w 267"/>
                  <a:gd name="T5" fmla="*/ 50 h 200"/>
                  <a:gd name="T6" fmla="*/ 200 w 267"/>
                  <a:gd name="T7" fmla="*/ 50 h 200"/>
                  <a:gd name="T8" fmla="*/ 200 w 267"/>
                  <a:gd name="T9" fmla="*/ 133 h 200"/>
                  <a:gd name="T10" fmla="*/ 250 w 267"/>
                  <a:gd name="T11" fmla="*/ 150 h 200"/>
                  <a:gd name="T12" fmla="*/ 250 w 267"/>
                  <a:gd name="T13" fmla="*/ 17 h 200"/>
                  <a:gd name="T14" fmla="*/ 234 w 267"/>
                  <a:gd name="T15" fmla="*/ 0 h 200"/>
                  <a:gd name="T16" fmla="*/ 34 w 267"/>
                  <a:gd name="T17" fmla="*/ 0 h 200"/>
                  <a:gd name="T18" fmla="*/ 17 w 267"/>
                  <a:gd name="T19" fmla="*/ 17 h 200"/>
                  <a:gd name="T20" fmla="*/ 17 w 267"/>
                  <a:gd name="T21" fmla="*/ 150 h 200"/>
                  <a:gd name="T22" fmla="*/ 0 w 267"/>
                  <a:gd name="T23" fmla="*/ 183 h 200"/>
                  <a:gd name="T24" fmla="*/ 0 w 267"/>
                  <a:gd name="T25" fmla="*/ 200 h 200"/>
                  <a:gd name="T26" fmla="*/ 267 w 267"/>
                  <a:gd name="T27" fmla="*/ 200 h 200"/>
                  <a:gd name="T28" fmla="*/ 267 w 267"/>
                  <a:gd name="T29" fmla="*/ 183 h 200"/>
                  <a:gd name="T30" fmla="*/ 250 w 267"/>
                  <a:gd name="T31"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200">
                    <a:moveTo>
                      <a:pt x="200" y="133"/>
                    </a:moveTo>
                    <a:lnTo>
                      <a:pt x="67" y="133"/>
                    </a:lnTo>
                    <a:lnTo>
                      <a:pt x="67" y="50"/>
                    </a:lnTo>
                    <a:lnTo>
                      <a:pt x="200" y="50"/>
                    </a:lnTo>
                    <a:lnTo>
                      <a:pt x="200" y="133"/>
                    </a:lnTo>
                    <a:close/>
                    <a:moveTo>
                      <a:pt x="250" y="150"/>
                    </a:moveTo>
                    <a:lnTo>
                      <a:pt x="250" y="17"/>
                    </a:lnTo>
                    <a:cubicBezTo>
                      <a:pt x="250" y="7"/>
                      <a:pt x="243" y="0"/>
                      <a:pt x="234" y="0"/>
                    </a:cubicBezTo>
                    <a:lnTo>
                      <a:pt x="34" y="0"/>
                    </a:lnTo>
                    <a:cubicBezTo>
                      <a:pt x="24" y="0"/>
                      <a:pt x="17" y="7"/>
                      <a:pt x="17" y="17"/>
                    </a:cubicBezTo>
                    <a:lnTo>
                      <a:pt x="17" y="150"/>
                    </a:lnTo>
                    <a:lnTo>
                      <a:pt x="0" y="183"/>
                    </a:lnTo>
                    <a:lnTo>
                      <a:pt x="0" y="200"/>
                    </a:lnTo>
                    <a:lnTo>
                      <a:pt x="267" y="200"/>
                    </a:lnTo>
                    <a:lnTo>
                      <a:pt x="267" y="183"/>
                    </a:lnTo>
                    <a:lnTo>
                      <a:pt x="250" y="1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7" name="Freeform 28">
                <a:extLst>
                  <a:ext uri="{FF2B5EF4-FFF2-40B4-BE49-F238E27FC236}">
                    <a16:creationId xmlns:a16="http://schemas.microsoft.com/office/drawing/2014/main" id="{56FE38B9-1760-FF2F-6A3D-1EC5D9E35F00}"/>
                  </a:ext>
                </a:extLst>
              </p:cNvPr>
              <p:cNvSpPr>
                <a:spLocks/>
              </p:cNvSpPr>
              <p:nvPr/>
            </p:nvSpPr>
            <p:spPr bwMode="auto">
              <a:xfrm>
                <a:off x="12677775" y="1016000"/>
                <a:ext cx="203200" cy="127000"/>
              </a:xfrm>
              <a:custGeom>
                <a:avLst/>
                <a:gdLst>
                  <a:gd name="T0" fmla="*/ 217 w 267"/>
                  <a:gd name="T1" fmla="*/ 67 h 167"/>
                  <a:gd name="T2" fmla="*/ 216 w 267"/>
                  <a:gd name="T3" fmla="*/ 67 h 167"/>
                  <a:gd name="T4" fmla="*/ 142 w 267"/>
                  <a:gd name="T5" fmla="*/ 0 h 167"/>
                  <a:gd name="T6" fmla="*/ 71 w 267"/>
                  <a:gd name="T7" fmla="*/ 52 h 167"/>
                  <a:gd name="T8" fmla="*/ 58 w 267"/>
                  <a:gd name="T9" fmla="*/ 50 h 167"/>
                  <a:gd name="T10" fmla="*/ 0 w 267"/>
                  <a:gd name="T11" fmla="*/ 109 h 167"/>
                  <a:gd name="T12" fmla="*/ 58 w 267"/>
                  <a:gd name="T13" fmla="*/ 167 h 167"/>
                  <a:gd name="T14" fmla="*/ 59 w 267"/>
                  <a:gd name="T15" fmla="*/ 167 h 167"/>
                  <a:gd name="T16" fmla="*/ 59 w 267"/>
                  <a:gd name="T17" fmla="*/ 167 h 167"/>
                  <a:gd name="T18" fmla="*/ 217 w 267"/>
                  <a:gd name="T19" fmla="*/ 167 h 167"/>
                  <a:gd name="T20" fmla="*/ 267 w 267"/>
                  <a:gd name="T21" fmla="*/ 117 h 167"/>
                  <a:gd name="T22" fmla="*/ 217 w 267"/>
                  <a:gd name="T23" fmla="*/ 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167">
                    <a:moveTo>
                      <a:pt x="217" y="67"/>
                    </a:moveTo>
                    <a:cubicBezTo>
                      <a:pt x="216" y="67"/>
                      <a:pt x="216" y="67"/>
                      <a:pt x="216" y="67"/>
                    </a:cubicBezTo>
                    <a:cubicBezTo>
                      <a:pt x="212" y="30"/>
                      <a:pt x="180" y="0"/>
                      <a:pt x="142" y="0"/>
                    </a:cubicBezTo>
                    <a:cubicBezTo>
                      <a:pt x="109" y="0"/>
                      <a:pt x="81" y="22"/>
                      <a:pt x="71" y="52"/>
                    </a:cubicBezTo>
                    <a:cubicBezTo>
                      <a:pt x="67" y="51"/>
                      <a:pt x="63" y="50"/>
                      <a:pt x="58" y="50"/>
                    </a:cubicBezTo>
                    <a:cubicBezTo>
                      <a:pt x="26" y="50"/>
                      <a:pt x="0" y="76"/>
                      <a:pt x="0" y="109"/>
                    </a:cubicBezTo>
                    <a:cubicBezTo>
                      <a:pt x="0" y="141"/>
                      <a:pt x="26" y="167"/>
                      <a:pt x="58" y="167"/>
                    </a:cubicBezTo>
                    <a:cubicBezTo>
                      <a:pt x="58" y="167"/>
                      <a:pt x="59" y="167"/>
                      <a:pt x="59" y="167"/>
                    </a:cubicBezTo>
                    <a:lnTo>
                      <a:pt x="59" y="167"/>
                    </a:lnTo>
                    <a:lnTo>
                      <a:pt x="217" y="167"/>
                    </a:lnTo>
                    <a:cubicBezTo>
                      <a:pt x="244" y="167"/>
                      <a:pt x="267" y="145"/>
                      <a:pt x="267" y="117"/>
                    </a:cubicBezTo>
                    <a:cubicBezTo>
                      <a:pt x="267" y="89"/>
                      <a:pt x="244" y="67"/>
                      <a:pt x="217" y="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189"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grpSp>
      <p:grpSp>
        <p:nvGrpSpPr>
          <p:cNvPr id="121" name="Group 120">
            <a:extLst>
              <a:ext uri="{FF2B5EF4-FFF2-40B4-BE49-F238E27FC236}">
                <a16:creationId xmlns:a16="http://schemas.microsoft.com/office/drawing/2014/main" id="{D581CA04-7250-67F4-01AD-C0B87284D4ED}"/>
              </a:ext>
            </a:extLst>
          </p:cNvPr>
          <p:cNvGrpSpPr/>
          <p:nvPr/>
        </p:nvGrpSpPr>
        <p:grpSpPr>
          <a:xfrm>
            <a:off x="8074517" y="2621003"/>
            <a:ext cx="612994" cy="605841"/>
            <a:chOff x="5763097" y="1815432"/>
            <a:chExt cx="612994" cy="605841"/>
          </a:xfrm>
        </p:grpSpPr>
        <p:grpSp>
          <p:nvGrpSpPr>
            <p:cNvPr id="122" name="Group 121">
              <a:extLst>
                <a:ext uri="{FF2B5EF4-FFF2-40B4-BE49-F238E27FC236}">
                  <a16:creationId xmlns:a16="http://schemas.microsoft.com/office/drawing/2014/main" id="{322A9B68-C193-C8BB-9240-33C7788BC80D}"/>
                </a:ext>
              </a:extLst>
            </p:cNvPr>
            <p:cNvGrpSpPr/>
            <p:nvPr/>
          </p:nvGrpSpPr>
          <p:grpSpPr>
            <a:xfrm>
              <a:off x="6045000" y="1815432"/>
              <a:ext cx="310804" cy="236523"/>
              <a:chOff x="1148212" y="1587941"/>
              <a:chExt cx="641197" cy="457200"/>
            </a:xfrm>
            <a:solidFill>
              <a:srgbClr val="2968AF"/>
            </a:solidFill>
          </p:grpSpPr>
          <p:sp>
            <p:nvSpPr>
              <p:cNvPr id="215" name="Rounded Rectangle 36">
                <a:extLst>
                  <a:ext uri="{FF2B5EF4-FFF2-40B4-BE49-F238E27FC236}">
                    <a16:creationId xmlns:a16="http://schemas.microsoft.com/office/drawing/2014/main" id="{E806857D-C486-BA2B-60AD-06C6D779474B}"/>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6" name="Oval 215">
                <a:extLst>
                  <a:ext uri="{FF2B5EF4-FFF2-40B4-BE49-F238E27FC236}">
                    <a16:creationId xmlns:a16="http://schemas.microsoft.com/office/drawing/2014/main" id="{7DD82367-5764-ECDF-3DFB-BE7ACA0BE6EB}"/>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7" name="Oval 216">
                <a:extLst>
                  <a:ext uri="{FF2B5EF4-FFF2-40B4-BE49-F238E27FC236}">
                    <a16:creationId xmlns:a16="http://schemas.microsoft.com/office/drawing/2014/main" id="{590299A2-F2F2-B4BB-C5B6-3B6CD4B0074C}"/>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8" name="Oval 217">
                <a:extLst>
                  <a:ext uri="{FF2B5EF4-FFF2-40B4-BE49-F238E27FC236}">
                    <a16:creationId xmlns:a16="http://schemas.microsoft.com/office/drawing/2014/main" id="{3882FE7A-9D5C-6FCE-B201-E3B50159E53B}"/>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9" name="Oval 218">
                <a:extLst>
                  <a:ext uri="{FF2B5EF4-FFF2-40B4-BE49-F238E27FC236}">
                    <a16:creationId xmlns:a16="http://schemas.microsoft.com/office/drawing/2014/main" id="{FAB1CEB3-32AE-7942-6951-0E3C2E2C8F38}"/>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0" name="Rounded Rectangle 65">
                <a:extLst>
                  <a:ext uri="{FF2B5EF4-FFF2-40B4-BE49-F238E27FC236}">
                    <a16:creationId xmlns:a16="http://schemas.microsoft.com/office/drawing/2014/main" id="{C2CF42EC-9BB6-88B6-FE1D-61E34496FDAD}"/>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1" name="Rounded Rectangle 3">
                <a:extLst>
                  <a:ext uri="{FF2B5EF4-FFF2-40B4-BE49-F238E27FC236}">
                    <a16:creationId xmlns:a16="http://schemas.microsoft.com/office/drawing/2014/main" id="{840435E3-D047-8D54-F25C-014A1CB58008}"/>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2" name="Oval 221">
                <a:extLst>
                  <a:ext uri="{FF2B5EF4-FFF2-40B4-BE49-F238E27FC236}">
                    <a16:creationId xmlns:a16="http://schemas.microsoft.com/office/drawing/2014/main" id="{11F81EDC-AF0D-190E-D5DB-E6C46658B0D2}"/>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3" name="Oval 222">
                <a:extLst>
                  <a:ext uri="{FF2B5EF4-FFF2-40B4-BE49-F238E27FC236}">
                    <a16:creationId xmlns:a16="http://schemas.microsoft.com/office/drawing/2014/main" id="{CEE27692-7DFB-822E-E6E0-30AC9558F06E}"/>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4" name="Oval 223">
                <a:extLst>
                  <a:ext uri="{FF2B5EF4-FFF2-40B4-BE49-F238E27FC236}">
                    <a16:creationId xmlns:a16="http://schemas.microsoft.com/office/drawing/2014/main" id="{79D3C061-3169-2F0B-7C39-0FC7A8C8540D}"/>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5" name="Oval 224">
                <a:extLst>
                  <a:ext uri="{FF2B5EF4-FFF2-40B4-BE49-F238E27FC236}">
                    <a16:creationId xmlns:a16="http://schemas.microsoft.com/office/drawing/2014/main" id="{C2D039A5-623A-193B-D883-86FA228D97BA}"/>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6" name="Oval 225">
                <a:extLst>
                  <a:ext uri="{FF2B5EF4-FFF2-40B4-BE49-F238E27FC236}">
                    <a16:creationId xmlns:a16="http://schemas.microsoft.com/office/drawing/2014/main" id="{AF3DED1D-7DDC-3D88-6BBF-B4F9F96B2842}"/>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7" name="Oval 226">
                <a:extLst>
                  <a:ext uri="{FF2B5EF4-FFF2-40B4-BE49-F238E27FC236}">
                    <a16:creationId xmlns:a16="http://schemas.microsoft.com/office/drawing/2014/main" id="{D964684E-0643-102D-C46F-9A234887F179}"/>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8" name="Oval 227">
                <a:extLst>
                  <a:ext uri="{FF2B5EF4-FFF2-40B4-BE49-F238E27FC236}">
                    <a16:creationId xmlns:a16="http://schemas.microsoft.com/office/drawing/2014/main" id="{56339B20-5F63-9553-0B6D-6C187D6D21E8}"/>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9" name="Oval 228">
                <a:extLst>
                  <a:ext uri="{FF2B5EF4-FFF2-40B4-BE49-F238E27FC236}">
                    <a16:creationId xmlns:a16="http://schemas.microsoft.com/office/drawing/2014/main" id="{B71385AE-CB75-396C-0978-67E70808F056}"/>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0" name="Oval 229">
                <a:extLst>
                  <a:ext uri="{FF2B5EF4-FFF2-40B4-BE49-F238E27FC236}">
                    <a16:creationId xmlns:a16="http://schemas.microsoft.com/office/drawing/2014/main" id="{90EF6CE7-4C11-392C-6B77-3ACD7B2EDF22}"/>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1" name="Oval 230">
                <a:extLst>
                  <a:ext uri="{FF2B5EF4-FFF2-40B4-BE49-F238E27FC236}">
                    <a16:creationId xmlns:a16="http://schemas.microsoft.com/office/drawing/2014/main" id="{6F777681-AC6C-87C3-C63D-5DAF0B2126C0}"/>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2" name="Oval 231">
                <a:extLst>
                  <a:ext uri="{FF2B5EF4-FFF2-40B4-BE49-F238E27FC236}">
                    <a16:creationId xmlns:a16="http://schemas.microsoft.com/office/drawing/2014/main" id="{52DF7342-D5CE-0DD1-F1EC-813727C2B334}"/>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3" name="Oval 232">
                <a:extLst>
                  <a:ext uri="{FF2B5EF4-FFF2-40B4-BE49-F238E27FC236}">
                    <a16:creationId xmlns:a16="http://schemas.microsoft.com/office/drawing/2014/main" id="{CB694C81-39F4-1B67-ABEE-135AF8E80625}"/>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4" name="Oval 233">
                <a:extLst>
                  <a:ext uri="{FF2B5EF4-FFF2-40B4-BE49-F238E27FC236}">
                    <a16:creationId xmlns:a16="http://schemas.microsoft.com/office/drawing/2014/main" id="{EDAA2C22-B0B4-1A57-E5CF-003B70C581ED}"/>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5" name="Oval 234">
                <a:extLst>
                  <a:ext uri="{FF2B5EF4-FFF2-40B4-BE49-F238E27FC236}">
                    <a16:creationId xmlns:a16="http://schemas.microsoft.com/office/drawing/2014/main" id="{D9F635F2-5015-0763-E786-165CACF93CEC}"/>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6" name="Oval 235">
                <a:extLst>
                  <a:ext uri="{FF2B5EF4-FFF2-40B4-BE49-F238E27FC236}">
                    <a16:creationId xmlns:a16="http://schemas.microsoft.com/office/drawing/2014/main" id="{C544E12C-F012-9EBD-F4FC-FDCC10CCC790}"/>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7" name="Oval 236">
                <a:extLst>
                  <a:ext uri="{FF2B5EF4-FFF2-40B4-BE49-F238E27FC236}">
                    <a16:creationId xmlns:a16="http://schemas.microsoft.com/office/drawing/2014/main" id="{F8F77B18-1944-C432-D860-571C0F8114E2}"/>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8" name="Oval 237">
                <a:extLst>
                  <a:ext uri="{FF2B5EF4-FFF2-40B4-BE49-F238E27FC236}">
                    <a16:creationId xmlns:a16="http://schemas.microsoft.com/office/drawing/2014/main" id="{5350287C-E8E5-1317-3173-D78A8D4E62A2}"/>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9" name="Oval 71">
                <a:extLst>
                  <a:ext uri="{FF2B5EF4-FFF2-40B4-BE49-F238E27FC236}">
                    <a16:creationId xmlns:a16="http://schemas.microsoft.com/office/drawing/2014/main" id="{5069112E-605E-3A98-E406-8B67A39150D2}"/>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0" name="Oval 71">
                <a:extLst>
                  <a:ext uri="{FF2B5EF4-FFF2-40B4-BE49-F238E27FC236}">
                    <a16:creationId xmlns:a16="http://schemas.microsoft.com/office/drawing/2014/main" id="{E8828CD6-73E2-1F59-9296-401D642DB2E1}"/>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1" name="Oval 71">
                <a:extLst>
                  <a:ext uri="{FF2B5EF4-FFF2-40B4-BE49-F238E27FC236}">
                    <a16:creationId xmlns:a16="http://schemas.microsoft.com/office/drawing/2014/main" id="{231F9078-383B-2487-1EA2-170E630DF492}"/>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2" name="Oval 71">
                <a:extLst>
                  <a:ext uri="{FF2B5EF4-FFF2-40B4-BE49-F238E27FC236}">
                    <a16:creationId xmlns:a16="http://schemas.microsoft.com/office/drawing/2014/main" id="{36BFE417-924E-B160-78C3-86242EC1BCE6}"/>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3" name="Oval 71">
                <a:extLst>
                  <a:ext uri="{FF2B5EF4-FFF2-40B4-BE49-F238E27FC236}">
                    <a16:creationId xmlns:a16="http://schemas.microsoft.com/office/drawing/2014/main" id="{DC66419C-3C2A-5DEF-D47B-95A356B1831D}"/>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4" name="Oval 71">
                <a:extLst>
                  <a:ext uri="{FF2B5EF4-FFF2-40B4-BE49-F238E27FC236}">
                    <a16:creationId xmlns:a16="http://schemas.microsoft.com/office/drawing/2014/main" id="{600F86B1-4DFE-AD12-4F93-2F731C19126A}"/>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5" name="Oval 71">
                <a:extLst>
                  <a:ext uri="{FF2B5EF4-FFF2-40B4-BE49-F238E27FC236}">
                    <a16:creationId xmlns:a16="http://schemas.microsoft.com/office/drawing/2014/main" id="{DA19E179-676C-B285-E605-C662ABD29BD3}"/>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6" name="Rounded Rectangle 36">
                <a:extLst>
                  <a:ext uri="{FF2B5EF4-FFF2-40B4-BE49-F238E27FC236}">
                    <a16:creationId xmlns:a16="http://schemas.microsoft.com/office/drawing/2014/main" id="{1A57FDA6-6E83-7437-33B6-004DDFE609FA}"/>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7" name="Oval 246">
                <a:extLst>
                  <a:ext uri="{FF2B5EF4-FFF2-40B4-BE49-F238E27FC236}">
                    <a16:creationId xmlns:a16="http://schemas.microsoft.com/office/drawing/2014/main" id="{38C6659E-5B20-C54C-53EC-A22B4A10EA7C}"/>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8" name="Oval 247">
                <a:extLst>
                  <a:ext uri="{FF2B5EF4-FFF2-40B4-BE49-F238E27FC236}">
                    <a16:creationId xmlns:a16="http://schemas.microsoft.com/office/drawing/2014/main" id="{384FC3A1-A59E-8E4A-20D6-CDCA69CD1BCD}"/>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9" name="Oval 248">
                <a:extLst>
                  <a:ext uri="{FF2B5EF4-FFF2-40B4-BE49-F238E27FC236}">
                    <a16:creationId xmlns:a16="http://schemas.microsoft.com/office/drawing/2014/main" id="{C110C87C-F058-0F26-0B63-AFCD26486F29}"/>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0" name="Oval 249">
                <a:extLst>
                  <a:ext uri="{FF2B5EF4-FFF2-40B4-BE49-F238E27FC236}">
                    <a16:creationId xmlns:a16="http://schemas.microsoft.com/office/drawing/2014/main" id="{2086E4D5-E0B3-47E0-138C-DF85C7517CFE}"/>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1" name="Oval 250">
                <a:extLst>
                  <a:ext uri="{FF2B5EF4-FFF2-40B4-BE49-F238E27FC236}">
                    <a16:creationId xmlns:a16="http://schemas.microsoft.com/office/drawing/2014/main" id="{8D4BA1B9-71A5-A714-B1C3-EEC53D129051}"/>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2" name="Oval 251">
                <a:extLst>
                  <a:ext uri="{FF2B5EF4-FFF2-40B4-BE49-F238E27FC236}">
                    <a16:creationId xmlns:a16="http://schemas.microsoft.com/office/drawing/2014/main" id="{F7EB1A70-ACE3-7CB5-684E-D3B6F43C203D}"/>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3" name="Oval 252">
                <a:extLst>
                  <a:ext uri="{FF2B5EF4-FFF2-40B4-BE49-F238E27FC236}">
                    <a16:creationId xmlns:a16="http://schemas.microsoft.com/office/drawing/2014/main" id="{AFB2C27C-0B3D-3D35-F17A-1ADCEC337EF3}"/>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4" name="Oval 253">
                <a:extLst>
                  <a:ext uri="{FF2B5EF4-FFF2-40B4-BE49-F238E27FC236}">
                    <a16:creationId xmlns:a16="http://schemas.microsoft.com/office/drawing/2014/main" id="{FAC3AF2A-1C07-42BC-BB90-919CAFF4EACA}"/>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5" name="Rounded Rectangle 65">
                <a:extLst>
                  <a:ext uri="{FF2B5EF4-FFF2-40B4-BE49-F238E27FC236}">
                    <a16:creationId xmlns:a16="http://schemas.microsoft.com/office/drawing/2014/main" id="{58A8C624-6CCE-9108-8B6F-DCCC7F4282B0}"/>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6" name="Oval 71">
                <a:extLst>
                  <a:ext uri="{FF2B5EF4-FFF2-40B4-BE49-F238E27FC236}">
                    <a16:creationId xmlns:a16="http://schemas.microsoft.com/office/drawing/2014/main" id="{047A2970-26A4-B171-4EE4-CF496D310C44}"/>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7" name="Oval 71">
                <a:extLst>
                  <a:ext uri="{FF2B5EF4-FFF2-40B4-BE49-F238E27FC236}">
                    <a16:creationId xmlns:a16="http://schemas.microsoft.com/office/drawing/2014/main" id="{429FA93E-EC88-7DC9-DACC-4432DC5C6AE4}"/>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8" name="Oval 71">
                <a:extLst>
                  <a:ext uri="{FF2B5EF4-FFF2-40B4-BE49-F238E27FC236}">
                    <a16:creationId xmlns:a16="http://schemas.microsoft.com/office/drawing/2014/main" id="{8D7B12F7-6E89-11C3-1B8D-927BB2AEE2F4}"/>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9" name="Oval 71">
                <a:extLst>
                  <a:ext uri="{FF2B5EF4-FFF2-40B4-BE49-F238E27FC236}">
                    <a16:creationId xmlns:a16="http://schemas.microsoft.com/office/drawing/2014/main" id="{DC00A18E-C43A-CBF6-BAAB-C8105A681DE4}"/>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123" name="Group 122">
              <a:extLst>
                <a:ext uri="{FF2B5EF4-FFF2-40B4-BE49-F238E27FC236}">
                  <a16:creationId xmlns:a16="http://schemas.microsoft.com/office/drawing/2014/main" id="{06A4908D-4415-1994-3F5E-B40EB6F7DDCE}"/>
                </a:ext>
              </a:extLst>
            </p:cNvPr>
            <p:cNvGrpSpPr/>
            <p:nvPr/>
          </p:nvGrpSpPr>
          <p:grpSpPr>
            <a:xfrm>
              <a:off x="5763097" y="2012321"/>
              <a:ext cx="310804" cy="236523"/>
              <a:chOff x="1148212" y="1587941"/>
              <a:chExt cx="641197" cy="457200"/>
            </a:xfrm>
            <a:solidFill>
              <a:srgbClr val="2968AF"/>
            </a:solidFill>
          </p:grpSpPr>
          <p:sp>
            <p:nvSpPr>
              <p:cNvPr id="170" name="Rounded Rectangle 36">
                <a:extLst>
                  <a:ext uri="{FF2B5EF4-FFF2-40B4-BE49-F238E27FC236}">
                    <a16:creationId xmlns:a16="http://schemas.microsoft.com/office/drawing/2014/main" id="{05E8EF3B-04C8-0E7A-3BCA-6C0C95B4868A}"/>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1" name="Oval 170">
                <a:extLst>
                  <a:ext uri="{FF2B5EF4-FFF2-40B4-BE49-F238E27FC236}">
                    <a16:creationId xmlns:a16="http://schemas.microsoft.com/office/drawing/2014/main" id="{31DD22B9-C22E-3CAD-8F3A-21D1D08876F2}"/>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2" name="Oval 171">
                <a:extLst>
                  <a:ext uri="{FF2B5EF4-FFF2-40B4-BE49-F238E27FC236}">
                    <a16:creationId xmlns:a16="http://schemas.microsoft.com/office/drawing/2014/main" id="{8EA250DB-1B82-3783-8FCE-30E8EA9283A0}"/>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3" name="Oval 172">
                <a:extLst>
                  <a:ext uri="{FF2B5EF4-FFF2-40B4-BE49-F238E27FC236}">
                    <a16:creationId xmlns:a16="http://schemas.microsoft.com/office/drawing/2014/main" id="{59DDB73C-880E-4619-54FC-040965FA702B}"/>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4" name="Oval 173">
                <a:extLst>
                  <a:ext uri="{FF2B5EF4-FFF2-40B4-BE49-F238E27FC236}">
                    <a16:creationId xmlns:a16="http://schemas.microsoft.com/office/drawing/2014/main" id="{3DEDA5E3-9B20-8BD4-8BEB-BC7E0BF45F8B}"/>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5" name="Rounded Rectangle 65">
                <a:extLst>
                  <a:ext uri="{FF2B5EF4-FFF2-40B4-BE49-F238E27FC236}">
                    <a16:creationId xmlns:a16="http://schemas.microsoft.com/office/drawing/2014/main" id="{BFFAE7C0-6232-F95D-5185-A6DB60D301D0}"/>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6" name="Rounded Rectangle 3">
                <a:extLst>
                  <a:ext uri="{FF2B5EF4-FFF2-40B4-BE49-F238E27FC236}">
                    <a16:creationId xmlns:a16="http://schemas.microsoft.com/office/drawing/2014/main" id="{7C168F1F-0F28-253C-10D8-AD2B9AE18A85}"/>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7" name="Oval 176">
                <a:extLst>
                  <a:ext uri="{FF2B5EF4-FFF2-40B4-BE49-F238E27FC236}">
                    <a16:creationId xmlns:a16="http://schemas.microsoft.com/office/drawing/2014/main" id="{D6A1E94F-AB5A-B277-D86E-BF6F575A94A0}"/>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8" name="Oval 177">
                <a:extLst>
                  <a:ext uri="{FF2B5EF4-FFF2-40B4-BE49-F238E27FC236}">
                    <a16:creationId xmlns:a16="http://schemas.microsoft.com/office/drawing/2014/main" id="{43B816FE-D6B9-BC4B-B472-07AF535A74CA}"/>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79" name="Oval 178">
                <a:extLst>
                  <a:ext uri="{FF2B5EF4-FFF2-40B4-BE49-F238E27FC236}">
                    <a16:creationId xmlns:a16="http://schemas.microsoft.com/office/drawing/2014/main" id="{8BE387DF-74A1-B995-9128-36CCE69EED0A}"/>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0" name="Oval 179">
                <a:extLst>
                  <a:ext uri="{FF2B5EF4-FFF2-40B4-BE49-F238E27FC236}">
                    <a16:creationId xmlns:a16="http://schemas.microsoft.com/office/drawing/2014/main" id="{D3D06B8C-EE17-5444-83F0-5BCBC9220A68}"/>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1" name="Oval 180">
                <a:extLst>
                  <a:ext uri="{FF2B5EF4-FFF2-40B4-BE49-F238E27FC236}">
                    <a16:creationId xmlns:a16="http://schemas.microsoft.com/office/drawing/2014/main" id="{4F6391A6-2F18-583D-4551-4922648060E0}"/>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2" name="Oval 181">
                <a:extLst>
                  <a:ext uri="{FF2B5EF4-FFF2-40B4-BE49-F238E27FC236}">
                    <a16:creationId xmlns:a16="http://schemas.microsoft.com/office/drawing/2014/main" id="{07608FAF-CE22-47DB-71B7-3D165C0D4300}"/>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3" name="Oval 182">
                <a:extLst>
                  <a:ext uri="{FF2B5EF4-FFF2-40B4-BE49-F238E27FC236}">
                    <a16:creationId xmlns:a16="http://schemas.microsoft.com/office/drawing/2014/main" id="{66FE61F7-BA9B-F0D3-7CD0-96BCA59D7B40}"/>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4" name="Oval 183">
                <a:extLst>
                  <a:ext uri="{FF2B5EF4-FFF2-40B4-BE49-F238E27FC236}">
                    <a16:creationId xmlns:a16="http://schemas.microsoft.com/office/drawing/2014/main" id="{C7CB3D9E-C856-7247-236A-0AC5C13A8E27}"/>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5" name="Oval 184">
                <a:extLst>
                  <a:ext uri="{FF2B5EF4-FFF2-40B4-BE49-F238E27FC236}">
                    <a16:creationId xmlns:a16="http://schemas.microsoft.com/office/drawing/2014/main" id="{4CEE8EFF-95DC-073E-4D63-8448C5AB0FDB}"/>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6" name="Oval 185">
                <a:extLst>
                  <a:ext uri="{FF2B5EF4-FFF2-40B4-BE49-F238E27FC236}">
                    <a16:creationId xmlns:a16="http://schemas.microsoft.com/office/drawing/2014/main" id="{00C6DC78-F69F-2E7B-B2AB-8C8B02F988F4}"/>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7" name="Oval 186">
                <a:extLst>
                  <a:ext uri="{FF2B5EF4-FFF2-40B4-BE49-F238E27FC236}">
                    <a16:creationId xmlns:a16="http://schemas.microsoft.com/office/drawing/2014/main" id="{42BE8434-0BC2-FE5B-DDA0-8EED52E81CD6}"/>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8" name="Oval 187">
                <a:extLst>
                  <a:ext uri="{FF2B5EF4-FFF2-40B4-BE49-F238E27FC236}">
                    <a16:creationId xmlns:a16="http://schemas.microsoft.com/office/drawing/2014/main" id="{0E824342-ECA2-50F9-DBBE-EDE151D7D3A9}"/>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89" name="Oval 188">
                <a:extLst>
                  <a:ext uri="{FF2B5EF4-FFF2-40B4-BE49-F238E27FC236}">
                    <a16:creationId xmlns:a16="http://schemas.microsoft.com/office/drawing/2014/main" id="{4FFFBD9E-2169-EF4F-97A7-B06873A7A548}"/>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0" name="Oval 189">
                <a:extLst>
                  <a:ext uri="{FF2B5EF4-FFF2-40B4-BE49-F238E27FC236}">
                    <a16:creationId xmlns:a16="http://schemas.microsoft.com/office/drawing/2014/main" id="{021CFCB7-1164-6D94-4499-60DCEE3362F4}"/>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1" name="Oval 190">
                <a:extLst>
                  <a:ext uri="{FF2B5EF4-FFF2-40B4-BE49-F238E27FC236}">
                    <a16:creationId xmlns:a16="http://schemas.microsoft.com/office/drawing/2014/main" id="{1C5FF9F1-D01A-7D11-BA84-5C6A1B72D39B}"/>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2" name="Oval 191">
                <a:extLst>
                  <a:ext uri="{FF2B5EF4-FFF2-40B4-BE49-F238E27FC236}">
                    <a16:creationId xmlns:a16="http://schemas.microsoft.com/office/drawing/2014/main" id="{1C465B36-644A-C0A2-DCD8-BBC707BB5A8F}"/>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3" name="Oval 192">
                <a:extLst>
                  <a:ext uri="{FF2B5EF4-FFF2-40B4-BE49-F238E27FC236}">
                    <a16:creationId xmlns:a16="http://schemas.microsoft.com/office/drawing/2014/main" id="{73025AAE-47BC-C218-AB5A-31F10F85B14D}"/>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4" name="Oval 71">
                <a:extLst>
                  <a:ext uri="{FF2B5EF4-FFF2-40B4-BE49-F238E27FC236}">
                    <a16:creationId xmlns:a16="http://schemas.microsoft.com/office/drawing/2014/main" id="{F9A21F62-67DD-9702-D299-B6288132CAB3}"/>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5" name="Oval 71">
                <a:extLst>
                  <a:ext uri="{FF2B5EF4-FFF2-40B4-BE49-F238E27FC236}">
                    <a16:creationId xmlns:a16="http://schemas.microsoft.com/office/drawing/2014/main" id="{F2EDFCE3-6F7B-3282-E341-2EF49824D8D9}"/>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6" name="Oval 71">
                <a:extLst>
                  <a:ext uri="{FF2B5EF4-FFF2-40B4-BE49-F238E27FC236}">
                    <a16:creationId xmlns:a16="http://schemas.microsoft.com/office/drawing/2014/main" id="{436DD0CD-D0F3-4CC9-F81B-8EB30C5AB260}"/>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7" name="Oval 71">
                <a:extLst>
                  <a:ext uri="{FF2B5EF4-FFF2-40B4-BE49-F238E27FC236}">
                    <a16:creationId xmlns:a16="http://schemas.microsoft.com/office/drawing/2014/main" id="{FD84506C-7AAA-BEAF-165B-63483C607860}"/>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8" name="Oval 71">
                <a:extLst>
                  <a:ext uri="{FF2B5EF4-FFF2-40B4-BE49-F238E27FC236}">
                    <a16:creationId xmlns:a16="http://schemas.microsoft.com/office/drawing/2014/main" id="{CC5391D5-2B23-2521-7EEA-0170B1BCA2EE}"/>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99" name="Oval 71">
                <a:extLst>
                  <a:ext uri="{FF2B5EF4-FFF2-40B4-BE49-F238E27FC236}">
                    <a16:creationId xmlns:a16="http://schemas.microsoft.com/office/drawing/2014/main" id="{3F2088E6-CD1F-7F2D-2603-03C6B06673E9}"/>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0" name="Oval 71">
                <a:extLst>
                  <a:ext uri="{FF2B5EF4-FFF2-40B4-BE49-F238E27FC236}">
                    <a16:creationId xmlns:a16="http://schemas.microsoft.com/office/drawing/2014/main" id="{8C9DEA8C-FF90-C00C-95B4-8F0D0923CA84}"/>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1" name="Rounded Rectangle 36">
                <a:extLst>
                  <a:ext uri="{FF2B5EF4-FFF2-40B4-BE49-F238E27FC236}">
                    <a16:creationId xmlns:a16="http://schemas.microsoft.com/office/drawing/2014/main" id="{9F548069-A26E-630E-EBCD-7E3B2AEBE86D}"/>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2" name="Oval 201">
                <a:extLst>
                  <a:ext uri="{FF2B5EF4-FFF2-40B4-BE49-F238E27FC236}">
                    <a16:creationId xmlns:a16="http://schemas.microsoft.com/office/drawing/2014/main" id="{995DC1EF-A7A1-40CE-A030-1B0442CD9C59}"/>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3" name="Oval 202">
                <a:extLst>
                  <a:ext uri="{FF2B5EF4-FFF2-40B4-BE49-F238E27FC236}">
                    <a16:creationId xmlns:a16="http://schemas.microsoft.com/office/drawing/2014/main" id="{AF07A43A-21D7-E2D6-49F4-C89BE793C2D0}"/>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4" name="Oval 203">
                <a:extLst>
                  <a:ext uri="{FF2B5EF4-FFF2-40B4-BE49-F238E27FC236}">
                    <a16:creationId xmlns:a16="http://schemas.microsoft.com/office/drawing/2014/main" id="{E24B1609-369A-D96B-F984-1F462E07A354}"/>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5" name="Oval 204">
                <a:extLst>
                  <a:ext uri="{FF2B5EF4-FFF2-40B4-BE49-F238E27FC236}">
                    <a16:creationId xmlns:a16="http://schemas.microsoft.com/office/drawing/2014/main" id="{9B8A80EB-9DA6-ACB3-6B30-69D12CC64EA0}"/>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6" name="Oval 205">
                <a:extLst>
                  <a:ext uri="{FF2B5EF4-FFF2-40B4-BE49-F238E27FC236}">
                    <a16:creationId xmlns:a16="http://schemas.microsoft.com/office/drawing/2014/main" id="{62B26E5B-1842-3128-8AAD-6B1609417672}"/>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7" name="Oval 206">
                <a:extLst>
                  <a:ext uri="{FF2B5EF4-FFF2-40B4-BE49-F238E27FC236}">
                    <a16:creationId xmlns:a16="http://schemas.microsoft.com/office/drawing/2014/main" id="{F9201771-CD36-A2BC-5018-D922D33F7056}"/>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8" name="Oval 207">
                <a:extLst>
                  <a:ext uri="{FF2B5EF4-FFF2-40B4-BE49-F238E27FC236}">
                    <a16:creationId xmlns:a16="http://schemas.microsoft.com/office/drawing/2014/main" id="{0E02AB31-B0EA-FC15-CA8A-38AB0CFC49D0}"/>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09" name="Oval 208">
                <a:extLst>
                  <a:ext uri="{FF2B5EF4-FFF2-40B4-BE49-F238E27FC236}">
                    <a16:creationId xmlns:a16="http://schemas.microsoft.com/office/drawing/2014/main" id="{652C4EF8-2D1C-0B2D-974E-C3185D368230}"/>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0" name="Rounded Rectangle 65">
                <a:extLst>
                  <a:ext uri="{FF2B5EF4-FFF2-40B4-BE49-F238E27FC236}">
                    <a16:creationId xmlns:a16="http://schemas.microsoft.com/office/drawing/2014/main" id="{984A0BE8-4656-882B-778D-63F125E0E7CB}"/>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1" name="Oval 71">
                <a:extLst>
                  <a:ext uri="{FF2B5EF4-FFF2-40B4-BE49-F238E27FC236}">
                    <a16:creationId xmlns:a16="http://schemas.microsoft.com/office/drawing/2014/main" id="{6DE8853A-1E97-0EF5-503E-D551BF4B812C}"/>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2" name="Oval 71">
                <a:extLst>
                  <a:ext uri="{FF2B5EF4-FFF2-40B4-BE49-F238E27FC236}">
                    <a16:creationId xmlns:a16="http://schemas.microsoft.com/office/drawing/2014/main" id="{D3EA9CDF-8915-D456-7E1F-C6AC439284DF}"/>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3" name="Oval 71">
                <a:extLst>
                  <a:ext uri="{FF2B5EF4-FFF2-40B4-BE49-F238E27FC236}">
                    <a16:creationId xmlns:a16="http://schemas.microsoft.com/office/drawing/2014/main" id="{8BE822D3-960A-9C1E-94FA-527EA0908A81}"/>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14" name="Oval 71">
                <a:extLst>
                  <a:ext uri="{FF2B5EF4-FFF2-40B4-BE49-F238E27FC236}">
                    <a16:creationId xmlns:a16="http://schemas.microsoft.com/office/drawing/2014/main" id="{CBFB4100-8C3D-A2DC-97B5-3599F66196A9}"/>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124" name="Group 123">
              <a:extLst>
                <a:ext uri="{FF2B5EF4-FFF2-40B4-BE49-F238E27FC236}">
                  <a16:creationId xmlns:a16="http://schemas.microsoft.com/office/drawing/2014/main" id="{40117D46-BD60-2799-2A0C-CA8F50212D42}"/>
                </a:ext>
              </a:extLst>
            </p:cNvPr>
            <p:cNvGrpSpPr/>
            <p:nvPr/>
          </p:nvGrpSpPr>
          <p:grpSpPr>
            <a:xfrm>
              <a:off x="6065287" y="2184750"/>
              <a:ext cx="310804" cy="236523"/>
              <a:chOff x="1148212" y="1587941"/>
              <a:chExt cx="641197" cy="457200"/>
            </a:xfrm>
            <a:solidFill>
              <a:srgbClr val="2968AF"/>
            </a:solidFill>
          </p:grpSpPr>
          <p:sp>
            <p:nvSpPr>
              <p:cNvPr id="125" name="Rounded Rectangle 36">
                <a:extLst>
                  <a:ext uri="{FF2B5EF4-FFF2-40B4-BE49-F238E27FC236}">
                    <a16:creationId xmlns:a16="http://schemas.microsoft.com/office/drawing/2014/main" id="{72B0A3F4-671A-2807-5F6B-2A2BF9C9A2DB}"/>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6" name="Oval 125">
                <a:extLst>
                  <a:ext uri="{FF2B5EF4-FFF2-40B4-BE49-F238E27FC236}">
                    <a16:creationId xmlns:a16="http://schemas.microsoft.com/office/drawing/2014/main" id="{47567DA0-7ABA-635A-6EBA-E065CE94E2BA}"/>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7" name="Oval 126">
                <a:extLst>
                  <a:ext uri="{FF2B5EF4-FFF2-40B4-BE49-F238E27FC236}">
                    <a16:creationId xmlns:a16="http://schemas.microsoft.com/office/drawing/2014/main" id="{1F051FAB-E7D7-8BD9-5220-127BEEE72D72}"/>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8" name="Oval 127">
                <a:extLst>
                  <a:ext uri="{FF2B5EF4-FFF2-40B4-BE49-F238E27FC236}">
                    <a16:creationId xmlns:a16="http://schemas.microsoft.com/office/drawing/2014/main" id="{DFCA6B1D-5D14-6BA5-7570-F6CBF2310DF2}"/>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9" name="Oval 128">
                <a:extLst>
                  <a:ext uri="{FF2B5EF4-FFF2-40B4-BE49-F238E27FC236}">
                    <a16:creationId xmlns:a16="http://schemas.microsoft.com/office/drawing/2014/main" id="{8B013F28-5854-1958-7B30-B5A776A98699}"/>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0" name="Rounded Rectangle 65">
                <a:extLst>
                  <a:ext uri="{FF2B5EF4-FFF2-40B4-BE49-F238E27FC236}">
                    <a16:creationId xmlns:a16="http://schemas.microsoft.com/office/drawing/2014/main" id="{15EDADA0-250B-C4B7-097D-C91CA889336E}"/>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1" name="Rounded Rectangle 3">
                <a:extLst>
                  <a:ext uri="{FF2B5EF4-FFF2-40B4-BE49-F238E27FC236}">
                    <a16:creationId xmlns:a16="http://schemas.microsoft.com/office/drawing/2014/main" id="{0C13C73A-A5FA-599B-3EFF-10765D9EE3B2}"/>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2" name="Oval 131">
                <a:extLst>
                  <a:ext uri="{FF2B5EF4-FFF2-40B4-BE49-F238E27FC236}">
                    <a16:creationId xmlns:a16="http://schemas.microsoft.com/office/drawing/2014/main" id="{F536DFFB-1C0F-8F97-2C3B-9B2C30F601EA}"/>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3" name="Oval 132">
                <a:extLst>
                  <a:ext uri="{FF2B5EF4-FFF2-40B4-BE49-F238E27FC236}">
                    <a16:creationId xmlns:a16="http://schemas.microsoft.com/office/drawing/2014/main" id="{D4CF1B8C-E157-E211-7D6C-5A94D26B389A}"/>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4" name="Oval 133">
                <a:extLst>
                  <a:ext uri="{FF2B5EF4-FFF2-40B4-BE49-F238E27FC236}">
                    <a16:creationId xmlns:a16="http://schemas.microsoft.com/office/drawing/2014/main" id="{420E8446-9C19-B3D5-23DC-9A72F485F8D7}"/>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5" name="Oval 134">
                <a:extLst>
                  <a:ext uri="{FF2B5EF4-FFF2-40B4-BE49-F238E27FC236}">
                    <a16:creationId xmlns:a16="http://schemas.microsoft.com/office/drawing/2014/main" id="{418AA9AA-3E45-3AB7-E200-B7DF105FB135}"/>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6" name="Oval 135">
                <a:extLst>
                  <a:ext uri="{FF2B5EF4-FFF2-40B4-BE49-F238E27FC236}">
                    <a16:creationId xmlns:a16="http://schemas.microsoft.com/office/drawing/2014/main" id="{1D1FA9D8-4DDC-00E2-C622-A636108F762F}"/>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7" name="Oval 136">
                <a:extLst>
                  <a:ext uri="{FF2B5EF4-FFF2-40B4-BE49-F238E27FC236}">
                    <a16:creationId xmlns:a16="http://schemas.microsoft.com/office/drawing/2014/main" id="{28851596-AA92-5D26-F29B-B314629B53F7}"/>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8" name="Oval 137">
                <a:extLst>
                  <a:ext uri="{FF2B5EF4-FFF2-40B4-BE49-F238E27FC236}">
                    <a16:creationId xmlns:a16="http://schemas.microsoft.com/office/drawing/2014/main" id="{0C60187E-74F7-F7F7-D203-04ABB6D09CDC}"/>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9" name="Oval 138">
                <a:extLst>
                  <a:ext uri="{FF2B5EF4-FFF2-40B4-BE49-F238E27FC236}">
                    <a16:creationId xmlns:a16="http://schemas.microsoft.com/office/drawing/2014/main" id="{A043124D-3250-05E7-6F83-CEC96C6EB4CB}"/>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0" name="Oval 139">
                <a:extLst>
                  <a:ext uri="{FF2B5EF4-FFF2-40B4-BE49-F238E27FC236}">
                    <a16:creationId xmlns:a16="http://schemas.microsoft.com/office/drawing/2014/main" id="{68ABB80D-ECBC-29CF-6EFB-1F085784DCA9}"/>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1" name="Oval 140">
                <a:extLst>
                  <a:ext uri="{FF2B5EF4-FFF2-40B4-BE49-F238E27FC236}">
                    <a16:creationId xmlns:a16="http://schemas.microsoft.com/office/drawing/2014/main" id="{9A418219-FD45-7015-C74B-6322024AD404}"/>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2" name="Oval 141">
                <a:extLst>
                  <a:ext uri="{FF2B5EF4-FFF2-40B4-BE49-F238E27FC236}">
                    <a16:creationId xmlns:a16="http://schemas.microsoft.com/office/drawing/2014/main" id="{9FE109FB-5949-DF90-8C34-7D4EA19FA55D}"/>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3" name="Oval 142">
                <a:extLst>
                  <a:ext uri="{FF2B5EF4-FFF2-40B4-BE49-F238E27FC236}">
                    <a16:creationId xmlns:a16="http://schemas.microsoft.com/office/drawing/2014/main" id="{CA41FB56-9AD7-FE5E-7B81-E31CA49111C5}"/>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4" name="Oval 143">
                <a:extLst>
                  <a:ext uri="{FF2B5EF4-FFF2-40B4-BE49-F238E27FC236}">
                    <a16:creationId xmlns:a16="http://schemas.microsoft.com/office/drawing/2014/main" id="{4CE0FA00-CBFE-7F26-287D-35603A2B44B4}"/>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5" name="Oval 144">
                <a:extLst>
                  <a:ext uri="{FF2B5EF4-FFF2-40B4-BE49-F238E27FC236}">
                    <a16:creationId xmlns:a16="http://schemas.microsoft.com/office/drawing/2014/main" id="{93DAD38D-473F-03D3-439F-A534B22E40F5}"/>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6" name="Oval 145">
                <a:extLst>
                  <a:ext uri="{FF2B5EF4-FFF2-40B4-BE49-F238E27FC236}">
                    <a16:creationId xmlns:a16="http://schemas.microsoft.com/office/drawing/2014/main" id="{D8B160A9-973A-E652-5598-3D10245D9C35}"/>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7" name="Oval 146">
                <a:extLst>
                  <a:ext uri="{FF2B5EF4-FFF2-40B4-BE49-F238E27FC236}">
                    <a16:creationId xmlns:a16="http://schemas.microsoft.com/office/drawing/2014/main" id="{4E47C121-8150-73FF-FC18-E1AACB2D5F15}"/>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8" name="Oval 147">
                <a:extLst>
                  <a:ext uri="{FF2B5EF4-FFF2-40B4-BE49-F238E27FC236}">
                    <a16:creationId xmlns:a16="http://schemas.microsoft.com/office/drawing/2014/main" id="{6068AB40-B676-E6C7-6BB7-D0A84AA58818}"/>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9" name="Oval 71">
                <a:extLst>
                  <a:ext uri="{FF2B5EF4-FFF2-40B4-BE49-F238E27FC236}">
                    <a16:creationId xmlns:a16="http://schemas.microsoft.com/office/drawing/2014/main" id="{C339D2FB-E9B2-F975-FBD4-B8194153780B}"/>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0" name="Oval 71">
                <a:extLst>
                  <a:ext uri="{FF2B5EF4-FFF2-40B4-BE49-F238E27FC236}">
                    <a16:creationId xmlns:a16="http://schemas.microsoft.com/office/drawing/2014/main" id="{51AF2E01-689B-94A3-B195-410AA578F3F6}"/>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1" name="Oval 71">
                <a:extLst>
                  <a:ext uri="{FF2B5EF4-FFF2-40B4-BE49-F238E27FC236}">
                    <a16:creationId xmlns:a16="http://schemas.microsoft.com/office/drawing/2014/main" id="{FEDE5769-BEE9-FA82-86D8-B0BCD0A6EEF6}"/>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2" name="Oval 71">
                <a:extLst>
                  <a:ext uri="{FF2B5EF4-FFF2-40B4-BE49-F238E27FC236}">
                    <a16:creationId xmlns:a16="http://schemas.microsoft.com/office/drawing/2014/main" id="{C29CBFB3-7781-D245-C942-B6FC6A39F92E}"/>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3" name="Oval 71">
                <a:extLst>
                  <a:ext uri="{FF2B5EF4-FFF2-40B4-BE49-F238E27FC236}">
                    <a16:creationId xmlns:a16="http://schemas.microsoft.com/office/drawing/2014/main" id="{F5ADE6A4-A4BB-11EF-D588-D11047434E15}"/>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4" name="Oval 71">
                <a:extLst>
                  <a:ext uri="{FF2B5EF4-FFF2-40B4-BE49-F238E27FC236}">
                    <a16:creationId xmlns:a16="http://schemas.microsoft.com/office/drawing/2014/main" id="{666BE97D-010C-022F-C58A-BB589683B802}"/>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5" name="Oval 71">
                <a:extLst>
                  <a:ext uri="{FF2B5EF4-FFF2-40B4-BE49-F238E27FC236}">
                    <a16:creationId xmlns:a16="http://schemas.microsoft.com/office/drawing/2014/main" id="{A96C5FE0-DCDC-3CCC-C3DC-F38625FB4333}"/>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6" name="Rounded Rectangle 36">
                <a:extLst>
                  <a:ext uri="{FF2B5EF4-FFF2-40B4-BE49-F238E27FC236}">
                    <a16:creationId xmlns:a16="http://schemas.microsoft.com/office/drawing/2014/main" id="{B94CEB11-DDF6-35A6-6CC1-F1F0E85DA080}"/>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7" name="Oval 156">
                <a:extLst>
                  <a:ext uri="{FF2B5EF4-FFF2-40B4-BE49-F238E27FC236}">
                    <a16:creationId xmlns:a16="http://schemas.microsoft.com/office/drawing/2014/main" id="{B67F4D66-5B88-2276-74A1-CE3618CB20C4}"/>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8" name="Oval 157">
                <a:extLst>
                  <a:ext uri="{FF2B5EF4-FFF2-40B4-BE49-F238E27FC236}">
                    <a16:creationId xmlns:a16="http://schemas.microsoft.com/office/drawing/2014/main" id="{0CB18091-C5B5-E65C-A05C-4605B76DABD1}"/>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9" name="Oval 158">
                <a:extLst>
                  <a:ext uri="{FF2B5EF4-FFF2-40B4-BE49-F238E27FC236}">
                    <a16:creationId xmlns:a16="http://schemas.microsoft.com/office/drawing/2014/main" id="{A4DF1666-6C71-726C-78C7-D87CDCBED1FB}"/>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0" name="Oval 159">
                <a:extLst>
                  <a:ext uri="{FF2B5EF4-FFF2-40B4-BE49-F238E27FC236}">
                    <a16:creationId xmlns:a16="http://schemas.microsoft.com/office/drawing/2014/main" id="{6B16EFDF-4A12-A5B0-5DF5-7E045D24A81B}"/>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1" name="Oval 160">
                <a:extLst>
                  <a:ext uri="{FF2B5EF4-FFF2-40B4-BE49-F238E27FC236}">
                    <a16:creationId xmlns:a16="http://schemas.microsoft.com/office/drawing/2014/main" id="{2865E541-5B2F-D4E5-AFB9-957C00217A06}"/>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2" name="Oval 161">
                <a:extLst>
                  <a:ext uri="{FF2B5EF4-FFF2-40B4-BE49-F238E27FC236}">
                    <a16:creationId xmlns:a16="http://schemas.microsoft.com/office/drawing/2014/main" id="{0FF8B038-D35D-E8BE-938A-109DC29EB125}"/>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3" name="Oval 162">
                <a:extLst>
                  <a:ext uri="{FF2B5EF4-FFF2-40B4-BE49-F238E27FC236}">
                    <a16:creationId xmlns:a16="http://schemas.microsoft.com/office/drawing/2014/main" id="{78F614D2-7A30-24F1-1EA1-34696F5AF513}"/>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4" name="Oval 163">
                <a:extLst>
                  <a:ext uri="{FF2B5EF4-FFF2-40B4-BE49-F238E27FC236}">
                    <a16:creationId xmlns:a16="http://schemas.microsoft.com/office/drawing/2014/main" id="{7FB4F4DF-EB9D-34B8-66DE-4966FA323B67}"/>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5" name="Rounded Rectangle 65">
                <a:extLst>
                  <a:ext uri="{FF2B5EF4-FFF2-40B4-BE49-F238E27FC236}">
                    <a16:creationId xmlns:a16="http://schemas.microsoft.com/office/drawing/2014/main" id="{51454F8D-F9E3-7743-648C-6F9AB476A85B}"/>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6" name="Oval 71">
                <a:extLst>
                  <a:ext uri="{FF2B5EF4-FFF2-40B4-BE49-F238E27FC236}">
                    <a16:creationId xmlns:a16="http://schemas.microsoft.com/office/drawing/2014/main" id="{C6F791B0-8E4C-9B0B-AD5B-1CD18FE173BB}"/>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7" name="Oval 71">
                <a:extLst>
                  <a:ext uri="{FF2B5EF4-FFF2-40B4-BE49-F238E27FC236}">
                    <a16:creationId xmlns:a16="http://schemas.microsoft.com/office/drawing/2014/main" id="{C0747DEB-281E-D848-FDA4-FB05770129F4}"/>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8" name="Oval 71">
                <a:extLst>
                  <a:ext uri="{FF2B5EF4-FFF2-40B4-BE49-F238E27FC236}">
                    <a16:creationId xmlns:a16="http://schemas.microsoft.com/office/drawing/2014/main" id="{0DE7646F-0B0A-B4A7-6955-735C152B0353}"/>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9" name="Oval 71">
                <a:extLst>
                  <a:ext uri="{FF2B5EF4-FFF2-40B4-BE49-F238E27FC236}">
                    <a16:creationId xmlns:a16="http://schemas.microsoft.com/office/drawing/2014/main" id="{46FCEA25-58F7-423C-02FE-BBD9B3F5D5F1}"/>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sp>
        <p:nvSpPr>
          <p:cNvPr id="260" name="TextBox 259">
            <a:extLst>
              <a:ext uri="{FF2B5EF4-FFF2-40B4-BE49-F238E27FC236}">
                <a16:creationId xmlns:a16="http://schemas.microsoft.com/office/drawing/2014/main" id="{CE81BBBC-ADA6-4352-3725-ABEE315C963F}"/>
              </a:ext>
            </a:extLst>
          </p:cNvPr>
          <p:cNvSpPr txBox="1"/>
          <p:nvPr/>
        </p:nvSpPr>
        <p:spPr>
          <a:xfrm>
            <a:off x="6945837" y="3314751"/>
            <a:ext cx="1955024" cy="230832"/>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5073"/>
                </a:solidFill>
                <a:effectLst/>
                <a:uLnTx/>
                <a:uFillTx/>
                <a:latin typeface="+mj-lt"/>
                <a:ea typeface="ＭＳ Ｐゴシック" charset="0"/>
              </a:rPr>
              <a:t>Centralized Services Delivery</a:t>
            </a:r>
          </a:p>
        </p:txBody>
      </p:sp>
      <p:grpSp>
        <p:nvGrpSpPr>
          <p:cNvPr id="261" name="Group 260">
            <a:extLst>
              <a:ext uri="{FF2B5EF4-FFF2-40B4-BE49-F238E27FC236}">
                <a16:creationId xmlns:a16="http://schemas.microsoft.com/office/drawing/2014/main" id="{6E3C1340-AADC-D223-592D-AFF2F2773B0A}"/>
              </a:ext>
            </a:extLst>
          </p:cNvPr>
          <p:cNvGrpSpPr/>
          <p:nvPr/>
        </p:nvGrpSpPr>
        <p:grpSpPr>
          <a:xfrm>
            <a:off x="8176811" y="2619508"/>
            <a:ext cx="362600" cy="211600"/>
            <a:chOff x="7891960" y="4332951"/>
            <a:chExt cx="362599" cy="211600"/>
          </a:xfrm>
        </p:grpSpPr>
        <p:grpSp>
          <p:nvGrpSpPr>
            <p:cNvPr id="262" name="Group 261">
              <a:extLst>
                <a:ext uri="{FF2B5EF4-FFF2-40B4-BE49-F238E27FC236}">
                  <a16:creationId xmlns:a16="http://schemas.microsoft.com/office/drawing/2014/main" id="{667DB680-204C-32B8-901C-715CD141E143}"/>
                </a:ext>
              </a:extLst>
            </p:cNvPr>
            <p:cNvGrpSpPr/>
            <p:nvPr/>
          </p:nvGrpSpPr>
          <p:grpSpPr>
            <a:xfrm>
              <a:off x="7952382" y="4332951"/>
              <a:ext cx="209778" cy="209720"/>
              <a:chOff x="7952382" y="4332951"/>
              <a:chExt cx="209778" cy="209720"/>
            </a:xfrm>
          </p:grpSpPr>
          <p:grpSp>
            <p:nvGrpSpPr>
              <p:cNvPr id="264" name="Group 263">
                <a:extLst>
                  <a:ext uri="{FF2B5EF4-FFF2-40B4-BE49-F238E27FC236}">
                    <a16:creationId xmlns:a16="http://schemas.microsoft.com/office/drawing/2014/main" id="{1023BBE7-B29D-02F2-542E-A66007C1C9B3}"/>
                  </a:ext>
                </a:extLst>
              </p:cNvPr>
              <p:cNvGrpSpPr/>
              <p:nvPr/>
            </p:nvGrpSpPr>
            <p:grpSpPr>
              <a:xfrm>
                <a:off x="7969474" y="4345594"/>
                <a:ext cx="184484" cy="184435"/>
                <a:chOff x="6756668" y="3370792"/>
                <a:chExt cx="303592" cy="303588"/>
              </a:xfrm>
            </p:grpSpPr>
            <p:sp>
              <p:nvSpPr>
                <p:cNvPr id="266" name="Rounded Rectangle 265">
                  <a:extLst>
                    <a:ext uri="{FF2B5EF4-FFF2-40B4-BE49-F238E27FC236}">
                      <a16:creationId xmlns:a16="http://schemas.microsoft.com/office/drawing/2014/main" id="{068C3A48-0F0F-C49F-C064-380DC0287B03}"/>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005073"/>
                    </a:solidFill>
                    <a:effectLst/>
                    <a:uLnTx/>
                    <a:uFillTx/>
                    <a:latin typeface="+mj-lt"/>
                    <a:ea typeface="+mn-ea"/>
                    <a:cs typeface="+mn-cs"/>
                  </a:endParaRPr>
                </a:p>
              </p:txBody>
            </p:sp>
            <p:sp>
              <p:nvSpPr>
                <p:cNvPr id="267" name="Rounded Rectangle 266">
                  <a:extLst>
                    <a:ext uri="{FF2B5EF4-FFF2-40B4-BE49-F238E27FC236}">
                      <a16:creationId xmlns:a16="http://schemas.microsoft.com/office/drawing/2014/main" id="{E8C0796C-4B93-5A7E-4F92-7DD86E9618C0}"/>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265" name="Rounded Rectangle 264">
                <a:extLst>
                  <a:ext uri="{FF2B5EF4-FFF2-40B4-BE49-F238E27FC236}">
                    <a16:creationId xmlns:a16="http://schemas.microsoft.com/office/drawing/2014/main" id="{EB55649F-CECE-75A7-EE8D-BFA3A9CB9B70}"/>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005073"/>
                  </a:solidFill>
                  <a:effectLst/>
                  <a:uLnTx/>
                  <a:uFillTx/>
                  <a:latin typeface="+mj-lt"/>
                  <a:ea typeface="ＭＳ Ｐゴシック" charset="0"/>
                </a:endParaRPr>
              </a:p>
            </p:txBody>
          </p:sp>
        </p:grpSp>
        <p:sp>
          <p:nvSpPr>
            <p:cNvPr id="263" name="TextBox 262">
              <a:extLst>
                <a:ext uri="{FF2B5EF4-FFF2-40B4-BE49-F238E27FC236}">
                  <a16:creationId xmlns:a16="http://schemas.microsoft.com/office/drawing/2014/main" id="{5C333789-E249-8E06-9589-A215DD263A99}"/>
                </a:ext>
              </a:extLst>
            </p:cNvPr>
            <p:cNvSpPr txBox="1"/>
            <p:nvPr/>
          </p:nvSpPr>
          <p:spPr>
            <a:xfrm>
              <a:off x="7891960" y="4344496"/>
              <a:ext cx="362599" cy="200055"/>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sp>
        <p:nvSpPr>
          <p:cNvPr id="268" name="Can 267">
            <a:extLst>
              <a:ext uri="{FF2B5EF4-FFF2-40B4-BE49-F238E27FC236}">
                <a16:creationId xmlns:a16="http://schemas.microsoft.com/office/drawing/2014/main" id="{A6563738-D340-F82B-1814-64910B11FC32}"/>
              </a:ext>
            </a:extLst>
          </p:cNvPr>
          <p:cNvSpPr/>
          <p:nvPr/>
        </p:nvSpPr>
        <p:spPr>
          <a:xfrm rot="5400000">
            <a:off x="3530625" y="1814830"/>
            <a:ext cx="189672" cy="1736117"/>
          </a:xfrm>
          <a:prstGeom prst="can">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9" name="Can 268">
            <a:extLst>
              <a:ext uri="{FF2B5EF4-FFF2-40B4-BE49-F238E27FC236}">
                <a16:creationId xmlns:a16="http://schemas.microsoft.com/office/drawing/2014/main" id="{37E33FB1-C728-C41F-9985-152BFAEE8B84}"/>
              </a:ext>
            </a:extLst>
          </p:cNvPr>
          <p:cNvSpPr/>
          <p:nvPr/>
        </p:nvSpPr>
        <p:spPr>
          <a:xfrm rot="5400000">
            <a:off x="5678373" y="1821225"/>
            <a:ext cx="189672" cy="1736117"/>
          </a:xfrm>
          <a:prstGeom prst="can">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0" name="Can 269">
            <a:extLst>
              <a:ext uri="{FF2B5EF4-FFF2-40B4-BE49-F238E27FC236}">
                <a16:creationId xmlns:a16="http://schemas.microsoft.com/office/drawing/2014/main" id="{1A71D10E-C112-2440-4CF7-A2C6B03AE7A8}"/>
              </a:ext>
            </a:extLst>
          </p:cNvPr>
          <p:cNvSpPr/>
          <p:nvPr/>
        </p:nvSpPr>
        <p:spPr>
          <a:xfrm rot="5400000">
            <a:off x="3535496" y="2276763"/>
            <a:ext cx="189672" cy="1736117"/>
          </a:xfrm>
          <a:prstGeom prst="can">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1" name="Can 270">
            <a:extLst>
              <a:ext uri="{FF2B5EF4-FFF2-40B4-BE49-F238E27FC236}">
                <a16:creationId xmlns:a16="http://schemas.microsoft.com/office/drawing/2014/main" id="{EF0B9C83-D355-28A0-CE4E-9F2B67E07195}"/>
              </a:ext>
            </a:extLst>
          </p:cNvPr>
          <p:cNvSpPr/>
          <p:nvPr/>
        </p:nvSpPr>
        <p:spPr>
          <a:xfrm rot="5400000">
            <a:off x="5693585" y="2274564"/>
            <a:ext cx="189672" cy="1736117"/>
          </a:xfrm>
          <a:prstGeom prst="can">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2" name="Can 271">
            <a:extLst>
              <a:ext uri="{FF2B5EF4-FFF2-40B4-BE49-F238E27FC236}">
                <a16:creationId xmlns:a16="http://schemas.microsoft.com/office/drawing/2014/main" id="{1C787A60-A52F-F4B8-6B6A-8D85C39EFFDA}"/>
              </a:ext>
            </a:extLst>
          </p:cNvPr>
          <p:cNvSpPr/>
          <p:nvPr/>
        </p:nvSpPr>
        <p:spPr>
          <a:xfrm rot="5400000">
            <a:off x="7458503" y="2650461"/>
            <a:ext cx="187192" cy="981844"/>
          </a:xfrm>
          <a:prstGeom prst="can">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3" name="Can 272">
            <a:extLst>
              <a:ext uri="{FF2B5EF4-FFF2-40B4-BE49-F238E27FC236}">
                <a16:creationId xmlns:a16="http://schemas.microsoft.com/office/drawing/2014/main" id="{8A280955-7157-A852-754E-558938F9C88C}"/>
              </a:ext>
            </a:extLst>
          </p:cNvPr>
          <p:cNvSpPr/>
          <p:nvPr/>
        </p:nvSpPr>
        <p:spPr>
          <a:xfrm rot="5400000">
            <a:off x="7447696" y="2191299"/>
            <a:ext cx="187191" cy="981844"/>
          </a:xfrm>
          <a:prstGeom prst="can">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4" name="TextBox 273">
            <a:extLst>
              <a:ext uri="{FF2B5EF4-FFF2-40B4-BE49-F238E27FC236}">
                <a16:creationId xmlns:a16="http://schemas.microsoft.com/office/drawing/2014/main" id="{F306DC84-41B2-E9F7-442D-FCFAE264F141}"/>
              </a:ext>
            </a:extLst>
          </p:cNvPr>
          <p:cNvSpPr txBox="1"/>
          <p:nvPr/>
        </p:nvSpPr>
        <p:spPr>
          <a:xfrm>
            <a:off x="7383260" y="3029345"/>
            <a:ext cx="304892" cy="246221"/>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IP</a:t>
            </a:r>
          </a:p>
        </p:txBody>
      </p:sp>
      <p:sp>
        <p:nvSpPr>
          <p:cNvPr id="275" name="TextBox 274">
            <a:extLst>
              <a:ext uri="{FF2B5EF4-FFF2-40B4-BE49-F238E27FC236}">
                <a16:creationId xmlns:a16="http://schemas.microsoft.com/office/drawing/2014/main" id="{0BC069C8-BB49-1EA3-75D1-521956674BB6}"/>
              </a:ext>
            </a:extLst>
          </p:cNvPr>
          <p:cNvSpPr txBox="1"/>
          <p:nvPr/>
        </p:nvSpPr>
        <p:spPr>
          <a:xfrm>
            <a:off x="5461067" y="3029343"/>
            <a:ext cx="540533" cy="246221"/>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MPLS</a:t>
            </a:r>
          </a:p>
        </p:txBody>
      </p:sp>
      <p:sp>
        <p:nvSpPr>
          <p:cNvPr id="276" name="TextBox 275">
            <a:extLst>
              <a:ext uri="{FF2B5EF4-FFF2-40B4-BE49-F238E27FC236}">
                <a16:creationId xmlns:a16="http://schemas.microsoft.com/office/drawing/2014/main" id="{A37FE2EE-55AC-BC94-73C8-A5BF581953DD}"/>
              </a:ext>
            </a:extLst>
          </p:cNvPr>
          <p:cNvSpPr txBox="1"/>
          <p:nvPr/>
        </p:nvSpPr>
        <p:spPr>
          <a:xfrm>
            <a:off x="3324499" y="2569314"/>
            <a:ext cx="596638" cy="246221"/>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L2VPN</a:t>
            </a:r>
          </a:p>
        </p:txBody>
      </p:sp>
      <p:sp>
        <p:nvSpPr>
          <p:cNvPr id="277" name="TextBox 276">
            <a:extLst>
              <a:ext uri="{FF2B5EF4-FFF2-40B4-BE49-F238E27FC236}">
                <a16:creationId xmlns:a16="http://schemas.microsoft.com/office/drawing/2014/main" id="{92E07977-328B-7AE2-2592-F56AAC1004B2}"/>
              </a:ext>
            </a:extLst>
          </p:cNvPr>
          <p:cNvSpPr txBox="1"/>
          <p:nvPr/>
        </p:nvSpPr>
        <p:spPr>
          <a:xfrm>
            <a:off x="3262988" y="3023121"/>
            <a:ext cx="665567" cy="246221"/>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Ethernet</a:t>
            </a:r>
          </a:p>
        </p:txBody>
      </p:sp>
      <p:sp>
        <p:nvSpPr>
          <p:cNvPr id="278" name="TextBox 277">
            <a:extLst>
              <a:ext uri="{FF2B5EF4-FFF2-40B4-BE49-F238E27FC236}">
                <a16:creationId xmlns:a16="http://schemas.microsoft.com/office/drawing/2014/main" id="{470430BB-CEEB-257E-AD85-7FCE26721115}"/>
              </a:ext>
            </a:extLst>
          </p:cNvPr>
          <p:cNvSpPr txBox="1"/>
          <p:nvPr/>
        </p:nvSpPr>
        <p:spPr>
          <a:xfrm>
            <a:off x="5472994" y="2567949"/>
            <a:ext cx="596638" cy="246221"/>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L3VPN</a:t>
            </a:r>
          </a:p>
        </p:txBody>
      </p:sp>
      <p:sp>
        <p:nvSpPr>
          <p:cNvPr id="279" name="TextBox 278">
            <a:extLst>
              <a:ext uri="{FF2B5EF4-FFF2-40B4-BE49-F238E27FC236}">
                <a16:creationId xmlns:a16="http://schemas.microsoft.com/office/drawing/2014/main" id="{3529AC33-8ECB-38C2-AE86-6AA679101A87}"/>
              </a:ext>
            </a:extLst>
          </p:cNvPr>
          <p:cNvSpPr txBox="1"/>
          <p:nvPr/>
        </p:nvSpPr>
        <p:spPr>
          <a:xfrm>
            <a:off x="7231751" y="2566172"/>
            <a:ext cx="590226" cy="246221"/>
          </a:xfrm>
          <a:prstGeom prst="rect">
            <a:avLst/>
          </a:prstGeom>
          <a:noFill/>
        </p:spPr>
        <p:txBody>
          <a:bodyPr wrap="non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VXLAN</a:t>
            </a:r>
          </a:p>
        </p:txBody>
      </p:sp>
      <p:grpSp>
        <p:nvGrpSpPr>
          <p:cNvPr id="280" name="Group 279">
            <a:extLst>
              <a:ext uri="{FF2B5EF4-FFF2-40B4-BE49-F238E27FC236}">
                <a16:creationId xmlns:a16="http://schemas.microsoft.com/office/drawing/2014/main" id="{6926E8E0-65B6-A55E-D4D7-6EF9A90D59BD}"/>
              </a:ext>
            </a:extLst>
          </p:cNvPr>
          <p:cNvGrpSpPr/>
          <p:nvPr/>
        </p:nvGrpSpPr>
        <p:grpSpPr>
          <a:xfrm>
            <a:off x="8406344" y="2615722"/>
            <a:ext cx="362600" cy="211600"/>
            <a:chOff x="7891960" y="4332951"/>
            <a:chExt cx="362599" cy="211600"/>
          </a:xfrm>
        </p:grpSpPr>
        <p:grpSp>
          <p:nvGrpSpPr>
            <p:cNvPr id="281" name="Group 280">
              <a:extLst>
                <a:ext uri="{FF2B5EF4-FFF2-40B4-BE49-F238E27FC236}">
                  <a16:creationId xmlns:a16="http://schemas.microsoft.com/office/drawing/2014/main" id="{701994E5-88AE-A438-3EA2-3B75C8C0A4F8}"/>
                </a:ext>
              </a:extLst>
            </p:cNvPr>
            <p:cNvGrpSpPr/>
            <p:nvPr/>
          </p:nvGrpSpPr>
          <p:grpSpPr>
            <a:xfrm>
              <a:off x="7952382" y="4332951"/>
              <a:ext cx="209778" cy="209720"/>
              <a:chOff x="7952382" y="4332951"/>
              <a:chExt cx="209778" cy="209720"/>
            </a:xfrm>
          </p:grpSpPr>
          <p:grpSp>
            <p:nvGrpSpPr>
              <p:cNvPr id="283" name="Group 282">
                <a:extLst>
                  <a:ext uri="{FF2B5EF4-FFF2-40B4-BE49-F238E27FC236}">
                    <a16:creationId xmlns:a16="http://schemas.microsoft.com/office/drawing/2014/main" id="{ECF38E08-ED03-9F45-25F6-03DEA600366C}"/>
                  </a:ext>
                </a:extLst>
              </p:cNvPr>
              <p:cNvGrpSpPr/>
              <p:nvPr/>
            </p:nvGrpSpPr>
            <p:grpSpPr>
              <a:xfrm>
                <a:off x="7969474" y="4345594"/>
                <a:ext cx="184484" cy="184435"/>
                <a:chOff x="6756668" y="3370792"/>
                <a:chExt cx="303592" cy="303588"/>
              </a:xfrm>
            </p:grpSpPr>
            <p:sp>
              <p:nvSpPr>
                <p:cNvPr id="285" name="Rounded Rectangle 284">
                  <a:extLst>
                    <a:ext uri="{FF2B5EF4-FFF2-40B4-BE49-F238E27FC236}">
                      <a16:creationId xmlns:a16="http://schemas.microsoft.com/office/drawing/2014/main" id="{F7E4323A-4A06-568E-0921-F6E967677B5C}"/>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005073"/>
                    </a:solidFill>
                    <a:effectLst/>
                    <a:uLnTx/>
                    <a:uFillTx/>
                    <a:latin typeface="+mj-lt"/>
                    <a:ea typeface="+mn-ea"/>
                    <a:cs typeface="+mn-cs"/>
                  </a:endParaRPr>
                </a:p>
              </p:txBody>
            </p:sp>
            <p:sp>
              <p:nvSpPr>
                <p:cNvPr id="286" name="Rounded Rectangle 285">
                  <a:extLst>
                    <a:ext uri="{FF2B5EF4-FFF2-40B4-BE49-F238E27FC236}">
                      <a16:creationId xmlns:a16="http://schemas.microsoft.com/office/drawing/2014/main" id="{0B823FFA-7CA7-78D6-C323-0E6B63F74880}"/>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284" name="Rounded Rectangle 283">
                <a:extLst>
                  <a:ext uri="{FF2B5EF4-FFF2-40B4-BE49-F238E27FC236}">
                    <a16:creationId xmlns:a16="http://schemas.microsoft.com/office/drawing/2014/main" id="{022C7A64-B03C-C918-0749-56DB4BE09C24}"/>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005073"/>
                  </a:solidFill>
                  <a:effectLst/>
                  <a:uLnTx/>
                  <a:uFillTx/>
                  <a:latin typeface="+mj-lt"/>
                  <a:ea typeface="ＭＳ Ｐゴシック" charset="0"/>
                </a:endParaRPr>
              </a:p>
            </p:txBody>
          </p:sp>
        </p:grpSp>
        <p:sp>
          <p:nvSpPr>
            <p:cNvPr id="282" name="TextBox 281">
              <a:extLst>
                <a:ext uri="{FF2B5EF4-FFF2-40B4-BE49-F238E27FC236}">
                  <a16:creationId xmlns:a16="http://schemas.microsoft.com/office/drawing/2014/main" id="{61CA764D-BD4B-0F7D-737F-B8C59DF8B04E}"/>
                </a:ext>
              </a:extLst>
            </p:cNvPr>
            <p:cNvSpPr txBox="1"/>
            <p:nvPr/>
          </p:nvSpPr>
          <p:spPr>
            <a:xfrm>
              <a:off x="7891960" y="4344496"/>
              <a:ext cx="362599" cy="200055"/>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287" name="Group 286">
            <a:extLst>
              <a:ext uri="{FF2B5EF4-FFF2-40B4-BE49-F238E27FC236}">
                <a16:creationId xmlns:a16="http://schemas.microsoft.com/office/drawing/2014/main" id="{838E4CD0-121B-0467-1198-D7EA10DDA512}"/>
              </a:ext>
            </a:extLst>
          </p:cNvPr>
          <p:cNvGrpSpPr/>
          <p:nvPr/>
        </p:nvGrpSpPr>
        <p:grpSpPr>
          <a:xfrm>
            <a:off x="4579183" y="2577829"/>
            <a:ext cx="237037" cy="237037"/>
            <a:chOff x="4570217" y="2506108"/>
            <a:chExt cx="237037" cy="237037"/>
          </a:xfrm>
        </p:grpSpPr>
        <p:sp>
          <p:nvSpPr>
            <p:cNvPr id="288" name="Oval 287">
              <a:extLst>
                <a:ext uri="{FF2B5EF4-FFF2-40B4-BE49-F238E27FC236}">
                  <a16:creationId xmlns:a16="http://schemas.microsoft.com/office/drawing/2014/main" id="{D1324C83-5296-B404-534C-25B4DA6C128B}"/>
                </a:ext>
              </a:extLst>
            </p:cNvPr>
            <p:cNvSpPr/>
            <p:nvPr/>
          </p:nvSpPr>
          <p:spPr>
            <a:xfrm>
              <a:off x="4570217" y="2506108"/>
              <a:ext cx="237037" cy="23703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nvGrpSpPr>
            <p:cNvPr id="289" name="Group 288">
              <a:extLst>
                <a:ext uri="{FF2B5EF4-FFF2-40B4-BE49-F238E27FC236}">
                  <a16:creationId xmlns:a16="http://schemas.microsoft.com/office/drawing/2014/main" id="{F9DF799E-E4F6-7BA4-E7D4-D76B56A7AE60}"/>
                </a:ext>
              </a:extLst>
            </p:cNvPr>
            <p:cNvGrpSpPr/>
            <p:nvPr/>
          </p:nvGrpSpPr>
          <p:grpSpPr>
            <a:xfrm>
              <a:off x="4631705" y="2552763"/>
              <a:ext cx="114061" cy="143726"/>
              <a:chOff x="4626359" y="2488646"/>
              <a:chExt cx="191437" cy="241226"/>
            </a:xfrm>
            <a:solidFill>
              <a:schemeClr val="accent5"/>
            </a:solidFill>
          </p:grpSpPr>
          <p:sp>
            <p:nvSpPr>
              <p:cNvPr id="290" name="Rounded Rectangle 30">
                <a:extLst>
                  <a:ext uri="{FF2B5EF4-FFF2-40B4-BE49-F238E27FC236}">
                    <a16:creationId xmlns:a16="http://schemas.microsoft.com/office/drawing/2014/main" id="{AF2960C4-F226-E090-93BB-B800E625DDE5}"/>
                  </a:ext>
                </a:extLst>
              </p:cNvPr>
              <p:cNvSpPr/>
              <p:nvPr/>
            </p:nvSpPr>
            <p:spPr>
              <a:xfrm rot="2695685">
                <a:off x="4626359" y="2576501"/>
                <a:ext cx="57762" cy="153371"/>
              </a:xfrm>
              <a:custGeom>
                <a:avLst/>
                <a:gdLst/>
                <a:ahLst/>
                <a:cxnLst/>
                <a:rect l="l" t="t" r="r" b="b"/>
                <a:pathLst>
                  <a:path w="704836" h="1871492">
                    <a:moveTo>
                      <a:pt x="275799" y="1449426"/>
                    </a:moveTo>
                    <a:lnTo>
                      <a:pt x="292435" y="1474547"/>
                    </a:lnTo>
                    <a:cubicBezTo>
                      <a:pt x="323565" y="1505755"/>
                      <a:pt x="374100" y="1505819"/>
                      <a:pt x="405308" y="1474688"/>
                    </a:cubicBezTo>
                    <a:lnTo>
                      <a:pt x="415511" y="1459365"/>
                    </a:lnTo>
                    <a:lnTo>
                      <a:pt x="396320" y="1472074"/>
                    </a:lnTo>
                    <a:cubicBezTo>
                      <a:pt x="368580" y="1483282"/>
                      <a:pt x="337361" y="1483243"/>
                      <a:pt x="309649" y="1471965"/>
                    </a:cubicBezTo>
                    <a:close/>
                    <a:moveTo>
                      <a:pt x="104613" y="142037"/>
                    </a:moveTo>
                    <a:lnTo>
                      <a:pt x="142410" y="161988"/>
                    </a:lnTo>
                    <a:cubicBezTo>
                      <a:pt x="271152" y="214383"/>
                      <a:pt x="416186" y="214565"/>
                      <a:pt x="545059" y="162493"/>
                    </a:cubicBezTo>
                    <a:lnTo>
                      <a:pt x="593101" y="137289"/>
                    </a:lnTo>
                    <a:lnTo>
                      <a:pt x="593102" y="1269766"/>
                    </a:lnTo>
                    <a:lnTo>
                      <a:pt x="592701" y="1272416"/>
                    </a:lnTo>
                    <a:lnTo>
                      <a:pt x="592701" y="1604439"/>
                    </a:lnTo>
                    <a:cubicBezTo>
                      <a:pt x="592701" y="1695327"/>
                      <a:pt x="519022" y="1769006"/>
                      <a:pt x="428134" y="1769006"/>
                    </a:cubicBezTo>
                    <a:lnTo>
                      <a:pt x="268780" y="1769006"/>
                    </a:lnTo>
                    <a:cubicBezTo>
                      <a:pt x="177892" y="1769006"/>
                      <a:pt x="104212" y="1695327"/>
                      <a:pt x="104212" y="1604439"/>
                    </a:cubicBezTo>
                    <a:lnTo>
                      <a:pt x="104212" y="476710"/>
                    </a:lnTo>
                    <a:lnTo>
                      <a:pt x="104613" y="476922"/>
                    </a:lnTo>
                    <a:close/>
                    <a:moveTo>
                      <a:pt x="0" y="6851"/>
                    </a:moveTo>
                    <a:lnTo>
                      <a:pt x="0" y="1634040"/>
                    </a:lnTo>
                    <a:cubicBezTo>
                      <a:pt x="0" y="1765181"/>
                      <a:pt x="106311" y="1871492"/>
                      <a:pt x="237453" y="1871492"/>
                    </a:cubicBezTo>
                    <a:lnTo>
                      <a:pt x="467383" y="1871492"/>
                    </a:lnTo>
                    <a:cubicBezTo>
                      <a:pt x="598525" y="1871492"/>
                      <a:pt x="704836" y="1765181"/>
                      <a:pt x="704836" y="1634040"/>
                    </a:cubicBezTo>
                    <a:lnTo>
                      <a:pt x="704836" y="0"/>
                    </a:lnTo>
                    <a:lnTo>
                      <a:pt x="635515" y="36367"/>
                    </a:lnTo>
                    <a:cubicBezTo>
                      <a:pt x="449566" y="111501"/>
                      <a:pt x="240298" y="111238"/>
                      <a:pt x="54537" y="35638"/>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1" name="Oval 29">
                <a:extLst>
                  <a:ext uri="{FF2B5EF4-FFF2-40B4-BE49-F238E27FC236}">
                    <a16:creationId xmlns:a16="http://schemas.microsoft.com/office/drawing/2014/main" id="{7BA8F5E9-E2A7-35BD-D290-43CF573BDFC2}"/>
                  </a:ext>
                </a:extLst>
              </p:cNvPr>
              <p:cNvSpPr/>
              <p:nvPr/>
            </p:nvSpPr>
            <p:spPr>
              <a:xfrm rot="1800000">
                <a:off x="4691340" y="2488646"/>
                <a:ext cx="126456" cy="126526"/>
              </a:xfrm>
              <a:custGeom>
                <a:avLst/>
                <a:gdLst/>
                <a:ahLst/>
                <a:cxnLst/>
                <a:rect l="l" t="t" r="r" b="b"/>
                <a:pathLst>
                  <a:path w="1543064" h="1543917">
                    <a:moveTo>
                      <a:pt x="435408" y="202493"/>
                    </a:moveTo>
                    <a:cubicBezTo>
                      <a:pt x="631141" y="89487"/>
                      <a:pt x="860966" y="89024"/>
                      <a:pt x="1049955" y="181026"/>
                    </a:cubicBezTo>
                    <a:lnTo>
                      <a:pt x="1076921" y="197556"/>
                    </a:lnTo>
                    <a:lnTo>
                      <a:pt x="597598" y="470873"/>
                    </a:lnTo>
                    <a:lnTo>
                      <a:pt x="591871" y="923312"/>
                    </a:lnTo>
                    <a:lnTo>
                      <a:pt x="992740" y="1152396"/>
                    </a:lnTo>
                    <a:lnTo>
                      <a:pt x="1400789" y="906010"/>
                    </a:lnTo>
                    <a:lnTo>
                      <a:pt x="1395252" y="939007"/>
                    </a:lnTo>
                    <a:cubicBezTo>
                      <a:pt x="1351882" y="1100868"/>
                      <a:pt x="1246765" y="1246183"/>
                      <a:pt x="1090179" y="1336588"/>
                    </a:cubicBezTo>
                    <a:cubicBezTo>
                      <a:pt x="777008" y="1517398"/>
                      <a:pt x="376555" y="1410097"/>
                      <a:pt x="195746" y="1096926"/>
                    </a:cubicBezTo>
                    <a:cubicBezTo>
                      <a:pt x="14936" y="783754"/>
                      <a:pt x="122237" y="383303"/>
                      <a:pt x="435408" y="202493"/>
                    </a:cubicBezTo>
                    <a:close/>
                    <a:moveTo>
                      <a:pt x="340349" y="131839"/>
                    </a:moveTo>
                    <a:cubicBezTo>
                      <a:pt x="135007" y="270565"/>
                      <a:pt x="0" y="505496"/>
                      <a:pt x="0" y="771958"/>
                    </a:cubicBezTo>
                    <a:cubicBezTo>
                      <a:pt x="0" y="1198300"/>
                      <a:pt x="345618" y="1543917"/>
                      <a:pt x="771960" y="1543917"/>
                    </a:cubicBezTo>
                    <a:cubicBezTo>
                      <a:pt x="1171655" y="1543917"/>
                      <a:pt x="1500402" y="1240151"/>
                      <a:pt x="1539933" y="850888"/>
                    </a:cubicBezTo>
                    <a:lnTo>
                      <a:pt x="1543064" y="788896"/>
                    </a:lnTo>
                    <a:cubicBezTo>
                      <a:pt x="1532653" y="769949"/>
                      <a:pt x="1515700" y="777167"/>
                      <a:pt x="1502018" y="771304"/>
                    </a:cubicBezTo>
                    <a:lnTo>
                      <a:pt x="1498247" y="773581"/>
                    </a:lnTo>
                    <a:lnTo>
                      <a:pt x="1498115" y="773557"/>
                    </a:lnTo>
                    <a:lnTo>
                      <a:pt x="995656" y="1076948"/>
                    </a:lnTo>
                    <a:lnTo>
                      <a:pt x="663842" y="887328"/>
                    </a:lnTo>
                    <a:lnTo>
                      <a:pt x="668583" y="512829"/>
                    </a:lnTo>
                    <a:lnTo>
                      <a:pt x="1208964" y="204695"/>
                    </a:lnTo>
                    <a:lnTo>
                      <a:pt x="1208968" y="204665"/>
                    </a:lnTo>
                    <a:lnTo>
                      <a:pt x="1212867" y="202442"/>
                    </a:lnTo>
                    <a:cubicBezTo>
                      <a:pt x="1222310" y="172072"/>
                      <a:pt x="1218670" y="158056"/>
                      <a:pt x="1201947" y="130957"/>
                    </a:cubicBezTo>
                    <a:cubicBezTo>
                      <a:pt x="1175132" y="107526"/>
                      <a:pt x="1115610" y="84095"/>
                      <a:pt x="1072441" y="60664"/>
                    </a:cubicBezTo>
                    <a:cubicBezTo>
                      <a:pt x="980085" y="21601"/>
                      <a:pt x="878546" y="0"/>
                      <a:pt x="771960" y="0"/>
                    </a:cubicBezTo>
                    <a:cubicBezTo>
                      <a:pt x="612081" y="0"/>
                      <a:pt x="463555" y="48603"/>
                      <a:pt x="340349" y="131839"/>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grpSp>
        <p:nvGrpSpPr>
          <p:cNvPr id="292" name="Group 291">
            <a:extLst>
              <a:ext uri="{FF2B5EF4-FFF2-40B4-BE49-F238E27FC236}">
                <a16:creationId xmlns:a16="http://schemas.microsoft.com/office/drawing/2014/main" id="{71553963-DFD4-4DE0-C99D-6C7F451B4715}"/>
              </a:ext>
            </a:extLst>
          </p:cNvPr>
          <p:cNvGrpSpPr/>
          <p:nvPr/>
        </p:nvGrpSpPr>
        <p:grpSpPr>
          <a:xfrm>
            <a:off x="4580268" y="3042857"/>
            <a:ext cx="237037" cy="237037"/>
            <a:chOff x="4570217" y="2506108"/>
            <a:chExt cx="237037" cy="237037"/>
          </a:xfrm>
        </p:grpSpPr>
        <p:sp>
          <p:nvSpPr>
            <p:cNvPr id="293" name="Oval 292">
              <a:extLst>
                <a:ext uri="{FF2B5EF4-FFF2-40B4-BE49-F238E27FC236}">
                  <a16:creationId xmlns:a16="http://schemas.microsoft.com/office/drawing/2014/main" id="{9E45C79D-3CED-FF6A-C236-19FB3FCBE813}"/>
                </a:ext>
              </a:extLst>
            </p:cNvPr>
            <p:cNvSpPr/>
            <p:nvPr/>
          </p:nvSpPr>
          <p:spPr>
            <a:xfrm>
              <a:off x="4570217" y="2506108"/>
              <a:ext cx="237037" cy="23703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nvGrpSpPr>
            <p:cNvPr id="294" name="Group 293">
              <a:extLst>
                <a:ext uri="{FF2B5EF4-FFF2-40B4-BE49-F238E27FC236}">
                  <a16:creationId xmlns:a16="http://schemas.microsoft.com/office/drawing/2014/main" id="{ECF4087E-9BB0-0BD4-DA45-832667E16642}"/>
                </a:ext>
              </a:extLst>
            </p:cNvPr>
            <p:cNvGrpSpPr/>
            <p:nvPr/>
          </p:nvGrpSpPr>
          <p:grpSpPr>
            <a:xfrm>
              <a:off x="4631705" y="2552763"/>
              <a:ext cx="114061" cy="143726"/>
              <a:chOff x="4626359" y="2488646"/>
              <a:chExt cx="191437" cy="241226"/>
            </a:xfrm>
            <a:solidFill>
              <a:schemeClr val="accent5"/>
            </a:solidFill>
          </p:grpSpPr>
          <p:sp>
            <p:nvSpPr>
              <p:cNvPr id="295" name="Rounded Rectangle 30">
                <a:extLst>
                  <a:ext uri="{FF2B5EF4-FFF2-40B4-BE49-F238E27FC236}">
                    <a16:creationId xmlns:a16="http://schemas.microsoft.com/office/drawing/2014/main" id="{CCF272C5-89FC-9570-9072-2827749EE65F}"/>
                  </a:ext>
                </a:extLst>
              </p:cNvPr>
              <p:cNvSpPr/>
              <p:nvPr/>
            </p:nvSpPr>
            <p:spPr>
              <a:xfrm rot="2695685">
                <a:off x="4626359" y="2576501"/>
                <a:ext cx="57762" cy="153371"/>
              </a:xfrm>
              <a:custGeom>
                <a:avLst/>
                <a:gdLst/>
                <a:ahLst/>
                <a:cxnLst/>
                <a:rect l="l" t="t" r="r" b="b"/>
                <a:pathLst>
                  <a:path w="704836" h="1871492">
                    <a:moveTo>
                      <a:pt x="275799" y="1449426"/>
                    </a:moveTo>
                    <a:lnTo>
                      <a:pt x="292435" y="1474547"/>
                    </a:lnTo>
                    <a:cubicBezTo>
                      <a:pt x="323565" y="1505755"/>
                      <a:pt x="374100" y="1505819"/>
                      <a:pt x="405308" y="1474688"/>
                    </a:cubicBezTo>
                    <a:lnTo>
                      <a:pt x="415511" y="1459365"/>
                    </a:lnTo>
                    <a:lnTo>
                      <a:pt x="396320" y="1472074"/>
                    </a:lnTo>
                    <a:cubicBezTo>
                      <a:pt x="368580" y="1483282"/>
                      <a:pt x="337361" y="1483243"/>
                      <a:pt x="309649" y="1471965"/>
                    </a:cubicBezTo>
                    <a:close/>
                    <a:moveTo>
                      <a:pt x="104613" y="142037"/>
                    </a:moveTo>
                    <a:lnTo>
                      <a:pt x="142410" y="161988"/>
                    </a:lnTo>
                    <a:cubicBezTo>
                      <a:pt x="271152" y="214383"/>
                      <a:pt x="416186" y="214565"/>
                      <a:pt x="545059" y="162493"/>
                    </a:cubicBezTo>
                    <a:lnTo>
                      <a:pt x="593101" y="137289"/>
                    </a:lnTo>
                    <a:lnTo>
                      <a:pt x="593102" y="1269766"/>
                    </a:lnTo>
                    <a:lnTo>
                      <a:pt x="592701" y="1272416"/>
                    </a:lnTo>
                    <a:lnTo>
                      <a:pt x="592701" y="1604439"/>
                    </a:lnTo>
                    <a:cubicBezTo>
                      <a:pt x="592701" y="1695327"/>
                      <a:pt x="519022" y="1769006"/>
                      <a:pt x="428134" y="1769006"/>
                    </a:cubicBezTo>
                    <a:lnTo>
                      <a:pt x="268780" y="1769006"/>
                    </a:lnTo>
                    <a:cubicBezTo>
                      <a:pt x="177892" y="1769006"/>
                      <a:pt x="104212" y="1695327"/>
                      <a:pt x="104212" y="1604439"/>
                    </a:cubicBezTo>
                    <a:lnTo>
                      <a:pt x="104212" y="476710"/>
                    </a:lnTo>
                    <a:lnTo>
                      <a:pt x="104613" y="476922"/>
                    </a:lnTo>
                    <a:close/>
                    <a:moveTo>
                      <a:pt x="0" y="6851"/>
                    </a:moveTo>
                    <a:lnTo>
                      <a:pt x="0" y="1634040"/>
                    </a:lnTo>
                    <a:cubicBezTo>
                      <a:pt x="0" y="1765181"/>
                      <a:pt x="106311" y="1871492"/>
                      <a:pt x="237453" y="1871492"/>
                    </a:cubicBezTo>
                    <a:lnTo>
                      <a:pt x="467383" y="1871492"/>
                    </a:lnTo>
                    <a:cubicBezTo>
                      <a:pt x="598525" y="1871492"/>
                      <a:pt x="704836" y="1765181"/>
                      <a:pt x="704836" y="1634040"/>
                    </a:cubicBezTo>
                    <a:lnTo>
                      <a:pt x="704836" y="0"/>
                    </a:lnTo>
                    <a:lnTo>
                      <a:pt x="635515" y="36367"/>
                    </a:lnTo>
                    <a:cubicBezTo>
                      <a:pt x="449566" y="111501"/>
                      <a:pt x="240298" y="111238"/>
                      <a:pt x="54537" y="35638"/>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6" name="Oval 29">
                <a:extLst>
                  <a:ext uri="{FF2B5EF4-FFF2-40B4-BE49-F238E27FC236}">
                    <a16:creationId xmlns:a16="http://schemas.microsoft.com/office/drawing/2014/main" id="{4786DB51-A5BD-97EE-3478-69F442825BD8}"/>
                  </a:ext>
                </a:extLst>
              </p:cNvPr>
              <p:cNvSpPr/>
              <p:nvPr/>
            </p:nvSpPr>
            <p:spPr>
              <a:xfrm rot="1800000">
                <a:off x="4691340" y="2488646"/>
                <a:ext cx="126456" cy="126526"/>
              </a:xfrm>
              <a:custGeom>
                <a:avLst/>
                <a:gdLst/>
                <a:ahLst/>
                <a:cxnLst/>
                <a:rect l="l" t="t" r="r" b="b"/>
                <a:pathLst>
                  <a:path w="1543064" h="1543917">
                    <a:moveTo>
                      <a:pt x="435408" y="202493"/>
                    </a:moveTo>
                    <a:cubicBezTo>
                      <a:pt x="631141" y="89487"/>
                      <a:pt x="860966" y="89024"/>
                      <a:pt x="1049955" y="181026"/>
                    </a:cubicBezTo>
                    <a:lnTo>
                      <a:pt x="1076921" y="197556"/>
                    </a:lnTo>
                    <a:lnTo>
                      <a:pt x="597598" y="470873"/>
                    </a:lnTo>
                    <a:lnTo>
                      <a:pt x="591871" y="923312"/>
                    </a:lnTo>
                    <a:lnTo>
                      <a:pt x="992740" y="1152396"/>
                    </a:lnTo>
                    <a:lnTo>
                      <a:pt x="1400789" y="906010"/>
                    </a:lnTo>
                    <a:lnTo>
                      <a:pt x="1395252" y="939007"/>
                    </a:lnTo>
                    <a:cubicBezTo>
                      <a:pt x="1351882" y="1100868"/>
                      <a:pt x="1246765" y="1246183"/>
                      <a:pt x="1090179" y="1336588"/>
                    </a:cubicBezTo>
                    <a:cubicBezTo>
                      <a:pt x="777008" y="1517398"/>
                      <a:pt x="376555" y="1410097"/>
                      <a:pt x="195746" y="1096926"/>
                    </a:cubicBezTo>
                    <a:cubicBezTo>
                      <a:pt x="14936" y="783754"/>
                      <a:pt x="122237" y="383303"/>
                      <a:pt x="435408" y="202493"/>
                    </a:cubicBezTo>
                    <a:close/>
                    <a:moveTo>
                      <a:pt x="340349" y="131839"/>
                    </a:moveTo>
                    <a:cubicBezTo>
                      <a:pt x="135007" y="270565"/>
                      <a:pt x="0" y="505496"/>
                      <a:pt x="0" y="771958"/>
                    </a:cubicBezTo>
                    <a:cubicBezTo>
                      <a:pt x="0" y="1198300"/>
                      <a:pt x="345618" y="1543917"/>
                      <a:pt x="771960" y="1543917"/>
                    </a:cubicBezTo>
                    <a:cubicBezTo>
                      <a:pt x="1171655" y="1543917"/>
                      <a:pt x="1500402" y="1240151"/>
                      <a:pt x="1539933" y="850888"/>
                    </a:cubicBezTo>
                    <a:lnTo>
                      <a:pt x="1543064" y="788896"/>
                    </a:lnTo>
                    <a:cubicBezTo>
                      <a:pt x="1532653" y="769949"/>
                      <a:pt x="1515700" y="777167"/>
                      <a:pt x="1502018" y="771304"/>
                    </a:cubicBezTo>
                    <a:lnTo>
                      <a:pt x="1498247" y="773581"/>
                    </a:lnTo>
                    <a:lnTo>
                      <a:pt x="1498115" y="773557"/>
                    </a:lnTo>
                    <a:lnTo>
                      <a:pt x="995656" y="1076948"/>
                    </a:lnTo>
                    <a:lnTo>
                      <a:pt x="663842" y="887328"/>
                    </a:lnTo>
                    <a:lnTo>
                      <a:pt x="668583" y="512829"/>
                    </a:lnTo>
                    <a:lnTo>
                      <a:pt x="1208964" y="204695"/>
                    </a:lnTo>
                    <a:lnTo>
                      <a:pt x="1208968" y="204665"/>
                    </a:lnTo>
                    <a:lnTo>
                      <a:pt x="1212867" y="202442"/>
                    </a:lnTo>
                    <a:cubicBezTo>
                      <a:pt x="1222310" y="172072"/>
                      <a:pt x="1218670" y="158056"/>
                      <a:pt x="1201947" y="130957"/>
                    </a:cubicBezTo>
                    <a:cubicBezTo>
                      <a:pt x="1175132" y="107526"/>
                      <a:pt x="1115610" y="84095"/>
                      <a:pt x="1072441" y="60664"/>
                    </a:cubicBezTo>
                    <a:cubicBezTo>
                      <a:pt x="980085" y="21601"/>
                      <a:pt x="878546" y="0"/>
                      <a:pt x="771960" y="0"/>
                    </a:cubicBezTo>
                    <a:cubicBezTo>
                      <a:pt x="612081" y="0"/>
                      <a:pt x="463555" y="48603"/>
                      <a:pt x="340349" y="131839"/>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grpSp>
        <p:nvGrpSpPr>
          <p:cNvPr id="297" name="Group 296">
            <a:extLst>
              <a:ext uri="{FF2B5EF4-FFF2-40B4-BE49-F238E27FC236}">
                <a16:creationId xmlns:a16="http://schemas.microsoft.com/office/drawing/2014/main" id="{78512327-CCE9-7998-AF15-CB0B479A90EB}"/>
              </a:ext>
            </a:extLst>
          </p:cNvPr>
          <p:cNvGrpSpPr/>
          <p:nvPr/>
        </p:nvGrpSpPr>
        <p:grpSpPr>
          <a:xfrm>
            <a:off x="6724318" y="2572209"/>
            <a:ext cx="237037" cy="237037"/>
            <a:chOff x="4570217" y="2506108"/>
            <a:chExt cx="237037" cy="237037"/>
          </a:xfrm>
        </p:grpSpPr>
        <p:sp>
          <p:nvSpPr>
            <p:cNvPr id="298" name="Oval 297">
              <a:extLst>
                <a:ext uri="{FF2B5EF4-FFF2-40B4-BE49-F238E27FC236}">
                  <a16:creationId xmlns:a16="http://schemas.microsoft.com/office/drawing/2014/main" id="{15797242-00C4-099A-AE0E-349162877A56}"/>
                </a:ext>
              </a:extLst>
            </p:cNvPr>
            <p:cNvSpPr/>
            <p:nvPr/>
          </p:nvSpPr>
          <p:spPr>
            <a:xfrm>
              <a:off x="4570217" y="2506108"/>
              <a:ext cx="237037" cy="23703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nvGrpSpPr>
            <p:cNvPr id="299" name="Group 298">
              <a:extLst>
                <a:ext uri="{FF2B5EF4-FFF2-40B4-BE49-F238E27FC236}">
                  <a16:creationId xmlns:a16="http://schemas.microsoft.com/office/drawing/2014/main" id="{B907978B-7DDC-1D07-27BC-B997BBEFF48C}"/>
                </a:ext>
              </a:extLst>
            </p:cNvPr>
            <p:cNvGrpSpPr/>
            <p:nvPr/>
          </p:nvGrpSpPr>
          <p:grpSpPr>
            <a:xfrm>
              <a:off x="4631705" y="2552763"/>
              <a:ext cx="114061" cy="143726"/>
              <a:chOff x="4626359" y="2488646"/>
              <a:chExt cx="191437" cy="241226"/>
            </a:xfrm>
            <a:solidFill>
              <a:schemeClr val="accent5"/>
            </a:solidFill>
          </p:grpSpPr>
          <p:sp>
            <p:nvSpPr>
              <p:cNvPr id="300" name="Rounded Rectangle 30">
                <a:extLst>
                  <a:ext uri="{FF2B5EF4-FFF2-40B4-BE49-F238E27FC236}">
                    <a16:creationId xmlns:a16="http://schemas.microsoft.com/office/drawing/2014/main" id="{DA857456-87B9-7EF1-858B-CF24A2346E24}"/>
                  </a:ext>
                </a:extLst>
              </p:cNvPr>
              <p:cNvSpPr/>
              <p:nvPr/>
            </p:nvSpPr>
            <p:spPr>
              <a:xfrm rot="2695685">
                <a:off x="4626359" y="2576501"/>
                <a:ext cx="57762" cy="153371"/>
              </a:xfrm>
              <a:custGeom>
                <a:avLst/>
                <a:gdLst/>
                <a:ahLst/>
                <a:cxnLst/>
                <a:rect l="l" t="t" r="r" b="b"/>
                <a:pathLst>
                  <a:path w="704836" h="1871492">
                    <a:moveTo>
                      <a:pt x="275799" y="1449426"/>
                    </a:moveTo>
                    <a:lnTo>
                      <a:pt x="292435" y="1474547"/>
                    </a:lnTo>
                    <a:cubicBezTo>
                      <a:pt x="323565" y="1505755"/>
                      <a:pt x="374100" y="1505819"/>
                      <a:pt x="405308" y="1474688"/>
                    </a:cubicBezTo>
                    <a:lnTo>
                      <a:pt x="415511" y="1459365"/>
                    </a:lnTo>
                    <a:lnTo>
                      <a:pt x="396320" y="1472074"/>
                    </a:lnTo>
                    <a:cubicBezTo>
                      <a:pt x="368580" y="1483282"/>
                      <a:pt x="337361" y="1483243"/>
                      <a:pt x="309649" y="1471965"/>
                    </a:cubicBezTo>
                    <a:close/>
                    <a:moveTo>
                      <a:pt x="104613" y="142037"/>
                    </a:moveTo>
                    <a:lnTo>
                      <a:pt x="142410" y="161988"/>
                    </a:lnTo>
                    <a:cubicBezTo>
                      <a:pt x="271152" y="214383"/>
                      <a:pt x="416186" y="214565"/>
                      <a:pt x="545059" y="162493"/>
                    </a:cubicBezTo>
                    <a:lnTo>
                      <a:pt x="593101" y="137289"/>
                    </a:lnTo>
                    <a:lnTo>
                      <a:pt x="593102" y="1269766"/>
                    </a:lnTo>
                    <a:lnTo>
                      <a:pt x="592701" y="1272416"/>
                    </a:lnTo>
                    <a:lnTo>
                      <a:pt x="592701" y="1604439"/>
                    </a:lnTo>
                    <a:cubicBezTo>
                      <a:pt x="592701" y="1695327"/>
                      <a:pt x="519022" y="1769006"/>
                      <a:pt x="428134" y="1769006"/>
                    </a:cubicBezTo>
                    <a:lnTo>
                      <a:pt x="268780" y="1769006"/>
                    </a:lnTo>
                    <a:cubicBezTo>
                      <a:pt x="177892" y="1769006"/>
                      <a:pt x="104212" y="1695327"/>
                      <a:pt x="104212" y="1604439"/>
                    </a:cubicBezTo>
                    <a:lnTo>
                      <a:pt x="104212" y="476710"/>
                    </a:lnTo>
                    <a:lnTo>
                      <a:pt x="104613" y="476922"/>
                    </a:lnTo>
                    <a:close/>
                    <a:moveTo>
                      <a:pt x="0" y="6851"/>
                    </a:moveTo>
                    <a:lnTo>
                      <a:pt x="0" y="1634040"/>
                    </a:lnTo>
                    <a:cubicBezTo>
                      <a:pt x="0" y="1765181"/>
                      <a:pt x="106311" y="1871492"/>
                      <a:pt x="237453" y="1871492"/>
                    </a:cubicBezTo>
                    <a:lnTo>
                      <a:pt x="467383" y="1871492"/>
                    </a:lnTo>
                    <a:cubicBezTo>
                      <a:pt x="598525" y="1871492"/>
                      <a:pt x="704836" y="1765181"/>
                      <a:pt x="704836" y="1634040"/>
                    </a:cubicBezTo>
                    <a:lnTo>
                      <a:pt x="704836" y="0"/>
                    </a:lnTo>
                    <a:lnTo>
                      <a:pt x="635515" y="36367"/>
                    </a:lnTo>
                    <a:cubicBezTo>
                      <a:pt x="449566" y="111501"/>
                      <a:pt x="240298" y="111238"/>
                      <a:pt x="54537" y="35638"/>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1" name="Oval 29">
                <a:extLst>
                  <a:ext uri="{FF2B5EF4-FFF2-40B4-BE49-F238E27FC236}">
                    <a16:creationId xmlns:a16="http://schemas.microsoft.com/office/drawing/2014/main" id="{4FC87642-5177-FD92-C3E4-78DD70EE6188}"/>
                  </a:ext>
                </a:extLst>
              </p:cNvPr>
              <p:cNvSpPr/>
              <p:nvPr/>
            </p:nvSpPr>
            <p:spPr>
              <a:xfrm rot="1800000">
                <a:off x="4691340" y="2488646"/>
                <a:ext cx="126456" cy="126526"/>
              </a:xfrm>
              <a:custGeom>
                <a:avLst/>
                <a:gdLst/>
                <a:ahLst/>
                <a:cxnLst/>
                <a:rect l="l" t="t" r="r" b="b"/>
                <a:pathLst>
                  <a:path w="1543064" h="1543917">
                    <a:moveTo>
                      <a:pt x="435408" y="202493"/>
                    </a:moveTo>
                    <a:cubicBezTo>
                      <a:pt x="631141" y="89487"/>
                      <a:pt x="860966" y="89024"/>
                      <a:pt x="1049955" y="181026"/>
                    </a:cubicBezTo>
                    <a:lnTo>
                      <a:pt x="1076921" y="197556"/>
                    </a:lnTo>
                    <a:lnTo>
                      <a:pt x="597598" y="470873"/>
                    </a:lnTo>
                    <a:lnTo>
                      <a:pt x="591871" y="923312"/>
                    </a:lnTo>
                    <a:lnTo>
                      <a:pt x="992740" y="1152396"/>
                    </a:lnTo>
                    <a:lnTo>
                      <a:pt x="1400789" y="906010"/>
                    </a:lnTo>
                    <a:lnTo>
                      <a:pt x="1395252" y="939007"/>
                    </a:lnTo>
                    <a:cubicBezTo>
                      <a:pt x="1351882" y="1100868"/>
                      <a:pt x="1246765" y="1246183"/>
                      <a:pt x="1090179" y="1336588"/>
                    </a:cubicBezTo>
                    <a:cubicBezTo>
                      <a:pt x="777008" y="1517398"/>
                      <a:pt x="376555" y="1410097"/>
                      <a:pt x="195746" y="1096926"/>
                    </a:cubicBezTo>
                    <a:cubicBezTo>
                      <a:pt x="14936" y="783754"/>
                      <a:pt x="122237" y="383303"/>
                      <a:pt x="435408" y="202493"/>
                    </a:cubicBezTo>
                    <a:close/>
                    <a:moveTo>
                      <a:pt x="340349" y="131839"/>
                    </a:moveTo>
                    <a:cubicBezTo>
                      <a:pt x="135007" y="270565"/>
                      <a:pt x="0" y="505496"/>
                      <a:pt x="0" y="771958"/>
                    </a:cubicBezTo>
                    <a:cubicBezTo>
                      <a:pt x="0" y="1198300"/>
                      <a:pt x="345618" y="1543917"/>
                      <a:pt x="771960" y="1543917"/>
                    </a:cubicBezTo>
                    <a:cubicBezTo>
                      <a:pt x="1171655" y="1543917"/>
                      <a:pt x="1500402" y="1240151"/>
                      <a:pt x="1539933" y="850888"/>
                    </a:cubicBezTo>
                    <a:lnTo>
                      <a:pt x="1543064" y="788896"/>
                    </a:lnTo>
                    <a:cubicBezTo>
                      <a:pt x="1532653" y="769949"/>
                      <a:pt x="1515700" y="777167"/>
                      <a:pt x="1502018" y="771304"/>
                    </a:cubicBezTo>
                    <a:lnTo>
                      <a:pt x="1498247" y="773581"/>
                    </a:lnTo>
                    <a:lnTo>
                      <a:pt x="1498115" y="773557"/>
                    </a:lnTo>
                    <a:lnTo>
                      <a:pt x="995656" y="1076948"/>
                    </a:lnTo>
                    <a:lnTo>
                      <a:pt x="663842" y="887328"/>
                    </a:lnTo>
                    <a:lnTo>
                      <a:pt x="668583" y="512829"/>
                    </a:lnTo>
                    <a:lnTo>
                      <a:pt x="1208964" y="204695"/>
                    </a:lnTo>
                    <a:lnTo>
                      <a:pt x="1208968" y="204665"/>
                    </a:lnTo>
                    <a:lnTo>
                      <a:pt x="1212867" y="202442"/>
                    </a:lnTo>
                    <a:cubicBezTo>
                      <a:pt x="1222310" y="172072"/>
                      <a:pt x="1218670" y="158056"/>
                      <a:pt x="1201947" y="130957"/>
                    </a:cubicBezTo>
                    <a:cubicBezTo>
                      <a:pt x="1175132" y="107526"/>
                      <a:pt x="1115610" y="84095"/>
                      <a:pt x="1072441" y="60664"/>
                    </a:cubicBezTo>
                    <a:cubicBezTo>
                      <a:pt x="980085" y="21601"/>
                      <a:pt x="878546" y="0"/>
                      <a:pt x="771960" y="0"/>
                    </a:cubicBezTo>
                    <a:cubicBezTo>
                      <a:pt x="612081" y="0"/>
                      <a:pt x="463555" y="48603"/>
                      <a:pt x="340349" y="131839"/>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grpSp>
        <p:nvGrpSpPr>
          <p:cNvPr id="302" name="Group 301">
            <a:extLst>
              <a:ext uri="{FF2B5EF4-FFF2-40B4-BE49-F238E27FC236}">
                <a16:creationId xmlns:a16="http://schemas.microsoft.com/office/drawing/2014/main" id="{56E9B869-F06D-B12C-9911-517224E0E03D}"/>
              </a:ext>
            </a:extLst>
          </p:cNvPr>
          <p:cNvGrpSpPr/>
          <p:nvPr/>
        </p:nvGrpSpPr>
        <p:grpSpPr>
          <a:xfrm>
            <a:off x="6725403" y="3037237"/>
            <a:ext cx="237037" cy="237037"/>
            <a:chOff x="4570217" y="2506108"/>
            <a:chExt cx="237037" cy="237037"/>
          </a:xfrm>
        </p:grpSpPr>
        <p:sp>
          <p:nvSpPr>
            <p:cNvPr id="303" name="Oval 302">
              <a:extLst>
                <a:ext uri="{FF2B5EF4-FFF2-40B4-BE49-F238E27FC236}">
                  <a16:creationId xmlns:a16="http://schemas.microsoft.com/office/drawing/2014/main" id="{0730F5F3-F72B-89E2-B626-8B11DE079CB6}"/>
                </a:ext>
              </a:extLst>
            </p:cNvPr>
            <p:cNvSpPr/>
            <p:nvPr/>
          </p:nvSpPr>
          <p:spPr>
            <a:xfrm>
              <a:off x="4570217" y="2506108"/>
              <a:ext cx="237037" cy="237037"/>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nvGrpSpPr>
            <p:cNvPr id="304" name="Group 303">
              <a:extLst>
                <a:ext uri="{FF2B5EF4-FFF2-40B4-BE49-F238E27FC236}">
                  <a16:creationId xmlns:a16="http://schemas.microsoft.com/office/drawing/2014/main" id="{217DBE2A-2FF4-0161-4F9E-A00F440F5D61}"/>
                </a:ext>
              </a:extLst>
            </p:cNvPr>
            <p:cNvGrpSpPr/>
            <p:nvPr/>
          </p:nvGrpSpPr>
          <p:grpSpPr>
            <a:xfrm>
              <a:off x="4631705" y="2552763"/>
              <a:ext cx="114061" cy="143726"/>
              <a:chOff x="4626359" y="2488646"/>
              <a:chExt cx="191437" cy="241226"/>
            </a:xfrm>
            <a:solidFill>
              <a:schemeClr val="accent5"/>
            </a:solidFill>
          </p:grpSpPr>
          <p:sp>
            <p:nvSpPr>
              <p:cNvPr id="305" name="Rounded Rectangle 30">
                <a:extLst>
                  <a:ext uri="{FF2B5EF4-FFF2-40B4-BE49-F238E27FC236}">
                    <a16:creationId xmlns:a16="http://schemas.microsoft.com/office/drawing/2014/main" id="{06C74079-2EF1-B979-7812-314EE2D4DE8F}"/>
                  </a:ext>
                </a:extLst>
              </p:cNvPr>
              <p:cNvSpPr/>
              <p:nvPr/>
            </p:nvSpPr>
            <p:spPr>
              <a:xfrm rot="2695685">
                <a:off x="4626359" y="2576501"/>
                <a:ext cx="57762" cy="153371"/>
              </a:xfrm>
              <a:custGeom>
                <a:avLst/>
                <a:gdLst/>
                <a:ahLst/>
                <a:cxnLst/>
                <a:rect l="l" t="t" r="r" b="b"/>
                <a:pathLst>
                  <a:path w="704836" h="1871492">
                    <a:moveTo>
                      <a:pt x="275799" y="1449426"/>
                    </a:moveTo>
                    <a:lnTo>
                      <a:pt x="292435" y="1474547"/>
                    </a:lnTo>
                    <a:cubicBezTo>
                      <a:pt x="323565" y="1505755"/>
                      <a:pt x="374100" y="1505819"/>
                      <a:pt x="405308" y="1474688"/>
                    </a:cubicBezTo>
                    <a:lnTo>
                      <a:pt x="415511" y="1459365"/>
                    </a:lnTo>
                    <a:lnTo>
                      <a:pt x="396320" y="1472074"/>
                    </a:lnTo>
                    <a:cubicBezTo>
                      <a:pt x="368580" y="1483282"/>
                      <a:pt x="337361" y="1483243"/>
                      <a:pt x="309649" y="1471965"/>
                    </a:cubicBezTo>
                    <a:close/>
                    <a:moveTo>
                      <a:pt x="104613" y="142037"/>
                    </a:moveTo>
                    <a:lnTo>
                      <a:pt x="142410" y="161988"/>
                    </a:lnTo>
                    <a:cubicBezTo>
                      <a:pt x="271152" y="214383"/>
                      <a:pt x="416186" y="214565"/>
                      <a:pt x="545059" y="162493"/>
                    </a:cubicBezTo>
                    <a:lnTo>
                      <a:pt x="593101" y="137289"/>
                    </a:lnTo>
                    <a:lnTo>
                      <a:pt x="593102" y="1269766"/>
                    </a:lnTo>
                    <a:lnTo>
                      <a:pt x="592701" y="1272416"/>
                    </a:lnTo>
                    <a:lnTo>
                      <a:pt x="592701" y="1604439"/>
                    </a:lnTo>
                    <a:cubicBezTo>
                      <a:pt x="592701" y="1695327"/>
                      <a:pt x="519022" y="1769006"/>
                      <a:pt x="428134" y="1769006"/>
                    </a:cubicBezTo>
                    <a:lnTo>
                      <a:pt x="268780" y="1769006"/>
                    </a:lnTo>
                    <a:cubicBezTo>
                      <a:pt x="177892" y="1769006"/>
                      <a:pt x="104212" y="1695327"/>
                      <a:pt x="104212" y="1604439"/>
                    </a:cubicBezTo>
                    <a:lnTo>
                      <a:pt x="104212" y="476710"/>
                    </a:lnTo>
                    <a:lnTo>
                      <a:pt x="104613" y="476922"/>
                    </a:lnTo>
                    <a:close/>
                    <a:moveTo>
                      <a:pt x="0" y="6851"/>
                    </a:moveTo>
                    <a:lnTo>
                      <a:pt x="0" y="1634040"/>
                    </a:lnTo>
                    <a:cubicBezTo>
                      <a:pt x="0" y="1765181"/>
                      <a:pt x="106311" y="1871492"/>
                      <a:pt x="237453" y="1871492"/>
                    </a:cubicBezTo>
                    <a:lnTo>
                      <a:pt x="467383" y="1871492"/>
                    </a:lnTo>
                    <a:cubicBezTo>
                      <a:pt x="598525" y="1871492"/>
                      <a:pt x="704836" y="1765181"/>
                      <a:pt x="704836" y="1634040"/>
                    </a:cubicBezTo>
                    <a:lnTo>
                      <a:pt x="704836" y="0"/>
                    </a:lnTo>
                    <a:lnTo>
                      <a:pt x="635515" y="36367"/>
                    </a:lnTo>
                    <a:cubicBezTo>
                      <a:pt x="449566" y="111501"/>
                      <a:pt x="240298" y="111238"/>
                      <a:pt x="54537" y="35638"/>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6" name="Oval 29">
                <a:extLst>
                  <a:ext uri="{FF2B5EF4-FFF2-40B4-BE49-F238E27FC236}">
                    <a16:creationId xmlns:a16="http://schemas.microsoft.com/office/drawing/2014/main" id="{8A83FDBF-8CD5-D452-DE24-786CE94DC4FD}"/>
                  </a:ext>
                </a:extLst>
              </p:cNvPr>
              <p:cNvSpPr/>
              <p:nvPr/>
            </p:nvSpPr>
            <p:spPr>
              <a:xfrm rot="1800000">
                <a:off x="4691340" y="2488646"/>
                <a:ext cx="126456" cy="126526"/>
              </a:xfrm>
              <a:custGeom>
                <a:avLst/>
                <a:gdLst/>
                <a:ahLst/>
                <a:cxnLst/>
                <a:rect l="l" t="t" r="r" b="b"/>
                <a:pathLst>
                  <a:path w="1543064" h="1543917">
                    <a:moveTo>
                      <a:pt x="435408" y="202493"/>
                    </a:moveTo>
                    <a:cubicBezTo>
                      <a:pt x="631141" y="89487"/>
                      <a:pt x="860966" y="89024"/>
                      <a:pt x="1049955" y="181026"/>
                    </a:cubicBezTo>
                    <a:lnTo>
                      <a:pt x="1076921" y="197556"/>
                    </a:lnTo>
                    <a:lnTo>
                      <a:pt x="597598" y="470873"/>
                    </a:lnTo>
                    <a:lnTo>
                      <a:pt x="591871" y="923312"/>
                    </a:lnTo>
                    <a:lnTo>
                      <a:pt x="992740" y="1152396"/>
                    </a:lnTo>
                    <a:lnTo>
                      <a:pt x="1400789" y="906010"/>
                    </a:lnTo>
                    <a:lnTo>
                      <a:pt x="1395252" y="939007"/>
                    </a:lnTo>
                    <a:cubicBezTo>
                      <a:pt x="1351882" y="1100868"/>
                      <a:pt x="1246765" y="1246183"/>
                      <a:pt x="1090179" y="1336588"/>
                    </a:cubicBezTo>
                    <a:cubicBezTo>
                      <a:pt x="777008" y="1517398"/>
                      <a:pt x="376555" y="1410097"/>
                      <a:pt x="195746" y="1096926"/>
                    </a:cubicBezTo>
                    <a:cubicBezTo>
                      <a:pt x="14936" y="783754"/>
                      <a:pt x="122237" y="383303"/>
                      <a:pt x="435408" y="202493"/>
                    </a:cubicBezTo>
                    <a:close/>
                    <a:moveTo>
                      <a:pt x="340349" y="131839"/>
                    </a:moveTo>
                    <a:cubicBezTo>
                      <a:pt x="135007" y="270565"/>
                      <a:pt x="0" y="505496"/>
                      <a:pt x="0" y="771958"/>
                    </a:cubicBezTo>
                    <a:cubicBezTo>
                      <a:pt x="0" y="1198300"/>
                      <a:pt x="345618" y="1543917"/>
                      <a:pt x="771960" y="1543917"/>
                    </a:cubicBezTo>
                    <a:cubicBezTo>
                      <a:pt x="1171655" y="1543917"/>
                      <a:pt x="1500402" y="1240151"/>
                      <a:pt x="1539933" y="850888"/>
                    </a:cubicBezTo>
                    <a:lnTo>
                      <a:pt x="1543064" y="788896"/>
                    </a:lnTo>
                    <a:cubicBezTo>
                      <a:pt x="1532653" y="769949"/>
                      <a:pt x="1515700" y="777167"/>
                      <a:pt x="1502018" y="771304"/>
                    </a:cubicBezTo>
                    <a:lnTo>
                      <a:pt x="1498247" y="773581"/>
                    </a:lnTo>
                    <a:lnTo>
                      <a:pt x="1498115" y="773557"/>
                    </a:lnTo>
                    <a:lnTo>
                      <a:pt x="995656" y="1076948"/>
                    </a:lnTo>
                    <a:lnTo>
                      <a:pt x="663842" y="887328"/>
                    </a:lnTo>
                    <a:lnTo>
                      <a:pt x="668583" y="512829"/>
                    </a:lnTo>
                    <a:lnTo>
                      <a:pt x="1208964" y="204695"/>
                    </a:lnTo>
                    <a:lnTo>
                      <a:pt x="1208968" y="204665"/>
                    </a:lnTo>
                    <a:lnTo>
                      <a:pt x="1212867" y="202442"/>
                    </a:lnTo>
                    <a:cubicBezTo>
                      <a:pt x="1222310" y="172072"/>
                      <a:pt x="1218670" y="158056"/>
                      <a:pt x="1201947" y="130957"/>
                    </a:cubicBezTo>
                    <a:cubicBezTo>
                      <a:pt x="1175132" y="107526"/>
                      <a:pt x="1115610" y="84095"/>
                      <a:pt x="1072441" y="60664"/>
                    </a:cubicBezTo>
                    <a:cubicBezTo>
                      <a:pt x="980085" y="21601"/>
                      <a:pt x="878546" y="0"/>
                      <a:pt x="771960" y="0"/>
                    </a:cubicBezTo>
                    <a:cubicBezTo>
                      <a:pt x="612081" y="0"/>
                      <a:pt x="463555" y="48603"/>
                      <a:pt x="340349" y="131839"/>
                    </a:cubicBezTo>
                    <a:close/>
                  </a:path>
                </a:pathLst>
              </a:custGeom>
              <a:grp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sp>
        <p:nvSpPr>
          <p:cNvPr id="307" name="TextBox 306">
            <a:extLst>
              <a:ext uri="{FF2B5EF4-FFF2-40B4-BE49-F238E27FC236}">
                <a16:creationId xmlns:a16="http://schemas.microsoft.com/office/drawing/2014/main" id="{BDB6520F-B92C-481E-2A97-D3EB2C8CD2D6}"/>
              </a:ext>
            </a:extLst>
          </p:cNvPr>
          <p:cNvSpPr txBox="1"/>
          <p:nvPr/>
        </p:nvSpPr>
        <p:spPr>
          <a:xfrm>
            <a:off x="4376816" y="1738746"/>
            <a:ext cx="2823209" cy="276999"/>
          </a:xfrm>
          <a:prstGeom prst="rect">
            <a:avLst/>
          </a:prstGeom>
          <a:noFill/>
          <a:ln>
            <a:noFill/>
          </a:ln>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Complex E2E Quality of Service (QoS)</a:t>
            </a:r>
          </a:p>
        </p:txBody>
      </p:sp>
    </p:spTree>
    <p:extLst>
      <p:ext uri="{BB962C8B-B14F-4D97-AF65-F5344CB8AC3E}">
        <p14:creationId xmlns:p14="http://schemas.microsoft.com/office/powerpoint/2010/main" val="78147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2BBB7F-77F7-CB95-3B8E-E7B80D6F036C}"/>
              </a:ext>
            </a:extLst>
          </p:cNvPr>
          <p:cNvPicPr>
            <a:picLocks noChangeAspect="1"/>
          </p:cNvPicPr>
          <p:nvPr/>
        </p:nvPicPr>
        <p:blipFill>
          <a:blip r:embed="rId3"/>
          <a:stretch>
            <a:fillRect/>
          </a:stretch>
        </p:blipFill>
        <p:spPr>
          <a:xfrm>
            <a:off x="0" y="0"/>
            <a:ext cx="7995424" cy="5144881"/>
          </a:xfrm>
          <a:prstGeom prst="rect">
            <a:avLst/>
          </a:prstGeom>
        </p:spPr>
      </p:pic>
      <p:sp>
        <p:nvSpPr>
          <p:cNvPr id="2" name="Text Placeholder 1">
            <a:extLst>
              <a:ext uri="{FF2B5EF4-FFF2-40B4-BE49-F238E27FC236}">
                <a16:creationId xmlns:a16="http://schemas.microsoft.com/office/drawing/2014/main" id="{49543E53-618B-40BC-2613-F5D152A0276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CDF9E8E-6180-2A0B-62E3-9578CD5AC9D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4F14D80F-2045-5022-E44F-1A4E3500CE94}"/>
              </a:ext>
            </a:extLst>
          </p:cNvPr>
          <p:cNvSpPr/>
          <p:nvPr/>
        </p:nvSpPr>
        <p:spPr>
          <a:xfrm>
            <a:off x="0" y="0"/>
            <a:ext cx="9144000" cy="5143500"/>
          </a:xfrm>
          <a:prstGeom prst="rect">
            <a:avLst/>
          </a:prstGeom>
          <a:solidFill>
            <a:schemeClr val="accent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SRv6 </a:t>
            </a:r>
            <a:r>
              <a:rPr lang="en-US" sz="3600" b="1" dirty="0" err="1">
                <a:latin typeface="Arial" panose="020B0604020202020204" pitchFamily="34" charset="0"/>
                <a:cs typeface="Arial" panose="020B0604020202020204" pitchFamily="34" charset="0"/>
              </a:rPr>
              <a:t>uSID</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91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3" name="Title 2">
            <a:extLst>
              <a:ext uri="{FF2B5EF4-FFF2-40B4-BE49-F238E27FC236}">
                <a16:creationId xmlns:a16="http://schemas.microsoft.com/office/drawing/2014/main" id="{406A1548-C120-72F9-606C-E8612DAA2910}"/>
              </a:ext>
            </a:extLst>
          </p:cNvPr>
          <p:cNvSpPr txBox="1">
            <a:spLocks/>
          </p:cNvSpPr>
          <p:nvPr/>
        </p:nvSpPr>
        <p:spPr>
          <a:xfrm>
            <a:off x="229701" y="341158"/>
            <a:ext cx="8690285"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SRv6 uSID format</a:t>
            </a:r>
          </a:p>
        </p:txBody>
      </p:sp>
      <p:sp>
        <p:nvSpPr>
          <p:cNvPr id="5" name="TextBox 4">
            <a:extLst>
              <a:ext uri="{FF2B5EF4-FFF2-40B4-BE49-F238E27FC236}">
                <a16:creationId xmlns:a16="http://schemas.microsoft.com/office/drawing/2014/main" id="{8A438084-A57A-977D-9C1B-712B7D9AE0C4}"/>
              </a:ext>
            </a:extLst>
          </p:cNvPr>
          <p:cNvSpPr txBox="1"/>
          <p:nvPr/>
        </p:nvSpPr>
        <p:spPr>
          <a:xfrm>
            <a:off x="-18351" y="3037185"/>
            <a:ext cx="557088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noProof="0" dirty="0">
                <a:ln>
                  <a:noFill/>
                </a:ln>
                <a:solidFill>
                  <a:srgbClr val="282828"/>
                </a:solidFill>
                <a:effectLst/>
                <a:uLnTx/>
                <a:uFillTx/>
                <a:latin typeface="Arial" panose="020B0604020202020204" pitchFamily="34" charset="0"/>
                <a:cs typeface="Arial" panose="020B0604020202020204" pitchFamily="34" charset="0"/>
              </a:rPr>
              <a:t>2001 :0db8 : 0100 : 0200 : 0300 : 0400 : 0500 : 0000</a:t>
            </a:r>
          </a:p>
        </p:txBody>
      </p:sp>
      <p:sp>
        <p:nvSpPr>
          <p:cNvPr id="6" name="TextBox 5">
            <a:extLst>
              <a:ext uri="{FF2B5EF4-FFF2-40B4-BE49-F238E27FC236}">
                <a16:creationId xmlns:a16="http://schemas.microsoft.com/office/drawing/2014/main" id="{0AA20E4A-79DD-7036-4FC2-F42A818D83A9}"/>
              </a:ext>
            </a:extLst>
          </p:cNvPr>
          <p:cNvSpPr txBox="1"/>
          <p:nvPr/>
        </p:nvSpPr>
        <p:spPr>
          <a:xfrm>
            <a:off x="279042" y="3576643"/>
            <a:ext cx="1326004"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5073">
                    <a:lumMod val="40000"/>
                    <a:lumOff val="60000"/>
                  </a:srgbClr>
                </a:solidFill>
                <a:effectLst/>
                <a:uLnTx/>
                <a:uFillTx/>
                <a:latin typeface="+mn-lt"/>
                <a:ea typeface="ＭＳ Ｐゴシック" charset="0"/>
              </a:rPr>
              <a:t>SRv6 </a:t>
            </a:r>
            <a:r>
              <a:rPr kumimoji="0" lang="cs-CZ" sz="1800" b="0" i="0" u="none" strike="noStrike" kern="1200" cap="none" spc="0" normalizeH="0" baseline="0" noProof="0" dirty="0" err="1">
                <a:ln>
                  <a:noFill/>
                </a:ln>
                <a:solidFill>
                  <a:srgbClr val="005073">
                    <a:lumMod val="40000"/>
                    <a:lumOff val="60000"/>
                  </a:srgbClr>
                </a:solidFill>
                <a:effectLst/>
                <a:uLnTx/>
                <a:uFillTx/>
                <a:latin typeface="+mn-lt"/>
                <a:ea typeface="ＭＳ Ｐゴシック" charset="0"/>
              </a:rPr>
              <a:t>uSID</a:t>
            </a:r>
            <a:endParaRPr kumimoji="0" lang="cs-CZ" sz="1800" b="0" i="0" u="none" strike="noStrike" kern="1200" cap="none" spc="0" normalizeH="0" baseline="0" noProof="0" dirty="0">
              <a:ln>
                <a:noFill/>
              </a:ln>
              <a:solidFill>
                <a:srgbClr val="005073">
                  <a:lumMod val="40000"/>
                  <a:lumOff val="60000"/>
                </a:srgbClr>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005073">
                    <a:lumMod val="40000"/>
                    <a:lumOff val="60000"/>
                  </a:srgbClr>
                </a:solidFill>
                <a:effectLst/>
                <a:uLnTx/>
                <a:uFillTx/>
                <a:latin typeface="+mn-lt"/>
                <a:ea typeface="ＭＳ Ｐゴシック" charset="0"/>
              </a:rPr>
              <a:t>Block</a:t>
            </a:r>
            <a:endParaRPr kumimoji="0" lang="cs-CZ" sz="1800" b="0" i="0" u="none" strike="noStrike" kern="1200" cap="none" spc="0" normalizeH="0" baseline="0" noProof="0" dirty="0">
              <a:ln>
                <a:noFill/>
              </a:ln>
              <a:solidFill>
                <a:srgbClr val="005073">
                  <a:lumMod val="40000"/>
                  <a:lumOff val="60000"/>
                </a:srgbClr>
              </a:solidFill>
              <a:effectLst/>
              <a:uLnTx/>
              <a:uFillTx/>
              <a:latin typeface="+mn-lt"/>
              <a:ea typeface="ＭＳ Ｐゴシック" charset="0"/>
            </a:endParaRPr>
          </a:p>
        </p:txBody>
      </p:sp>
      <p:sp>
        <p:nvSpPr>
          <p:cNvPr id="7" name="Rectangle 6">
            <a:extLst>
              <a:ext uri="{FF2B5EF4-FFF2-40B4-BE49-F238E27FC236}">
                <a16:creationId xmlns:a16="http://schemas.microsoft.com/office/drawing/2014/main" id="{67F973F2-7A0D-2360-48D6-F0539DB64B0E}"/>
              </a:ext>
            </a:extLst>
          </p:cNvPr>
          <p:cNvSpPr/>
          <p:nvPr/>
        </p:nvSpPr>
        <p:spPr>
          <a:xfrm>
            <a:off x="6289933" y="649288"/>
            <a:ext cx="2218635" cy="423862"/>
          </a:xfrm>
          <a:prstGeom prst="rect">
            <a:avLst/>
          </a:prstGeom>
          <a:solidFill>
            <a:srgbClr val="005073">
              <a:lumMod val="20000"/>
              <a:lumOff val="80000"/>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4:1</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8" name="Rectangle 7">
            <a:extLst>
              <a:ext uri="{FF2B5EF4-FFF2-40B4-BE49-F238E27FC236}">
                <a16:creationId xmlns:a16="http://schemas.microsoft.com/office/drawing/2014/main" id="{1B737D44-7616-A098-6A78-B1E83818F0AA}"/>
              </a:ext>
            </a:extLst>
          </p:cNvPr>
          <p:cNvSpPr/>
          <p:nvPr/>
        </p:nvSpPr>
        <p:spPr>
          <a:xfrm>
            <a:off x="6297553" y="1114782"/>
            <a:ext cx="2218635" cy="1118414"/>
          </a:xfrm>
          <a:prstGeom prst="rect">
            <a:avLst/>
          </a:prstGeom>
          <a:solidFill>
            <a:srgbClr val="6EBE4A">
              <a:lumMod val="20000"/>
              <a:lumOff val="80000"/>
            </a:srgbClr>
          </a:solidFill>
          <a:ln w="25400" cap="flat" cmpd="sng" algn="ctr">
            <a:solidFill>
              <a:srgbClr val="6EBE4A"/>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SL:1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a:t>
            </a:r>
            <a:r>
              <a:rPr kumimoji="0" lang="en-US" sz="7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 </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5:45</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E3241B"/>
                </a:solidFill>
                <a:effectLst/>
                <a:uLnTx/>
                <a:uFillTx/>
                <a:latin typeface="Courier New" charset="0"/>
                <a:ea typeface="Courier New" charset="0"/>
                <a:cs typeface="Courier New" charset="0"/>
              </a:rPr>
              <a:t>[1]:</a:t>
            </a:r>
            <a:r>
              <a:rPr kumimoji="0" lang="en-US" sz="7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 </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4:1</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a:t>
            </a:r>
            <a:r>
              <a:rPr kumimoji="0" lang="en-US" sz="7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 </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3:48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E3241B"/>
                </a:solidFill>
                <a:effectLst/>
                <a:uLnTx/>
                <a:uFillTx/>
                <a:latin typeface="Courier New" charset="0"/>
                <a:ea typeface="Courier New" charset="0"/>
                <a:cs typeface="Courier New" charset="0"/>
              </a:rPr>
              <a:t>[3]:</a:t>
            </a:r>
            <a:r>
              <a:rPr kumimoji="0" lang="en-US" sz="7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 </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a:t>
            </a:r>
            <a:r>
              <a:rPr kumimoji="0" lang="en-US" sz="7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 </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1:42</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E3241B"/>
              </a:solidFill>
              <a:effectLst/>
              <a:uLnTx/>
              <a:uFillTx/>
              <a:latin typeface="Courier New" charset="0"/>
              <a:ea typeface="Courier New" charset="0"/>
              <a:cs typeface="Courier New" charset="0"/>
            </a:endParaRPr>
          </a:p>
        </p:txBody>
      </p:sp>
      <p:sp>
        <p:nvSpPr>
          <p:cNvPr id="9" name="Left Brace 8">
            <a:extLst>
              <a:ext uri="{FF2B5EF4-FFF2-40B4-BE49-F238E27FC236}">
                <a16:creationId xmlns:a16="http://schemas.microsoft.com/office/drawing/2014/main" id="{CDD73222-5F15-95D0-E33F-AB1606027166}"/>
              </a:ext>
            </a:extLst>
          </p:cNvPr>
          <p:cNvSpPr/>
          <p:nvPr/>
        </p:nvSpPr>
        <p:spPr>
          <a:xfrm rot="16200000">
            <a:off x="821382" y="2871939"/>
            <a:ext cx="208519" cy="11632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0" name="Left Brace 9">
            <a:extLst>
              <a:ext uri="{FF2B5EF4-FFF2-40B4-BE49-F238E27FC236}">
                <a16:creationId xmlns:a16="http://schemas.microsoft.com/office/drawing/2014/main" id="{CAE24966-088B-3CA5-562F-6D562BC1B068}"/>
              </a:ext>
            </a:extLst>
          </p:cNvPr>
          <p:cNvSpPr/>
          <p:nvPr/>
        </p:nvSpPr>
        <p:spPr>
          <a:xfrm rot="16200000">
            <a:off x="1734342" y="3179155"/>
            <a:ext cx="208519" cy="554905"/>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1" name="TextBox 10">
            <a:extLst>
              <a:ext uri="{FF2B5EF4-FFF2-40B4-BE49-F238E27FC236}">
                <a16:creationId xmlns:a16="http://schemas.microsoft.com/office/drawing/2014/main" id="{6050D4C2-8C92-02D2-3DC7-85E3BA0BEF74}"/>
              </a:ext>
            </a:extLst>
          </p:cNvPr>
          <p:cNvSpPr txBox="1"/>
          <p:nvPr/>
        </p:nvSpPr>
        <p:spPr>
          <a:xfrm>
            <a:off x="1479681" y="3591625"/>
            <a:ext cx="668773"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FBAB18"/>
                </a:solidFill>
                <a:effectLst/>
                <a:uLnTx/>
                <a:uFillTx/>
                <a:latin typeface="+mn-lt"/>
                <a:ea typeface="ＭＳ Ｐゴシック" charset="0"/>
              </a:rPr>
              <a:t>uSID</a:t>
            </a:r>
            <a:endParaRPr kumimoji="0" lang="cs-CZ" sz="1800" b="0" i="0" u="none" strike="noStrike" kern="1200" cap="none" spc="0" normalizeH="0" baseline="0" noProof="0" dirty="0">
              <a:ln>
                <a:noFill/>
              </a:ln>
              <a:solidFill>
                <a:srgbClr val="FBAB18"/>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FBAB18"/>
                </a:solidFill>
                <a:effectLst/>
                <a:uLnTx/>
                <a:uFillTx/>
                <a:latin typeface="+mn-lt"/>
                <a:ea typeface="ＭＳ Ｐゴシック" charset="0"/>
              </a:rPr>
              <a:t>1</a:t>
            </a:r>
          </a:p>
        </p:txBody>
      </p:sp>
      <p:sp>
        <p:nvSpPr>
          <p:cNvPr id="12" name="Left Brace 11">
            <a:extLst>
              <a:ext uri="{FF2B5EF4-FFF2-40B4-BE49-F238E27FC236}">
                <a16:creationId xmlns:a16="http://schemas.microsoft.com/office/drawing/2014/main" id="{A0D4A18F-07B4-C528-F0D0-0FB6C3F2C7B1}"/>
              </a:ext>
            </a:extLst>
          </p:cNvPr>
          <p:cNvSpPr/>
          <p:nvPr/>
        </p:nvSpPr>
        <p:spPr>
          <a:xfrm rot="16200000">
            <a:off x="2352979" y="3191505"/>
            <a:ext cx="208519" cy="554905"/>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6EBE4A"/>
              </a:solidFill>
              <a:effectLst/>
              <a:uLnTx/>
              <a:uFillTx/>
              <a:ea typeface="+mn-ea"/>
              <a:cs typeface="+mn-cs"/>
            </a:endParaRPr>
          </a:p>
        </p:txBody>
      </p:sp>
      <p:sp>
        <p:nvSpPr>
          <p:cNvPr id="13" name="TextBox 12">
            <a:extLst>
              <a:ext uri="{FF2B5EF4-FFF2-40B4-BE49-F238E27FC236}">
                <a16:creationId xmlns:a16="http://schemas.microsoft.com/office/drawing/2014/main" id="{36DC2953-53A6-CD90-E495-B0919C62AAD7}"/>
              </a:ext>
            </a:extLst>
          </p:cNvPr>
          <p:cNvSpPr txBox="1"/>
          <p:nvPr/>
        </p:nvSpPr>
        <p:spPr>
          <a:xfrm>
            <a:off x="2098318" y="3603975"/>
            <a:ext cx="668773" cy="646331"/>
          </a:xfrm>
          <a:prstGeom prst="rect">
            <a:avLst/>
          </a:prstGeom>
          <a:noFill/>
          <a:ln>
            <a:noFill/>
          </a:ln>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6EBE4A"/>
                </a:solidFill>
                <a:effectLst/>
                <a:uLnTx/>
                <a:uFillTx/>
                <a:latin typeface="+mn-lt"/>
                <a:ea typeface="ＭＳ Ｐゴシック" charset="0"/>
              </a:rPr>
              <a:t>uSID</a:t>
            </a:r>
            <a:endParaRPr kumimoji="0" lang="cs-CZ" sz="1800" b="0" i="0" u="none" strike="noStrike" kern="1200" cap="none" spc="0" normalizeH="0" baseline="0" noProof="0" dirty="0">
              <a:ln>
                <a:noFill/>
              </a:ln>
              <a:solidFill>
                <a:srgbClr val="6EBE4A"/>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6EBE4A"/>
                </a:solidFill>
                <a:effectLst/>
                <a:uLnTx/>
                <a:uFillTx/>
                <a:latin typeface="+mn-lt"/>
                <a:ea typeface="ＭＳ Ｐゴシック" charset="0"/>
              </a:rPr>
              <a:t>2</a:t>
            </a:r>
          </a:p>
        </p:txBody>
      </p:sp>
      <p:sp>
        <p:nvSpPr>
          <p:cNvPr id="14" name="Left Brace 13">
            <a:extLst>
              <a:ext uri="{FF2B5EF4-FFF2-40B4-BE49-F238E27FC236}">
                <a16:creationId xmlns:a16="http://schemas.microsoft.com/office/drawing/2014/main" id="{B77EC7B8-4B23-47C9-F499-ACF960E3194A}"/>
              </a:ext>
            </a:extLst>
          </p:cNvPr>
          <p:cNvSpPr/>
          <p:nvPr/>
        </p:nvSpPr>
        <p:spPr>
          <a:xfrm rot="16200000">
            <a:off x="2958832" y="3204870"/>
            <a:ext cx="208519" cy="554905"/>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5" name="TextBox 14">
            <a:extLst>
              <a:ext uri="{FF2B5EF4-FFF2-40B4-BE49-F238E27FC236}">
                <a16:creationId xmlns:a16="http://schemas.microsoft.com/office/drawing/2014/main" id="{321856A2-DA64-667C-2B14-08A6687A85E9}"/>
              </a:ext>
            </a:extLst>
          </p:cNvPr>
          <p:cNvSpPr txBox="1"/>
          <p:nvPr/>
        </p:nvSpPr>
        <p:spPr>
          <a:xfrm>
            <a:off x="2704171" y="3617340"/>
            <a:ext cx="668773"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7030A0"/>
                </a:solidFill>
                <a:effectLst/>
                <a:uLnTx/>
                <a:uFillTx/>
                <a:latin typeface="+mn-lt"/>
                <a:ea typeface="ＭＳ Ｐゴシック" charset="0"/>
              </a:rPr>
              <a:t>uSID</a:t>
            </a:r>
            <a:endParaRPr kumimoji="0" lang="cs-CZ" sz="1800" b="0" i="0" u="none" strike="noStrike" kern="1200" cap="none" spc="0" normalizeH="0" baseline="0" noProof="0" dirty="0">
              <a:ln>
                <a:noFill/>
              </a:ln>
              <a:solidFill>
                <a:srgbClr val="7030A0"/>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7030A0"/>
                </a:solidFill>
                <a:effectLst/>
                <a:uLnTx/>
                <a:uFillTx/>
                <a:latin typeface="+mn-lt"/>
                <a:ea typeface="ＭＳ Ｐゴシック" charset="0"/>
              </a:rPr>
              <a:t>3</a:t>
            </a:r>
          </a:p>
        </p:txBody>
      </p:sp>
      <p:sp>
        <p:nvSpPr>
          <p:cNvPr id="16" name="Left Brace 15">
            <a:extLst>
              <a:ext uri="{FF2B5EF4-FFF2-40B4-BE49-F238E27FC236}">
                <a16:creationId xmlns:a16="http://schemas.microsoft.com/office/drawing/2014/main" id="{84417C5E-DF66-42C7-DFD6-867A1A1FE245}"/>
              </a:ext>
            </a:extLst>
          </p:cNvPr>
          <p:cNvSpPr/>
          <p:nvPr/>
        </p:nvSpPr>
        <p:spPr>
          <a:xfrm rot="16200000">
            <a:off x="3550977" y="3216999"/>
            <a:ext cx="208519" cy="554905"/>
          </a:xfrm>
          <a:prstGeom prst="lef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E3241B"/>
              </a:solidFill>
              <a:effectLst/>
              <a:uLnTx/>
              <a:uFillTx/>
              <a:ea typeface="+mn-ea"/>
              <a:cs typeface="+mn-cs"/>
            </a:endParaRPr>
          </a:p>
        </p:txBody>
      </p:sp>
      <p:sp>
        <p:nvSpPr>
          <p:cNvPr id="17" name="TextBox 16">
            <a:extLst>
              <a:ext uri="{FF2B5EF4-FFF2-40B4-BE49-F238E27FC236}">
                <a16:creationId xmlns:a16="http://schemas.microsoft.com/office/drawing/2014/main" id="{4E42BA53-B0F2-8E03-3E30-5800E8FF35EC}"/>
              </a:ext>
            </a:extLst>
          </p:cNvPr>
          <p:cNvSpPr txBox="1"/>
          <p:nvPr/>
        </p:nvSpPr>
        <p:spPr>
          <a:xfrm>
            <a:off x="3296316" y="3629469"/>
            <a:ext cx="668773" cy="646331"/>
          </a:xfrm>
          <a:prstGeom prst="rect">
            <a:avLst/>
          </a:prstGeom>
          <a:noFill/>
          <a:ln>
            <a:noFill/>
          </a:ln>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E3241B"/>
                </a:solidFill>
                <a:effectLst/>
                <a:uLnTx/>
                <a:uFillTx/>
                <a:latin typeface="+mn-lt"/>
                <a:ea typeface="ＭＳ Ｐゴシック" charset="0"/>
              </a:rPr>
              <a:t>uSID</a:t>
            </a:r>
            <a:endParaRPr kumimoji="0" lang="cs-CZ" sz="1800" b="0" i="0" u="none" strike="noStrike" kern="1200" cap="none" spc="0" normalizeH="0" baseline="0" noProof="0" dirty="0">
              <a:ln>
                <a:noFill/>
              </a:ln>
              <a:solidFill>
                <a:srgbClr val="E3241B"/>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E3241B"/>
                </a:solidFill>
                <a:effectLst/>
                <a:uLnTx/>
                <a:uFillTx/>
                <a:latin typeface="+mn-lt"/>
                <a:ea typeface="ＭＳ Ｐゴシック" charset="0"/>
              </a:rPr>
              <a:t>4</a:t>
            </a:r>
          </a:p>
        </p:txBody>
      </p:sp>
      <p:sp>
        <p:nvSpPr>
          <p:cNvPr id="18" name="Left Brace 17">
            <a:extLst>
              <a:ext uri="{FF2B5EF4-FFF2-40B4-BE49-F238E27FC236}">
                <a16:creationId xmlns:a16="http://schemas.microsoft.com/office/drawing/2014/main" id="{1A317CA3-B8EE-B91B-08CF-FA6F7B093AFB}"/>
              </a:ext>
            </a:extLst>
          </p:cNvPr>
          <p:cNvSpPr/>
          <p:nvPr/>
        </p:nvSpPr>
        <p:spPr>
          <a:xfrm rot="16200000">
            <a:off x="4201969" y="3216999"/>
            <a:ext cx="208519" cy="554905"/>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9" name="TextBox 18">
            <a:extLst>
              <a:ext uri="{FF2B5EF4-FFF2-40B4-BE49-F238E27FC236}">
                <a16:creationId xmlns:a16="http://schemas.microsoft.com/office/drawing/2014/main" id="{885F6F5D-E124-3FA1-3056-C6C00A2CF0C8}"/>
              </a:ext>
            </a:extLst>
          </p:cNvPr>
          <p:cNvSpPr txBox="1"/>
          <p:nvPr/>
        </p:nvSpPr>
        <p:spPr>
          <a:xfrm>
            <a:off x="3947308" y="3629469"/>
            <a:ext cx="668773"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FFFF00"/>
                </a:solidFill>
                <a:effectLst/>
                <a:uLnTx/>
                <a:uFillTx/>
                <a:latin typeface="+mn-lt"/>
                <a:ea typeface="ＭＳ Ｐゴシック" charset="0"/>
              </a:rPr>
              <a:t>uSID</a:t>
            </a:r>
            <a:endParaRPr kumimoji="0" lang="cs-CZ" sz="1800" b="0" i="0" u="none" strike="noStrike" kern="1200" cap="none" spc="0" normalizeH="0" baseline="0" noProof="0" dirty="0">
              <a:ln>
                <a:noFill/>
              </a:ln>
              <a:solidFill>
                <a:srgbClr val="FFFF00"/>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FFFF00"/>
                </a:solidFill>
                <a:effectLst/>
                <a:uLnTx/>
                <a:uFillTx/>
                <a:latin typeface="+mn-lt"/>
                <a:ea typeface="ＭＳ Ｐゴシック" charset="0"/>
              </a:rPr>
              <a:t>5</a:t>
            </a:r>
          </a:p>
        </p:txBody>
      </p:sp>
      <p:sp>
        <p:nvSpPr>
          <p:cNvPr id="20" name="Left Brace 19">
            <a:extLst>
              <a:ext uri="{FF2B5EF4-FFF2-40B4-BE49-F238E27FC236}">
                <a16:creationId xmlns:a16="http://schemas.microsoft.com/office/drawing/2014/main" id="{40818F34-94E5-5A02-0EC0-7DCE5EA6B6A3}"/>
              </a:ext>
            </a:extLst>
          </p:cNvPr>
          <p:cNvSpPr/>
          <p:nvPr/>
        </p:nvSpPr>
        <p:spPr>
          <a:xfrm rot="16200000">
            <a:off x="4806511" y="3216999"/>
            <a:ext cx="208519" cy="5549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1" name="TextBox 20">
            <a:extLst>
              <a:ext uri="{FF2B5EF4-FFF2-40B4-BE49-F238E27FC236}">
                <a16:creationId xmlns:a16="http://schemas.microsoft.com/office/drawing/2014/main" id="{05B59398-B501-2606-351A-638B458550CC}"/>
              </a:ext>
            </a:extLst>
          </p:cNvPr>
          <p:cNvSpPr txBox="1"/>
          <p:nvPr/>
        </p:nvSpPr>
        <p:spPr>
          <a:xfrm>
            <a:off x="4551850" y="3629469"/>
            <a:ext cx="633507" cy="64633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err="1">
                <a:ln>
                  <a:noFill/>
                </a:ln>
                <a:solidFill>
                  <a:srgbClr val="282828"/>
                </a:solidFill>
                <a:effectLst/>
                <a:uLnTx/>
                <a:uFillTx/>
                <a:latin typeface="+mn-lt"/>
                <a:ea typeface="ＭＳ Ｐゴシック" charset="0"/>
              </a:rPr>
              <a:t>EoC</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282828"/>
                </a:solidFill>
                <a:effectLst/>
                <a:uLnTx/>
                <a:uFillTx/>
                <a:latin typeface="+mn-lt"/>
                <a:ea typeface="ＭＳ Ｐゴシック" charset="0"/>
              </a:rPr>
              <a:t>6</a:t>
            </a:r>
          </a:p>
        </p:txBody>
      </p:sp>
      <p:sp>
        <p:nvSpPr>
          <p:cNvPr id="22" name="Rectangle 21">
            <a:extLst>
              <a:ext uri="{FF2B5EF4-FFF2-40B4-BE49-F238E27FC236}">
                <a16:creationId xmlns:a16="http://schemas.microsoft.com/office/drawing/2014/main" id="{3176346E-5398-4EF4-B22D-D7209A84171F}"/>
              </a:ext>
            </a:extLst>
          </p:cNvPr>
          <p:cNvSpPr/>
          <p:nvPr/>
        </p:nvSpPr>
        <p:spPr>
          <a:xfrm>
            <a:off x="1035118" y="1008086"/>
            <a:ext cx="1074333"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 0100 :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3" name="Rectangle 22">
            <a:extLst>
              <a:ext uri="{FF2B5EF4-FFF2-40B4-BE49-F238E27FC236}">
                <a16:creationId xmlns:a16="http://schemas.microsoft.com/office/drawing/2014/main" id="{C6370E46-1B00-4D0B-0634-F4AACB13931F}"/>
              </a:ext>
            </a:extLst>
          </p:cNvPr>
          <p:cNvSpPr/>
          <p:nvPr/>
        </p:nvSpPr>
        <p:spPr>
          <a:xfrm>
            <a:off x="2002671" y="1036546"/>
            <a:ext cx="1559081"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=SRV6 </a:t>
            </a:r>
            <a:r>
              <a:rPr kumimoji="0" lang="en-US" sz="1800" b="0" i="0" u="none" strike="noStrike" kern="1200" cap="none" spc="0" normalizeH="0" baseline="0" noProof="0" dirty="0" err="1">
                <a:ln>
                  <a:noFill/>
                </a:ln>
                <a:solidFill>
                  <a:srgbClr val="282828"/>
                </a:solidFill>
                <a:effectLst/>
                <a:uLnTx/>
                <a:uFillTx/>
                <a:latin typeface="+mn-lt"/>
                <a:ea typeface="ＭＳ Ｐゴシック" charset="0"/>
              </a:rPr>
              <a:t>uSID</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4" name="Left Brace 23">
            <a:extLst>
              <a:ext uri="{FF2B5EF4-FFF2-40B4-BE49-F238E27FC236}">
                <a16:creationId xmlns:a16="http://schemas.microsoft.com/office/drawing/2014/main" id="{68F1CB38-4F93-7F64-D6F1-D088134B8526}"/>
              </a:ext>
            </a:extLst>
          </p:cNvPr>
          <p:cNvSpPr/>
          <p:nvPr/>
        </p:nvSpPr>
        <p:spPr>
          <a:xfrm rot="5400000">
            <a:off x="2690236" y="560334"/>
            <a:ext cx="208519" cy="4781727"/>
          </a:xfrm>
          <a:prstGeom prst="leftBrace">
            <a:avLst>
              <a:gd name="adj1" fmla="val 8333"/>
              <a:gd name="adj2" fmla="val 52936"/>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5" name="Rectangle 24">
            <a:extLst>
              <a:ext uri="{FF2B5EF4-FFF2-40B4-BE49-F238E27FC236}">
                <a16:creationId xmlns:a16="http://schemas.microsoft.com/office/drawing/2014/main" id="{E670D66A-5F84-A3C9-1E49-F23BD667A417}"/>
              </a:ext>
            </a:extLst>
          </p:cNvPr>
          <p:cNvSpPr/>
          <p:nvPr/>
        </p:nvSpPr>
        <p:spPr>
          <a:xfrm>
            <a:off x="1474965" y="2458809"/>
            <a:ext cx="2457724"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SRV6 </a:t>
            </a:r>
            <a:r>
              <a:rPr kumimoji="0" lang="en-US" sz="1800" b="0" i="0" u="none" strike="noStrike" kern="1200" cap="none" spc="0" normalizeH="0" baseline="0" noProof="0" dirty="0" err="1">
                <a:ln>
                  <a:noFill/>
                </a:ln>
                <a:solidFill>
                  <a:srgbClr val="282828"/>
                </a:solidFill>
                <a:effectLst/>
                <a:uLnTx/>
                <a:uFillTx/>
                <a:latin typeface="+mn-lt"/>
                <a:ea typeface="ＭＳ Ｐゴシック" charset="0"/>
              </a:rPr>
              <a:t>uSID</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 Container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6" name="Rectangle 25">
            <a:extLst>
              <a:ext uri="{FF2B5EF4-FFF2-40B4-BE49-F238E27FC236}">
                <a16:creationId xmlns:a16="http://schemas.microsoft.com/office/drawing/2014/main" id="{C10FB9D6-9A28-DA3E-8A6A-B2B9559E58F8}"/>
              </a:ext>
            </a:extLst>
          </p:cNvPr>
          <p:cNvSpPr/>
          <p:nvPr/>
        </p:nvSpPr>
        <p:spPr>
          <a:xfrm>
            <a:off x="6289933" y="279956"/>
            <a:ext cx="2360583"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SRV6 Encapsulation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7" name="Rectangle 26">
            <a:extLst>
              <a:ext uri="{FF2B5EF4-FFF2-40B4-BE49-F238E27FC236}">
                <a16:creationId xmlns:a16="http://schemas.microsoft.com/office/drawing/2014/main" id="{16EF5958-CAA7-BB63-074E-78934BC32B94}"/>
              </a:ext>
            </a:extLst>
          </p:cNvPr>
          <p:cNvSpPr/>
          <p:nvPr/>
        </p:nvSpPr>
        <p:spPr>
          <a:xfrm>
            <a:off x="5982322" y="3377357"/>
            <a:ext cx="2937664"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SRV6 </a:t>
            </a:r>
            <a:r>
              <a:rPr kumimoji="0" lang="en-US" sz="1800" b="0" i="0" u="none" strike="noStrike" kern="1200" cap="none" spc="0" normalizeH="0" baseline="0" noProof="0" dirty="0" err="1">
                <a:ln>
                  <a:noFill/>
                </a:ln>
                <a:solidFill>
                  <a:srgbClr val="282828"/>
                </a:solidFill>
                <a:effectLst/>
                <a:uLnTx/>
                <a:uFillTx/>
                <a:latin typeface="+mn-lt"/>
                <a:ea typeface="ＭＳ Ｐゴシック" charset="0"/>
              </a:rPr>
              <a:t>uSID</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 Encapsulation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8" name="Rectangle 27">
            <a:extLst>
              <a:ext uri="{FF2B5EF4-FFF2-40B4-BE49-F238E27FC236}">
                <a16:creationId xmlns:a16="http://schemas.microsoft.com/office/drawing/2014/main" id="{132E0B30-822A-5A0E-AC60-544D8745A8E9}"/>
              </a:ext>
            </a:extLst>
          </p:cNvPr>
          <p:cNvSpPr/>
          <p:nvPr/>
        </p:nvSpPr>
        <p:spPr>
          <a:xfrm>
            <a:off x="6289933" y="2274828"/>
            <a:ext cx="2226255" cy="451766"/>
          </a:xfrm>
          <a:prstGeom prst="rect">
            <a:avLst/>
          </a:prstGeom>
          <a:solidFill>
            <a:srgbClr val="FBAB18">
              <a:lumMod val="20000"/>
              <a:lumOff val="80000"/>
            </a:srgbClr>
          </a:solidFill>
          <a:ln w="25400" cap="flat" cmpd="sng" algn="ctr">
            <a:solidFill>
              <a:srgbClr val="FBAB18"/>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SA:7.5.4.3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DA:11.6.19.71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Port:UDP</a:t>
            </a:r>
          </a:p>
        </p:txBody>
      </p:sp>
      <p:sp>
        <p:nvSpPr>
          <p:cNvPr id="29" name="Rectangle 28">
            <a:extLst>
              <a:ext uri="{FF2B5EF4-FFF2-40B4-BE49-F238E27FC236}">
                <a16:creationId xmlns:a16="http://schemas.microsoft.com/office/drawing/2014/main" id="{5E7AFFD0-6FAE-503F-C6E2-0034E6358076}"/>
              </a:ext>
            </a:extLst>
          </p:cNvPr>
          <p:cNvSpPr/>
          <p:nvPr/>
        </p:nvSpPr>
        <p:spPr>
          <a:xfrm>
            <a:off x="6289933" y="2779085"/>
            <a:ext cx="2218635" cy="185947"/>
          </a:xfrm>
          <a:prstGeom prst="rect">
            <a:avLst/>
          </a:prstGeom>
          <a:solidFill>
            <a:srgbClr val="FBAB18">
              <a:lumMod val="20000"/>
              <a:lumOff val="80000"/>
            </a:srgbClr>
          </a:solidFill>
          <a:ln w="25400" cap="flat" cmpd="sng" algn="ctr">
            <a:solidFill>
              <a:srgbClr val="FBAB18"/>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UDP Header/Data</a:t>
            </a:r>
          </a:p>
        </p:txBody>
      </p:sp>
      <p:sp>
        <p:nvSpPr>
          <p:cNvPr id="30" name="Rectangle 29">
            <a:extLst>
              <a:ext uri="{FF2B5EF4-FFF2-40B4-BE49-F238E27FC236}">
                <a16:creationId xmlns:a16="http://schemas.microsoft.com/office/drawing/2014/main" id="{75076FDF-048C-0669-8F79-35588AE0F118}"/>
              </a:ext>
            </a:extLst>
          </p:cNvPr>
          <p:cNvSpPr/>
          <p:nvPr/>
        </p:nvSpPr>
        <p:spPr>
          <a:xfrm>
            <a:off x="6289933" y="4154911"/>
            <a:ext cx="2226255" cy="451766"/>
          </a:xfrm>
          <a:prstGeom prst="rect">
            <a:avLst/>
          </a:prstGeom>
          <a:solidFill>
            <a:srgbClr val="FBAB18">
              <a:lumMod val="20000"/>
              <a:lumOff val="80000"/>
            </a:srgbClr>
          </a:solidFill>
          <a:ln w="25400" cap="flat" cmpd="sng" algn="ctr">
            <a:solidFill>
              <a:srgbClr val="FBAB18"/>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SA:7.5.4.3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DA:11.6.19.71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Port:UDP</a:t>
            </a:r>
          </a:p>
        </p:txBody>
      </p:sp>
      <p:sp>
        <p:nvSpPr>
          <p:cNvPr id="31" name="Rectangle 30">
            <a:extLst>
              <a:ext uri="{FF2B5EF4-FFF2-40B4-BE49-F238E27FC236}">
                <a16:creationId xmlns:a16="http://schemas.microsoft.com/office/drawing/2014/main" id="{25F81270-3AAA-B150-69F8-FA95DF612325}"/>
              </a:ext>
            </a:extLst>
          </p:cNvPr>
          <p:cNvSpPr/>
          <p:nvPr/>
        </p:nvSpPr>
        <p:spPr>
          <a:xfrm>
            <a:off x="6289933" y="4659168"/>
            <a:ext cx="2218635" cy="185947"/>
          </a:xfrm>
          <a:prstGeom prst="rect">
            <a:avLst/>
          </a:prstGeom>
          <a:solidFill>
            <a:srgbClr val="FBAB18">
              <a:lumMod val="20000"/>
              <a:lumOff val="80000"/>
            </a:srgbClr>
          </a:solidFill>
          <a:ln w="25400" cap="flat" cmpd="sng" algn="ctr">
            <a:solidFill>
              <a:srgbClr val="FBAB18"/>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UDP Header/Data</a:t>
            </a:r>
          </a:p>
        </p:txBody>
      </p:sp>
      <p:sp>
        <p:nvSpPr>
          <p:cNvPr id="32" name="Rectangle 31">
            <a:extLst>
              <a:ext uri="{FF2B5EF4-FFF2-40B4-BE49-F238E27FC236}">
                <a16:creationId xmlns:a16="http://schemas.microsoft.com/office/drawing/2014/main" id="{7CF9ACF8-1CFA-B10D-23D5-63B5694021E2}"/>
              </a:ext>
            </a:extLst>
          </p:cNvPr>
          <p:cNvSpPr/>
          <p:nvPr/>
        </p:nvSpPr>
        <p:spPr>
          <a:xfrm>
            <a:off x="6289932" y="3685331"/>
            <a:ext cx="2218635" cy="423862"/>
          </a:xfrm>
          <a:prstGeom prst="rect">
            <a:avLst/>
          </a:prstGeom>
          <a:solidFill>
            <a:srgbClr val="005073">
              <a:lumMod val="20000"/>
              <a:lumOff val="80000"/>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00B0F0"/>
                </a:solidFill>
                <a:effectLst/>
                <a:uLnTx/>
                <a:uFillTx/>
                <a:latin typeface="Courier New" charset="0"/>
                <a:ea typeface="Courier New" charset="0"/>
                <a:cs typeface="Courier New" charset="0"/>
              </a:rPr>
              <a:t>:100:200:300:400:500::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33" name="Rectangle 32">
            <a:extLst>
              <a:ext uri="{FF2B5EF4-FFF2-40B4-BE49-F238E27FC236}">
                <a16:creationId xmlns:a16="http://schemas.microsoft.com/office/drawing/2014/main" id="{D4D1FA1E-F4AD-6B88-BFCC-C3B7FE2C99AD}"/>
              </a:ext>
            </a:extLst>
          </p:cNvPr>
          <p:cNvSpPr/>
          <p:nvPr/>
        </p:nvSpPr>
        <p:spPr>
          <a:xfrm>
            <a:off x="925641" y="1546051"/>
            <a:ext cx="3619902"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16 bits here, but can be anything</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34" name="Rectangle 33">
            <a:extLst>
              <a:ext uri="{FF2B5EF4-FFF2-40B4-BE49-F238E27FC236}">
                <a16:creationId xmlns:a16="http://schemas.microsoft.com/office/drawing/2014/main" id="{95A99D17-AD4E-D882-A961-DF085227DCC3}"/>
              </a:ext>
            </a:extLst>
          </p:cNvPr>
          <p:cNvSpPr/>
          <p:nvPr/>
        </p:nvSpPr>
        <p:spPr>
          <a:xfrm>
            <a:off x="104340" y="4213808"/>
            <a:ext cx="2236510" cy="646331"/>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32 bits here,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but can be anything</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Tree>
    <p:extLst>
      <p:ext uri="{BB962C8B-B14F-4D97-AF65-F5344CB8AC3E}">
        <p14:creationId xmlns:p14="http://schemas.microsoft.com/office/powerpoint/2010/main" val="12370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p:bldP spid="23" grpId="0"/>
      <p:bldP spid="24" grpId="0" animBg="1"/>
      <p:bldP spid="25" grpId="0"/>
      <p:bldP spid="27" grpId="0"/>
      <p:bldP spid="30" grpId="0" animBg="1"/>
      <p:bldP spid="31" grpId="0" animBg="1"/>
      <p:bldP spid="32" grpId="0" animBg="1"/>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6A1548-C120-72F9-606C-E8612DAA2910}"/>
              </a:ext>
            </a:extLst>
          </p:cNvPr>
          <p:cNvSpPr txBox="1">
            <a:spLocks/>
          </p:cNvSpPr>
          <p:nvPr/>
        </p:nvSpPr>
        <p:spPr>
          <a:xfrm>
            <a:off x="229701" y="341158"/>
            <a:ext cx="8690285"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 </a:t>
            </a:r>
            <a:r>
              <a:rPr lang="en-AU" dirty="0" err="1"/>
              <a:t>uSID</a:t>
            </a:r>
            <a:r>
              <a:rPr lang="en-AU" dirty="0"/>
              <a:t>  Possible Formats</a:t>
            </a:r>
          </a:p>
        </p:txBody>
      </p:sp>
      <p:sp>
        <p:nvSpPr>
          <p:cNvPr id="5" name="TextBox 4">
            <a:extLst>
              <a:ext uri="{FF2B5EF4-FFF2-40B4-BE49-F238E27FC236}">
                <a16:creationId xmlns:a16="http://schemas.microsoft.com/office/drawing/2014/main" id="{8A438084-A57A-977D-9C1B-712B7D9AE0C4}"/>
              </a:ext>
            </a:extLst>
          </p:cNvPr>
          <p:cNvSpPr txBox="1"/>
          <p:nvPr/>
        </p:nvSpPr>
        <p:spPr>
          <a:xfrm>
            <a:off x="1553598" y="1065884"/>
            <a:ext cx="557088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dirty="0" err="1">
                <a:solidFill>
                  <a:srgbClr val="282828"/>
                </a:solidFill>
                <a:latin typeface="Arial" panose="020B0604020202020204" pitchFamily="34" charset="0"/>
                <a:cs typeface="Arial" panose="020B0604020202020204" pitchFamily="34" charset="0"/>
              </a:rPr>
              <a:t>fcbb</a:t>
            </a:r>
            <a:r>
              <a:rPr kumimoji="0" lang="en-US" sz="1600" b="0" i="0" u="none" strike="noStrike" kern="1200" cap="none" normalizeH="0" noProof="0" dirty="0">
                <a:ln>
                  <a:noFill/>
                </a:ln>
                <a:solidFill>
                  <a:srgbClr val="282828"/>
                </a:solidFill>
                <a:effectLst/>
                <a:uLnTx/>
                <a:uFillTx/>
                <a:latin typeface="Arial" panose="020B0604020202020204" pitchFamily="34" charset="0"/>
                <a:cs typeface="Arial" panose="020B0604020202020204" pitchFamily="34" charset="0"/>
              </a:rPr>
              <a:t> :</a:t>
            </a:r>
            <a:r>
              <a:rPr lang="en-US" sz="1600" dirty="0">
                <a:solidFill>
                  <a:srgbClr val="282828"/>
                </a:solidFill>
                <a:latin typeface="Arial" panose="020B0604020202020204" pitchFamily="34" charset="0"/>
                <a:cs typeface="Arial" panose="020B0604020202020204" pitchFamily="34" charset="0"/>
              </a:rPr>
              <a:t>0102</a:t>
            </a:r>
            <a:r>
              <a:rPr kumimoji="0" lang="en-US" sz="1600" b="0" i="0" u="none" strike="noStrike" kern="1200" cap="none" normalizeH="0" noProof="0" dirty="0">
                <a:ln>
                  <a:noFill/>
                </a:ln>
                <a:solidFill>
                  <a:srgbClr val="282828"/>
                </a:solidFill>
                <a:effectLst/>
                <a:uLnTx/>
                <a:uFillTx/>
                <a:latin typeface="Arial" panose="020B0604020202020204" pitchFamily="34" charset="0"/>
                <a:cs typeface="Arial" panose="020B0604020202020204" pitchFamily="34" charset="0"/>
              </a:rPr>
              <a:t> : 0304 : 0506 : 0708 : 0901 : 0b0c : 0d0e</a:t>
            </a:r>
          </a:p>
        </p:txBody>
      </p:sp>
      <p:sp>
        <p:nvSpPr>
          <p:cNvPr id="6" name="TextBox 5">
            <a:extLst>
              <a:ext uri="{FF2B5EF4-FFF2-40B4-BE49-F238E27FC236}">
                <a16:creationId xmlns:a16="http://schemas.microsoft.com/office/drawing/2014/main" id="{0AA20E4A-79DD-7036-4FC2-F42A818D83A9}"/>
              </a:ext>
            </a:extLst>
          </p:cNvPr>
          <p:cNvSpPr txBox="1"/>
          <p:nvPr/>
        </p:nvSpPr>
        <p:spPr>
          <a:xfrm rot="1607434">
            <a:off x="1848420" y="1803048"/>
            <a:ext cx="1431030"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005073">
                    <a:lumMod val="40000"/>
                    <a:lumOff val="60000"/>
                  </a:srgbClr>
                </a:solidFill>
                <a:effectLst/>
                <a:uLnTx/>
                <a:uFillTx/>
                <a:latin typeface="+mn-lt"/>
              </a:rPr>
              <a:t>SRv6 </a:t>
            </a:r>
            <a:r>
              <a:rPr kumimoji="0" lang="cs-CZ" sz="1200" b="0" i="0" u="none" strike="noStrike" kern="1200" cap="none" spc="0" normalizeH="0" baseline="0" noProof="0" dirty="0" err="1">
                <a:ln>
                  <a:noFill/>
                </a:ln>
                <a:solidFill>
                  <a:srgbClr val="005073">
                    <a:lumMod val="40000"/>
                    <a:lumOff val="60000"/>
                  </a:srgbClr>
                </a:solidFill>
                <a:effectLst/>
                <a:uLnTx/>
                <a:uFillTx/>
                <a:latin typeface="+mn-lt"/>
              </a:rPr>
              <a:t>uSID</a:t>
            </a:r>
            <a:r>
              <a:rPr lang="cs-CZ" sz="1200" dirty="0">
                <a:solidFill>
                  <a:srgbClr val="005073">
                    <a:lumMod val="40000"/>
                    <a:lumOff val="60000"/>
                  </a:srgbClr>
                </a:solidFill>
                <a:latin typeface="+mn-lt"/>
              </a:rPr>
              <a:t> </a:t>
            </a:r>
            <a:r>
              <a:rPr kumimoji="0" lang="cs-CZ" sz="1200" b="0" i="0" u="none" strike="noStrike" kern="1200" cap="none" spc="0" normalizeH="0" baseline="0" noProof="0" dirty="0" err="1">
                <a:ln>
                  <a:noFill/>
                </a:ln>
                <a:solidFill>
                  <a:srgbClr val="005073">
                    <a:lumMod val="40000"/>
                    <a:lumOff val="60000"/>
                  </a:srgbClr>
                </a:solidFill>
                <a:effectLst/>
                <a:uLnTx/>
                <a:uFillTx/>
                <a:latin typeface="+mn-lt"/>
              </a:rPr>
              <a:t>Block</a:t>
            </a:r>
            <a:endParaRPr kumimoji="0" lang="cs-CZ" sz="1200" b="0" i="0" u="none" strike="noStrike" kern="1200" cap="none" spc="0" normalizeH="0" baseline="0" noProof="0" dirty="0">
              <a:ln>
                <a:noFill/>
              </a:ln>
              <a:solidFill>
                <a:srgbClr val="005073">
                  <a:lumMod val="40000"/>
                  <a:lumOff val="60000"/>
                </a:srgbClr>
              </a:solidFill>
              <a:effectLst/>
              <a:uLnTx/>
              <a:uFillTx/>
              <a:latin typeface="+mn-lt"/>
            </a:endParaRPr>
          </a:p>
        </p:txBody>
      </p:sp>
      <p:sp>
        <p:nvSpPr>
          <p:cNvPr id="9" name="Left Brace 8">
            <a:extLst>
              <a:ext uri="{FF2B5EF4-FFF2-40B4-BE49-F238E27FC236}">
                <a16:creationId xmlns:a16="http://schemas.microsoft.com/office/drawing/2014/main" id="{CDD73222-5F15-95D0-E33F-AB1606027166}"/>
              </a:ext>
            </a:extLst>
          </p:cNvPr>
          <p:cNvSpPr/>
          <p:nvPr/>
        </p:nvSpPr>
        <p:spPr>
          <a:xfrm rot="16200000">
            <a:off x="2098196" y="1299348"/>
            <a:ext cx="208519" cy="3658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0" name="Left Brace 9">
            <a:extLst>
              <a:ext uri="{FF2B5EF4-FFF2-40B4-BE49-F238E27FC236}">
                <a16:creationId xmlns:a16="http://schemas.microsoft.com/office/drawing/2014/main" id="{CAE24966-088B-3CA5-562F-6D562BC1B068}"/>
              </a:ext>
            </a:extLst>
          </p:cNvPr>
          <p:cNvSpPr/>
          <p:nvPr/>
        </p:nvSpPr>
        <p:spPr>
          <a:xfrm rot="16200000">
            <a:off x="2505496" y="1387052"/>
            <a:ext cx="208519" cy="167567"/>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1" name="TextBox 10">
            <a:extLst>
              <a:ext uri="{FF2B5EF4-FFF2-40B4-BE49-F238E27FC236}">
                <a16:creationId xmlns:a16="http://schemas.microsoft.com/office/drawing/2014/main" id="{6050D4C2-8C92-02D2-3DC7-85E3BA0BEF74}"/>
              </a:ext>
            </a:extLst>
          </p:cNvPr>
          <p:cNvSpPr txBox="1"/>
          <p:nvPr/>
        </p:nvSpPr>
        <p:spPr>
          <a:xfrm rot="1707574">
            <a:off x="2477737" y="1644464"/>
            <a:ext cx="601447"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FBAB18"/>
                </a:solidFill>
                <a:effectLst/>
                <a:uLnTx/>
                <a:uFillTx/>
                <a:latin typeface="+mn-lt"/>
                <a:ea typeface="ＭＳ Ｐゴシック" charset="0"/>
              </a:rPr>
              <a:t>uSID1</a:t>
            </a:r>
          </a:p>
        </p:txBody>
      </p:sp>
      <p:sp>
        <p:nvSpPr>
          <p:cNvPr id="12" name="Left Brace 11">
            <a:extLst>
              <a:ext uri="{FF2B5EF4-FFF2-40B4-BE49-F238E27FC236}">
                <a16:creationId xmlns:a16="http://schemas.microsoft.com/office/drawing/2014/main" id="{A0D4A18F-07B4-C528-F0D0-0FB6C3F2C7B1}"/>
              </a:ext>
            </a:extLst>
          </p:cNvPr>
          <p:cNvSpPr/>
          <p:nvPr/>
        </p:nvSpPr>
        <p:spPr>
          <a:xfrm rot="16200000">
            <a:off x="2741531" y="1387052"/>
            <a:ext cx="208519" cy="167567"/>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6EBE4A"/>
              </a:solidFill>
              <a:effectLst/>
              <a:uLnTx/>
              <a:uFillTx/>
              <a:ea typeface="+mn-ea"/>
              <a:cs typeface="+mn-cs"/>
            </a:endParaRPr>
          </a:p>
        </p:txBody>
      </p:sp>
      <p:sp>
        <p:nvSpPr>
          <p:cNvPr id="14" name="Left Brace 13">
            <a:extLst>
              <a:ext uri="{FF2B5EF4-FFF2-40B4-BE49-F238E27FC236}">
                <a16:creationId xmlns:a16="http://schemas.microsoft.com/office/drawing/2014/main" id="{B77EC7B8-4B23-47C9-F499-ACF960E3194A}"/>
              </a:ext>
            </a:extLst>
          </p:cNvPr>
          <p:cNvSpPr/>
          <p:nvPr/>
        </p:nvSpPr>
        <p:spPr>
          <a:xfrm rot="16200000">
            <a:off x="3125296" y="1407473"/>
            <a:ext cx="208519" cy="15317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2" name="Rectangle 21">
            <a:extLst>
              <a:ext uri="{FF2B5EF4-FFF2-40B4-BE49-F238E27FC236}">
                <a16:creationId xmlns:a16="http://schemas.microsoft.com/office/drawing/2014/main" id="{3176346E-5398-4EF4-B22D-D7209A84171F}"/>
              </a:ext>
            </a:extLst>
          </p:cNvPr>
          <p:cNvSpPr/>
          <p:nvPr/>
        </p:nvSpPr>
        <p:spPr>
          <a:xfrm>
            <a:off x="322936" y="696552"/>
            <a:ext cx="3922869"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solidFill>
                  <a:srgbClr val="282828"/>
                </a:solidFill>
                <a:latin typeface="+mn-lt"/>
              </a:rPr>
              <a:t>FXXYY. XX= Block size; Y=</a:t>
            </a:r>
            <a:r>
              <a:rPr lang="en-US" dirty="0" err="1">
                <a:solidFill>
                  <a:srgbClr val="282828"/>
                </a:solidFill>
                <a:latin typeface="+mn-lt"/>
              </a:rPr>
              <a:t>uSID</a:t>
            </a:r>
            <a:r>
              <a:rPr lang="en-US" dirty="0">
                <a:solidFill>
                  <a:srgbClr val="282828"/>
                </a:solidFill>
                <a:latin typeface="+mn-lt"/>
              </a:rPr>
              <a:t> size</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4" name="TextBox 3">
            <a:extLst>
              <a:ext uri="{FF2B5EF4-FFF2-40B4-BE49-F238E27FC236}">
                <a16:creationId xmlns:a16="http://schemas.microsoft.com/office/drawing/2014/main" id="{09358A48-9AE6-6DB4-F24B-7B184D07D855}"/>
              </a:ext>
            </a:extLst>
          </p:cNvPr>
          <p:cNvSpPr txBox="1"/>
          <p:nvPr/>
        </p:nvSpPr>
        <p:spPr>
          <a:xfrm rot="1707574">
            <a:off x="2792760" y="1644465"/>
            <a:ext cx="601447"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chemeClr val="accent2"/>
                </a:solidFill>
                <a:effectLst/>
                <a:uLnTx/>
                <a:uFillTx/>
                <a:latin typeface="+mn-lt"/>
                <a:ea typeface="ＭＳ Ｐゴシック" charset="0"/>
              </a:rPr>
              <a:t>uSID2</a:t>
            </a:r>
          </a:p>
        </p:txBody>
      </p:sp>
      <p:sp>
        <p:nvSpPr>
          <p:cNvPr id="35" name="TextBox 34">
            <a:extLst>
              <a:ext uri="{FF2B5EF4-FFF2-40B4-BE49-F238E27FC236}">
                <a16:creationId xmlns:a16="http://schemas.microsoft.com/office/drawing/2014/main" id="{CB41E15D-87D2-1441-E7C5-AE10A9F0E94E}"/>
              </a:ext>
            </a:extLst>
          </p:cNvPr>
          <p:cNvSpPr txBox="1"/>
          <p:nvPr/>
        </p:nvSpPr>
        <p:spPr>
          <a:xfrm rot="1707574">
            <a:off x="3146403" y="1671300"/>
            <a:ext cx="601447"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FF0000"/>
                </a:solidFill>
                <a:effectLst/>
                <a:uLnTx/>
                <a:uFillTx/>
                <a:latin typeface="+mn-lt"/>
                <a:ea typeface="ＭＳ Ｐゴシック" charset="0"/>
              </a:rPr>
              <a:t>uSID3</a:t>
            </a:r>
          </a:p>
        </p:txBody>
      </p:sp>
      <p:sp>
        <p:nvSpPr>
          <p:cNvPr id="36" name="Left Brace 35">
            <a:extLst>
              <a:ext uri="{FF2B5EF4-FFF2-40B4-BE49-F238E27FC236}">
                <a16:creationId xmlns:a16="http://schemas.microsoft.com/office/drawing/2014/main" id="{2F038F2B-7E16-7819-5266-6BDFBDD5F526}"/>
              </a:ext>
            </a:extLst>
          </p:cNvPr>
          <p:cNvSpPr/>
          <p:nvPr/>
        </p:nvSpPr>
        <p:spPr>
          <a:xfrm rot="16200000">
            <a:off x="3358024" y="1405695"/>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37" name="Left Brace 36">
            <a:extLst>
              <a:ext uri="{FF2B5EF4-FFF2-40B4-BE49-F238E27FC236}">
                <a16:creationId xmlns:a16="http://schemas.microsoft.com/office/drawing/2014/main" id="{8B59EB2F-EDDF-3FE3-1145-359AD21A121A}"/>
              </a:ext>
            </a:extLst>
          </p:cNvPr>
          <p:cNvSpPr/>
          <p:nvPr/>
        </p:nvSpPr>
        <p:spPr>
          <a:xfrm rot="16200000">
            <a:off x="3762282" y="1389372"/>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38" name="Left Brace 37">
            <a:extLst>
              <a:ext uri="{FF2B5EF4-FFF2-40B4-BE49-F238E27FC236}">
                <a16:creationId xmlns:a16="http://schemas.microsoft.com/office/drawing/2014/main" id="{E3949924-90C4-E785-B883-6C232B009F5C}"/>
              </a:ext>
            </a:extLst>
          </p:cNvPr>
          <p:cNvSpPr/>
          <p:nvPr/>
        </p:nvSpPr>
        <p:spPr>
          <a:xfrm rot="16200000">
            <a:off x="3988847" y="1394246"/>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39" name="Left Brace 38">
            <a:extLst>
              <a:ext uri="{FF2B5EF4-FFF2-40B4-BE49-F238E27FC236}">
                <a16:creationId xmlns:a16="http://schemas.microsoft.com/office/drawing/2014/main" id="{E0374A8B-BCE0-BFEB-7512-8B73D6A5F635}"/>
              </a:ext>
            </a:extLst>
          </p:cNvPr>
          <p:cNvSpPr/>
          <p:nvPr/>
        </p:nvSpPr>
        <p:spPr>
          <a:xfrm rot="16200000">
            <a:off x="4355965" y="1389371"/>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0" name="Left Brace 39">
            <a:extLst>
              <a:ext uri="{FF2B5EF4-FFF2-40B4-BE49-F238E27FC236}">
                <a16:creationId xmlns:a16="http://schemas.microsoft.com/office/drawing/2014/main" id="{67C344B0-9303-A5A5-8F16-91F714023DE7}"/>
              </a:ext>
            </a:extLst>
          </p:cNvPr>
          <p:cNvSpPr/>
          <p:nvPr/>
        </p:nvSpPr>
        <p:spPr>
          <a:xfrm rot="16200000">
            <a:off x="4589220" y="1401174"/>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1" name="Left Brace 40">
            <a:extLst>
              <a:ext uri="{FF2B5EF4-FFF2-40B4-BE49-F238E27FC236}">
                <a16:creationId xmlns:a16="http://schemas.microsoft.com/office/drawing/2014/main" id="{3EB4AE92-42D3-913E-C2FD-35501DB3FA49}"/>
              </a:ext>
            </a:extLst>
          </p:cNvPr>
          <p:cNvSpPr/>
          <p:nvPr/>
        </p:nvSpPr>
        <p:spPr>
          <a:xfrm rot="16200000">
            <a:off x="5008494" y="1389370"/>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2" name="Left Brace 41">
            <a:extLst>
              <a:ext uri="{FF2B5EF4-FFF2-40B4-BE49-F238E27FC236}">
                <a16:creationId xmlns:a16="http://schemas.microsoft.com/office/drawing/2014/main" id="{7E3CB139-844C-36F9-BDA0-D0312A5F2251}"/>
              </a:ext>
            </a:extLst>
          </p:cNvPr>
          <p:cNvSpPr/>
          <p:nvPr/>
        </p:nvSpPr>
        <p:spPr>
          <a:xfrm rot="16200000">
            <a:off x="5210679" y="1397995"/>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3" name="Left Brace 42">
            <a:extLst>
              <a:ext uri="{FF2B5EF4-FFF2-40B4-BE49-F238E27FC236}">
                <a16:creationId xmlns:a16="http://schemas.microsoft.com/office/drawing/2014/main" id="{88D8768E-05FD-EB9D-EF79-3E42FC6460B9}"/>
              </a:ext>
            </a:extLst>
          </p:cNvPr>
          <p:cNvSpPr/>
          <p:nvPr/>
        </p:nvSpPr>
        <p:spPr>
          <a:xfrm rot="16200000">
            <a:off x="5627287" y="1376548"/>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4" name="Left Brace 43">
            <a:extLst>
              <a:ext uri="{FF2B5EF4-FFF2-40B4-BE49-F238E27FC236}">
                <a16:creationId xmlns:a16="http://schemas.microsoft.com/office/drawing/2014/main" id="{FB3C574F-EEC9-4BD1-147A-2384996F8EFC}"/>
              </a:ext>
            </a:extLst>
          </p:cNvPr>
          <p:cNvSpPr/>
          <p:nvPr/>
        </p:nvSpPr>
        <p:spPr>
          <a:xfrm rot="16200000">
            <a:off x="5839746" y="1371077"/>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5" name="Left Brace 44">
            <a:extLst>
              <a:ext uri="{FF2B5EF4-FFF2-40B4-BE49-F238E27FC236}">
                <a16:creationId xmlns:a16="http://schemas.microsoft.com/office/drawing/2014/main" id="{4DFC36F8-EF83-42CF-F1E8-CE5148D9F3EA}"/>
              </a:ext>
            </a:extLst>
          </p:cNvPr>
          <p:cNvSpPr/>
          <p:nvPr/>
        </p:nvSpPr>
        <p:spPr>
          <a:xfrm rot="16200000">
            <a:off x="6234962" y="1376548"/>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6" name="Left Brace 45">
            <a:extLst>
              <a:ext uri="{FF2B5EF4-FFF2-40B4-BE49-F238E27FC236}">
                <a16:creationId xmlns:a16="http://schemas.microsoft.com/office/drawing/2014/main" id="{BB988ECB-B29A-1299-2E06-9DE6439E422A}"/>
              </a:ext>
            </a:extLst>
          </p:cNvPr>
          <p:cNvSpPr/>
          <p:nvPr/>
        </p:nvSpPr>
        <p:spPr>
          <a:xfrm rot="16200000">
            <a:off x="6460949" y="1377411"/>
            <a:ext cx="208519" cy="153179"/>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47" name="TextBox 46">
            <a:extLst>
              <a:ext uri="{FF2B5EF4-FFF2-40B4-BE49-F238E27FC236}">
                <a16:creationId xmlns:a16="http://schemas.microsoft.com/office/drawing/2014/main" id="{796FC02A-5DD5-CC42-8D6F-184324C73B2A}"/>
              </a:ext>
            </a:extLst>
          </p:cNvPr>
          <p:cNvSpPr txBox="1"/>
          <p:nvPr/>
        </p:nvSpPr>
        <p:spPr>
          <a:xfrm rot="1707574">
            <a:off x="6509651" y="1589991"/>
            <a:ext cx="694421" cy="276999"/>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7030A0"/>
                </a:solidFill>
                <a:effectLst/>
                <a:uLnTx/>
                <a:uFillTx/>
                <a:latin typeface="+mn-lt"/>
                <a:ea typeface="ＭＳ Ｐゴシック" charset="0"/>
              </a:rPr>
              <a:t>uSID14</a:t>
            </a:r>
          </a:p>
        </p:txBody>
      </p:sp>
      <p:sp>
        <p:nvSpPr>
          <p:cNvPr id="48" name="Rectangle 47">
            <a:extLst>
              <a:ext uri="{FF2B5EF4-FFF2-40B4-BE49-F238E27FC236}">
                <a16:creationId xmlns:a16="http://schemas.microsoft.com/office/drawing/2014/main" id="{0FF15ABA-4D71-8456-1CFB-BF4CE64B22A9}"/>
              </a:ext>
            </a:extLst>
          </p:cNvPr>
          <p:cNvSpPr/>
          <p:nvPr/>
        </p:nvSpPr>
        <p:spPr>
          <a:xfrm>
            <a:off x="358868" y="1047248"/>
            <a:ext cx="864339"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solidFill>
                  <a:srgbClr val="282828"/>
                </a:solidFill>
                <a:latin typeface="+mn-lt"/>
              </a:rPr>
              <a:t>F1608</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49" name="Rectangle 48">
            <a:extLst>
              <a:ext uri="{FF2B5EF4-FFF2-40B4-BE49-F238E27FC236}">
                <a16:creationId xmlns:a16="http://schemas.microsoft.com/office/drawing/2014/main" id="{FE05338C-87E2-818D-9481-CA598A97A73E}"/>
              </a:ext>
            </a:extLst>
          </p:cNvPr>
          <p:cNvSpPr/>
          <p:nvPr/>
        </p:nvSpPr>
        <p:spPr>
          <a:xfrm>
            <a:off x="358868" y="2421642"/>
            <a:ext cx="864339"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solidFill>
                  <a:srgbClr val="282828"/>
                </a:solidFill>
                <a:latin typeface="+mn-lt"/>
              </a:rPr>
              <a:t>F4816</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 name="TextBox 1">
            <a:extLst>
              <a:ext uri="{FF2B5EF4-FFF2-40B4-BE49-F238E27FC236}">
                <a16:creationId xmlns:a16="http://schemas.microsoft.com/office/drawing/2014/main" id="{D00AD4B7-AAC6-F25B-A17F-32183079C34D}"/>
              </a:ext>
            </a:extLst>
          </p:cNvPr>
          <p:cNvSpPr txBox="1"/>
          <p:nvPr/>
        </p:nvSpPr>
        <p:spPr>
          <a:xfrm>
            <a:off x="1547753" y="2515601"/>
            <a:ext cx="557088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noProof="0" dirty="0">
                <a:ln>
                  <a:noFill/>
                </a:ln>
                <a:solidFill>
                  <a:srgbClr val="282828"/>
                </a:solidFill>
                <a:effectLst/>
                <a:uLnTx/>
                <a:uFillTx/>
                <a:latin typeface="Arial" panose="020B0604020202020204" pitchFamily="34" charset="0"/>
                <a:cs typeface="Arial" panose="020B0604020202020204" pitchFamily="34" charset="0"/>
              </a:rPr>
              <a:t>2001 :0db8 : </a:t>
            </a:r>
            <a:r>
              <a:rPr kumimoji="0" lang="en-US" sz="1600" b="0" i="0" u="none" strike="noStrike" kern="1200" cap="none" normalizeH="0" noProof="0" dirty="0" err="1">
                <a:ln>
                  <a:noFill/>
                </a:ln>
                <a:solidFill>
                  <a:srgbClr val="282828"/>
                </a:solidFill>
                <a:effectLst/>
                <a:uLnTx/>
                <a:uFillTx/>
                <a:latin typeface="Arial" panose="020B0604020202020204" pitchFamily="34" charset="0"/>
                <a:cs typeface="Arial" panose="020B0604020202020204" pitchFamily="34" charset="0"/>
              </a:rPr>
              <a:t>aaaa</a:t>
            </a:r>
            <a:r>
              <a:rPr kumimoji="0" lang="en-US" sz="1600" b="0" i="0" u="none" strike="noStrike" kern="1200" cap="none" normalizeH="0" noProof="0" dirty="0">
                <a:ln>
                  <a:noFill/>
                </a:ln>
                <a:solidFill>
                  <a:srgbClr val="282828"/>
                </a:solidFill>
                <a:effectLst/>
                <a:uLnTx/>
                <a:uFillTx/>
                <a:latin typeface="Arial" panose="020B0604020202020204" pitchFamily="34" charset="0"/>
                <a:cs typeface="Arial" panose="020B0604020202020204" pitchFamily="34" charset="0"/>
              </a:rPr>
              <a:t> : 0001 : 0002 : 0003 : 0004 : 0005 </a:t>
            </a:r>
          </a:p>
        </p:txBody>
      </p:sp>
      <p:sp>
        <p:nvSpPr>
          <p:cNvPr id="7" name="Left Brace 6">
            <a:extLst>
              <a:ext uri="{FF2B5EF4-FFF2-40B4-BE49-F238E27FC236}">
                <a16:creationId xmlns:a16="http://schemas.microsoft.com/office/drawing/2014/main" id="{81A97DC5-14C4-1DB9-EBE1-B0B324565BEA}"/>
              </a:ext>
            </a:extLst>
          </p:cNvPr>
          <p:cNvSpPr/>
          <p:nvPr/>
        </p:nvSpPr>
        <p:spPr>
          <a:xfrm rot="16200000">
            <a:off x="2723944" y="2066868"/>
            <a:ext cx="208519" cy="17169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8" name="Left Brace 7">
            <a:extLst>
              <a:ext uri="{FF2B5EF4-FFF2-40B4-BE49-F238E27FC236}">
                <a16:creationId xmlns:a16="http://schemas.microsoft.com/office/drawing/2014/main" id="{DDEB936C-CD29-012D-5D87-ED2A947F9FA8}"/>
              </a:ext>
            </a:extLst>
          </p:cNvPr>
          <p:cNvSpPr/>
          <p:nvPr/>
        </p:nvSpPr>
        <p:spPr>
          <a:xfrm rot="16200000">
            <a:off x="3913722" y="2650903"/>
            <a:ext cx="208519" cy="554905"/>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3" name="Left Brace 12">
            <a:extLst>
              <a:ext uri="{FF2B5EF4-FFF2-40B4-BE49-F238E27FC236}">
                <a16:creationId xmlns:a16="http://schemas.microsoft.com/office/drawing/2014/main" id="{72C3BFD3-ACD3-D318-5202-6DC7B032D53F}"/>
              </a:ext>
            </a:extLst>
          </p:cNvPr>
          <p:cNvSpPr/>
          <p:nvPr/>
        </p:nvSpPr>
        <p:spPr>
          <a:xfrm rot="16200000">
            <a:off x="4532359" y="2663253"/>
            <a:ext cx="208519" cy="554905"/>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6EBE4A"/>
              </a:solidFill>
              <a:effectLst/>
              <a:uLnTx/>
              <a:uFillTx/>
              <a:ea typeface="+mn-ea"/>
              <a:cs typeface="+mn-cs"/>
            </a:endParaRPr>
          </a:p>
        </p:txBody>
      </p:sp>
      <p:sp>
        <p:nvSpPr>
          <p:cNvPr id="15" name="Left Brace 14">
            <a:extLst>
              <a:ext uri="{FF2B5EF4-FFF2-40B4-BE49-F238E27FC236}">
                <a16:creationId xmlns:a16="http://schemas.microsoft.com/office/drawing/2014/main" id="{46530299-B9BA-94C4-CEA6-18713D6A2E98}"/>
              </a:ext>
            </a:extLst>
          </p:cNvPr>
          <p:cNvSpPr/>
          <p:nvPr/>
        </p:nvSpPr>
        <p:spPr>
          <a:xfrm rot="16200000">
            <a:off x="5138212" y="2676618"/>
            <a:ext cx="208519" cy="554905"/>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16" name="Left Brace 15">
            <a:extLst>
              <a:ext uri="{FF2B5EF4-FFF2-40B4-BE49-F238E27FC236}">
                <a16:creationId xmlns:a16="http://schemas.microsoft.com/office/drawing/2014/main" id="{5BC1873C-35EF-D0E2-EB69-B61CECF6BB70}"/>
              </a:ext>
            </a:extLst>
          </p:cNvPr>
          <p:cNvSpPr/>
          <p:nvPr/>
        </p:nvSpPr>
        <p:spPr>
          <a:xfrm rot="16200000">
            <a:off x="5730357" y="2688747"/>
            <a:ext cx="208519" cy="554905"/>
          </a:xfrm>
          <a:prstGeom prst="lef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E3241B"/>
              </a:solidFill>
              <a:effectLst/>
              <a:uLnTx/>
              <a:uFillTx/>
              <a:ea typeface="+mn-ea"/>
              <a:cs typeface="+mn-cs"/>
            </a:endParaRPr>
          </a:p>
        </p:txBody>
      </p:sp>
      <p:sp>
        <p:nvSpPr>
          <p:cNvPr id="17" name="Left Brace 16">
            <a:extLst>
              <a:ext uri="{FF2B5EF4-FFF2-40B4-BE49-F238E27FC236}">
                <a16:creationId xmlns:a16="http://schemas.microsoft.com/office/drawing/2014/main" id="{0383649A-71D1-2161-793C-A6A89E6E8F97}"/>
              </a:ext>
            </a:extLst>
          </p:cNvPr>
          <p:cNvSpPr/>
          <p:nvPr/>
        </p:nvSpPr>
        <p:spPr>
          <a:xfrm rot="16200000">
            <a:off x="6381349" y="2688747"/>
            <a:ext cx="208519" cy="554905"/>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3" name="Rectangle 22">
            <a:extLst>
              <a:ext uri="{FF2B5EF4-FFF2-40B4-BE49-F238E27FC236}">
                <a16:creationId xmlns:a16="http://schemas.microsoft.com/office/drawing/2014/main" id="{B7595318-CDE4-3257-E550-E949F027A3E6}"/>
              </a:ext>
            </a:extLst>
          </p:cNvPr>
          <p:cNvSpPr/>
          <p:nvPr/>
        </p:nvSpPr>
        <p:spPr>
          <a:xfrm>
            <a:off x="384839" y="3693774"/>
            <a:ext cx="864339"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solidFill>
                  <a:srgbClr val="282828"/>
                </a:solidFill>
                <a:latin typeface="+mn-lt"/>
              </a:rPr>
              <a:t>F3224</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4" name="TextBox 23">
            <a:extLst>
              <a:ext uri="{FF2B5EF4-FFF2-40B4-BE49-F238E27FC236}">
                <a16:creationId xmlns:a16="http://schemas.microsoft.com/office/drawing/2014/main" id="{6B686B5C-1E3C-5485-E294-5061AC2EF218}"/>
              </a:ext>
            </a:extLst>
          </p:cNvPr>
          <p:cNvSpPr txBox="1"/>
          <p:nvPr/>
        </p:nvSpPr>
        <p:spPr>
          <a:xfrm>
            <a:off x="1573724" y="3787733"/>
            <a:ext cx="557088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noProof="0" dirty="0" err="1">
                <a:ln>
                  <a:noFill/>
                </a:ln>
                <a:solidFill>
                  <a:srgbClr val="282828"/>
                </a:solidFill>
                <a:effectLst/>
                <a:uLnTx/>
                <a:uFillTx/>
                <a:latin typeface="Arial" panose="020B0604020202020204" pitchFamily="34" charset="0"/>
                <a:cs typeface="Arial" panose="020B0604020202020204" pitchFamily="34" charset="0"/>
              </a:rPr>
              <a:t>fcbb</a:t>
            </a:r>
            <a:r>
              <a:rPr kumimoji="0" lang="en-US" sz="1600" b="0" i="0" u="none" strike="noStrike" kern="1200" cap="none" normalizeH="0" noProof="0" dirty="0">
                <a:ln>
                  <a:noFill/>
                </a:ln>
                <a:solidFill>
                  <a:srgbClr val="282828"/>
                </a:solidFill>
                <a:effectLst/>
                <a:uLnTx/>
                <a:uFillTx/>
                <a:latin typeface="Arial" panose="020B0604020202020204" pitchFamily="34" charset="0"/>
                <a:cs typeface="Arial" panose="020B0604020202020204" pitchFamily="34" charset="0"/>
              </a:rPr>
              <a:t> :bb00 : 0000 : 0100 : 0002 : 0000 : 0300 : 0004 </a:t>
            </a:r>
          </a:p>
        </p:txBody>
      </p:sp>
      <p:sp>
        <p:nvSpPr>
          <p:cNvPr id="25" name="Left Brace 24">
            <a:extLst>
              <a:ext uri="{FF2B5EF4-FFF2-40B4-BE49-F238E27FC236}">
                <a16:creationId xmlns:a16="http://schemas.microsoft.com/office/drawing/2014/main" id="{9FABA6B9-7BFB-246B-A945-FF48813AEBEA}"/>
              </a:ext>
            </a:extLst>
          </p:cNvPr>
          <p:cNvSpPr/>
          <p:nvPr/>
        </p:nvSpPr>
        <p:spPr>
          <a:xfrm rot="16200000">
            <a:off x="2422145" y="3666770"/>
            <a:ext cx="208519" cy="10613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6" name="Left Brace 25">
            <a:extLst>
              <a:ext uri="{FF2B5EF4-FFF2-40B4-BE49-F238E27FC236}">
                <a16:creationId xmlns:a16="http://schemas.microsoft.com/office/drawing/2014/main" id="{7EBCA3AE-4437-D8A5-C90D-91128FDFFAF9}"/>
              </a:ext>
            </a:extLst>
          </p:cNvPr>
          <p:cNvSpPr/>
          <p:nvPr/>
        </p:nvSpPr>
        <p:spPr>
          <a:xfrm rot="16200000">
            <a:off x="3492763" y="3777971"/>
            <a:ext cx="208519" cy="838988"/>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7" name="Left Brace 26">
            <a:extLst>
              <a:ext uri="{FF2B5EF4-FFF2-40B4-BE49-F238E27FC236}">
                <a16:creationId xmlns:a16="http://schemas.microsoft.com/office/drawing/2014/main" id="{A6A862BE-25F2-3ABA-3FAD-DA8811225FFB}"/>
              </a:ext>
            </a:extLst>
          </p:cNvPr>
          <p:cNvSpPr/>
          <p:nvPr/>
        </p:nvSpPr>
        <p:spPr>
          <a:xfrm rot="16200000">
            <a:off x="4367671" y="3742052"/>
            <a:ext cx="208519" cy="910826"/>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6EBE4A"/>
              </a:solidFill>
              <a:effectLst/>
              <a:uLnTx/>
              <a:uFillTx/>
              <a:ea typeface="+mn-ea"/>
              <a:cs typeface="+mn-cs"/>
            </a:endParaRPr>
          </a:p>
        </p:txBody>
      </p:sp>
      <p:sp>
        <p:nvSpPr>
          <p:cNvPr id="28" name="Left Brace 27">
            <a:extLst>
              <a:ext uri="{FF2B5EF4-FFF2-40B4-BE49-F238E27FC236}">
                <a16:creationId xmlns:a16="http://schemas.microsoft.com/office/drawing/2014/main" id="{1D471C03-F429-640B-EDD0-6E5D1E26BC3C}"/>
              </a:ext>
            </a:extLst>
          </p:cNvPr>
          <p:cNvSpPr/>
          <p:nvPr/>
        </p:nvSpPr>
        <p:spPr>
          <a:xfrm rot="16200000">
            <a:off x="5322317" y="3759250"/>
            <a:ext cx="208519" cy="876426"/>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82828"/>
              </a:solidFill>
              <a:effectLst/>
              <a:uLnTx/>
              <a:uFillTx/>
              <a:ea typeface="+mn-ea"/>
              <a:cs typeface="+mn-cs"/>
            </a:endParaRPr>
          </a:p>
        </p:txBody>
      </p:sp>
      <p:sp>
        <p:nvSpPr>
          <p:cNvPr id="29" name="Left Brace 28">
            <a:extLst>
              <a:ext uri="{FF2B5EF4-FFF2-40B4-BE49-F238E27FC236}">
                <a16:creationId xmlns:a16="http://schemas.microsoft.com/office/drawing/2014/main" id="{1E192488-D1AA-6A96-46D6-BD3E79CCEF0E}"/>
              </a:ext>
            </a:extLst>
          </p:cNvPr>
          <p:cNvSpPr/>
          <p:nvPr/>
        </p:nvSpPr>
        <p:spPr>
          <a:xfrm rot="16200000">
            <a:off x="6182074" y="3775922"/>
            <a:ext cx="208519" cy="843083"/>
          </a:xfrm>
          <a:prstGeom prst="lef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E3241B"/>
              </a:solidFill>
              <a:effectLst/>
              <a:uLnTx/>
              <a:uFillTx/>
              <a:ea typeface="+mn-ea"/>
              <a:cs typeface="+mn-cs"/>
            </a:endParaRPr>
          </a:p>
        </p:txBody>
      </p:sp>
      <p:sp>
        <p:nvSpPr>
          <p:cNvPr id="31" name="Rectangle 30">
            <a:extLst>
              <a:ext uri="{FF2B5EF4-FFF2-40B4-BE49-F238E27FC236}">
                <a16:creationId xmlns:a16="http://schemas.microsoft.com/office/drawing/2014/main" id="{7DF1E7FF-BE40-ABD1-C93D-1B26C4824DA9}"/>
              </a:ext>
            </a:extLst>
          </p:cNvPr>
          <p:cNvSpPr/>
          <p:nvPr/>
        </p:nvSpPr>
        <p:spPr>
          <a:xfrm>
            <a:off x="3613853" y="4514336"/>
            <a:ext cx="2250937"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dirty="0">
                <a:solidFill>
                  <a:srgbClr val="282828"/>
                </a:solidFill>
                <a:latin typeface="+mn-lt"/>
              </a:rPr>
              <a:t>Anything is possible</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Tree>
    <p:extLst>
      <p:ext uri="{BB962C8B-B14F-4D97-AF65-F5344CB8AC3E}">
        <p14:creationId xmlns:p14="http://schemas.microsoft.com/office/powerpoint/2010/main" val="390672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P spid="11" grpId="0"/>
      <p:bldP spid="12" grpId="0" animBg="1"/>
      <p:bldP spid="14" grpId="0" animBg="1"/>
      <p:bldP spid="22" grpId="0"/>
      <p:bldP spid="4" grpId="0"/>
      <p:bldP spid="35"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P spid="2" grpId="0"/>
      <p:bldP spid="7" grpId="0" animBg="1"/>
      <p:bldP spid="8" grpId="0" animBg="1"/>
      <p:bldP spid="13" grpId="0" animBg="1"/>
      <p:bldP spid="15" grpId="0" animBg="1"/>
      <p:bldP spid="16" grpId="0" animBg="1"/>
      <p:bldP spid="17" grpId="0" animBg="1"/>
      <p:bldP spid="23" grpId="0"/>
      <p:bldP spid="24" grpId="0"/>
      <p:bldP spid="25" grpId="0" animBg="1"/>
      <p:bldP spid="26" grpId="0" animBg="1"/>
      <p:bldP spid="27" grpId="0" animBg="1"/>
      <p:bldP spid="28" grpId="0" animBg="1"/>
      <p:bldP spid="29"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3" name="Title 2">
            <a:extLst>
              <a:ext uri="{FF2B5EF4-FFF2-40B4-BE49-F238E27FC236}">
                <a16:creationId xmlns:a16="http://schemas.microsoft.com/office/drawing/2014/main" id="{71D219B6-6047-0423-5CDC-48E7ED940CF1}"/>
              </a:ext>
            </a:extLst>
          </p:cNvPr>
          <p:cNvSpPr txBox="1">
            <a:spLocks/>
          </p:cNvSpPr>
          <p:nvPr/>
        </p:nvSpPr>
        <p:spPr>
          <a:xfrm>
            <a:off x="139269" y="341158"/>
            <a:ext cx="8690285"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SRv6 uSID F3216</a:t>
            </a:r>
          </a:p>
        </p:txBody>
      </p:sp>
      <p:sp>
        <p:nvSpPr>
          <p:cNvPr id="5" name="Oval 4">
            <a:extLst>
              <a:ext uri="{FF2B5EF4-FFF2-40B4-BE49-F238E27FC236}">
                <a16:creationId xmlns:a16="http://schemas.microsoft.com/office/drawing/2014/main" id="{8CB32158-EB70-8989-245B-B602207B2FDC}"/>
              </a:ext>
            </a:extLst>
          </p:cNvPr>
          <p:cNvSpPr/>
          <p:nvPr/>
        </p:nvSpPr>
        <p:spPr>
          <a:xfrm>
            <a:off x="190815" y="2075682"/>
            <a:ext cx="640080" cy="640080"/>
          </a:xfrm>
          <a:prstGeom prst="ellipse">
            <a:avLst/>
          </a:prstGeom>
          <a:solidFill>
            <a:schemeClr val="bg2">
              <a:lumMod val="85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S</a:t>
            </a:r>
          </a:p>
        </p:txBody>
      </p:sp>
      <p:sp>
        <p:nvSpPr>
          <p:cNvPr id="6" name="Oval 5">
            <a:extLst>
              <a:ext uri="{FF2B5EF4-FFF2-40B4-BE49-F238E27FC236}">
                <a16:creationId xmlns:a16="http://schemas.microsoft.com/office/drawing/2014/main" id="{9159719F-F139-4CD4-13EC-7C4D94A6F104}"/>
              </a:ext>
            </a:extLst>
          </p:cNvPr>
          <p:cNvSpPr/>
          <p:nvPr/>
        </p:nvSpPr>
        <p:spPr>
          <a:xfrm>
            <a:off x="2096162" y="2075682"/>
            <a:ext cx="640080" cy="640080"/>
          </a:xfrm>
          <a:prstGeom prst="ellipse">
            <a:avLst/>
          </a:prstGeom>
          <a:solidFill>
            <a:schemeClr val="accent5">
              <a:lumMod val="60000"/>
              <a:lumOff val="4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R1</a:t>
            </a:r>
          </a:p>
        </p:txBody>
      </p:sp>
      <p:sp>
        <p:nvSpPr>
          <p:cNvPr id="7" name="Oval 6">
            <a:extLst>
              <a:ext uri="{FF2B5EF4-FFF2-40B4-BE49-F238E27FC236}">
                <a16:creationId xmlns:a16="http://schemas.microsoft.com/office/drawing/2014/main" id="{433F3353-6D32-40A7-2494-8A1FF83170DB}"/>
              </a:ext>
            </a:extLst>
          </p:cNvPr>
          <p:cNvSpPr/>
          <p:nvPr/>
        </p:nvSpPr>
        <p:spPr>
          <a:xfrm>
            <a:off x="4001509" y="2075682"/>
            <a:ext cx="640080" cy="640080"/>
          </a:xfrm>
          <a:prstGeom prst="ellipse">
            <a:avLst/>
          </a:prstGeom>
          <a:solidFill>
            <a:schemeClr val="accent2">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R2</a:t>
            </a:r>
          </a:p>
        </p:txBody>
      </p:sp>
      <p:sp>
        <p:nvSpPr>
          <p:cNvPr id="8" name="Oval 7">
            <a:extLst>
              <a:ext uri="{FF2B5EF4-FFF2-40B4-BE49-F238E27FC236}">
                <a16:creationId xmlns:a16="http://schemas.microsoft.com/office/drawing/2014/main" id="{30C4D800-F4C5-83FF-F4E6-D9A215FCAADB}"/>
              </a:ext>
            </a:extLst>
          </p:cNvPr>
          <p:cNvSpPr/>
          <p:nvPr/>
        </p:nvSpPr>
        <p:spPr>
          <a:xfrm>
            <a:off x="5906855" y="2075682"/>
            <a:ext cx="640080" cy="640080"/>
          </a:xfrm>
          <a:prstGeom prst="ellipse">
            <a:avLst/>
          </a:prstGeom>
          <a:solidFill>
            <a:schemeClr val="accent3">
              <a:lumMod val="20000"/>
              <a:lumOff val="8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R3</a:t>
            </a:r>
          </a:p>
        </p:txBody>
      </p:sp>
      <p:sp>
        <p:nvSpPr>
          <p:cNvPr id="9" name="Oval 8">
            <a:extLst>
              <a:ext uri="{FF2B5EF4-FFF2-40B4-BE49-F238E27FC236}">
                <a16:creationId xmlns:a16="http://schemas.microsoft.com/office/drawing/2014/main" id="{950B97D7-479E-F08B-FDA1-851F9D671BA2}"/>
              </a:ext>
            </a:extLst>
          </p:cNvPr>
          <p:cNvSpPr/>
          <p:nvPr/>
        </p:nvSpPr>
        <p:spPr>
          <a:xfrm>
            <a:off x="7812201" y="2075682"/>
            <a:ext cx="640080" cy="640080"/>
          </a:xfrm>
          <a:prstGeom prst="ellipse">
            <a:avLst/>
          </a:prstGeom>
          <a:solidFill>
            <a:schemeClr val="accent6">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R4</a:t>
            </a:r>
          </a:p>
        </p:txBody>
      </p:sp>
      <p:cxnSp>
        <p:nvCxnSpPr>
          <p:cNvPr id="10" name="Straight Connector 9">
            <a:extLst>
              <a:ext uri="{FF2B5EF4-FFF2-40B4-BE49-F238E27FC236}">
                <a16:creationId xmlns:a16="http://schemas.microsoft.com/office/drawing/2014/main" id="{8B9CD071-EE12-ECD8-3FD6-607EF6C19772}"/>
              </a:ext>
            </a:extLst>
          </p:cNvPr>
          <p:cNvCxnSpPr>
            <a:cxnSpLocks/>
            <a:stCxn id="6" idx="2"/>
            <a:endCxn id="5" idx="6"/>
          </p:cNvCxnSpPr>
          <p:nvPr/>
        </p:nvCxnSpPr>
        <p:spPr>
          <a:xfrm flipH="1">
            <a:off x="830895" y="2395722"/>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9E54E4-C2EC-437C-C300-5461B4B23B32}"/>
              </a:ext>
            </a:extLst>
          </p:cNvPr>
          <p:cNvCxnSpPr>
            <a:cxnSpLocks/>
          </p:cNvCxnSpPr>
          <p:nvPr/>
        </p:nvCxnSpPr>
        <p:spPr>
          <a:xfrm flipH="1">
            <a:off x="2736242" y="2395722"/>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E8FAEF-6A85-2772-4C5B-FE7341525EEF}"/>
              </a:ext>
            </a:extLst>
          </p:cNvPr>
          <p:cNvCxnSpPr>
            <a:cxnSpLocks/>
          </p:cNvCxnSpPr>
          <p:nvPr/>
        </p:nvCxnSpPr>
        <p:spPr>
          <a:xfrm flipH="1">
            <a:off x="4641588" y="2395722"/>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04294B-C25B-F978-41C9-CB4E288E5D13}"/>
              </a:ext>
            </a:extLst>
          </p:cNvPr>
          <p:cNvCxnSpPr>
            <a:cxnSpLocks/>
          </p:cNvCxnSpPr>
          <p:nvPr/>
        </p:nvCxnSpPr>
        <p:spPr>
          <a:xfrm flipH="1">
            <a:off x="6546935" y="2403837"/>
            <a:ext cx="1265267"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B6CF292-6145-C909-4D7B-9182A382333B}"/>
              </a:ext>
            </a:extLst>
          </p:cNvPr>
          <p:cNvSpPr/>
          <p:nvPr/>
        </p:nvSpPr>
        <p:spPr>
          <a:xfrm>
            <a:off x="1295554" y="2243647"/>
            <a:ext cx="320379" cy="320379"/>
          </a:xfrm>
          <a:prstGeom prst="ellipse">
            <a:avLst/>
          </a:prstGeom>
          <a:solidFill>
            <a:schemeClr val="tx1">
              <a:lumMod val="25000"/>
              <a:lumOff val="75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R</a:t>
            </a:r>
          </a:p>
        </p:txBody>
      </p:sp>
      <p:sp>
        <p:nvSpPr>
          <p:cNvPr id="15" name="Rectangle 14">
            <a:extLst>
              <a:ext uri="{FF2B5EF4-FFF2-40B4-BE49-F238E27FC236}">
                <a16:creationId xmlns:a16="http://schemas.microsoft.com/office/drawing/2014/main" id="{B709BFD9-9F99-993C-6C41-83E36323C7F4}"/>
              </a:ext>
            </a:extLst>
          </p:cNvPr>
          <p:cNvSpPr/>
          <p:nvPr/>
        </p:nvSpPr>
        <p:spPr>
          <a:xfrm rot="19079479">
            <a:off x="1783684" y="1151197"/>
            <a:ext cx="1903085"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2001:db8:</a:t>
            </a:r>
            <a:r>
              <a:rPr kumimoji="0" lang="en-US" sz="1800" b="0" i="0" u="none" strike="noStrike" kern="1200" cap="none" spc="0" normalizeH="0" baseline="0" noProof="0" dirty="0">
                <a:ln>
                  <a:noFill/>
                </a:ln>
                <a:solidFill>
                  <a:srgbClr val="FFC000"/>
                </a:solidFill>
                <a:effectLst/>
                <a:uLnTx/>
                <a:uFillTx/>
                <a:latin typeface="+mn-lt"/>
                <a:ea typeface="ＭＳ Ｐゴシック" charset="0"/>
              </a:rPr>
              <a:t>1</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::/48</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16" name="Rectangle 15">
            <a:extLst>
              <a:ext uri="{FF2B5EF4-FFF2-40B4-BE49-F238E27FC236}">
                <a16:creationId xmlns:a16="http://schemas.microsoft.com/office/drawing/2014/main" id="{63DD65F7-7129-596D-EB80-ED97D76F7832}"/>
              </a:ext>
            </a:extLst>
          </p:cNvPr>
          <p:cNvSpPr/>
          <p:nvPr/>
        </p:nvSpPr>
        <p:spPr>
          <a:xfrm rot="19079479">
            <a:off x="3640083" y="1151198"/>
            <a:ext cx="1972015"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2001:db8:</a:t>
            </a:r>
            <a:r>
              <a:rPr kumimoji="0" lang="en-US" sz="1800" b="0" i="0" u="none" strike="noStrike" kern="1200" cap="none" spc="0" normalizeH="0" baseline="0" noProof="0" dirty="0">
                <a:ln>
                  <a:noFill/>
                </a:ln>
                <a:solidFill>
                  <a:srgbClr val="6EBE4A"/>
                </a:solidFill>
                <a:effectLst/>
                <a:uLnTx/>
                <a:uFillTx/>
                <a:latin typeface="+mn-lt"/>
                <a:ea typeface="ＭＳ Ｐゴシック" charset="0"/>
              </a:rPr>
              <a:t>2</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::/48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17" name="Rectangle 16">
            <a:extLst>
              <a:ext uri="{FF2B5EF4-FFF2-40B4-BE49-F238E27FC236}">
                <a16:creationId xmlns:a16="http://schemas.microsoft.com/office/drawing/2014/main" id="{294774B2-D4E0-3C10-0B13-0B671406D1ED}"/>
              </a:ext>
            </a:extLst>
          </p:cNvPr>
          <p:cNvSpPr/>
          <p:nvPr/>
        </p:nvSpPr>
        <p:spPr>
          <a:xfrm rot="19079479">
            <a:off x="5517077" y="1151200"/>
            <a:ext cx="1972015"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2001:db8:</a:t>
            </a:r>
            <a:r>
              <a:rPr kumimoji="0" lang="en-US" sz="1800" b="0" i="0" u="none" strike="noStrike" kern="1200" cap="none" spc="0" normalizeH="0" baseline="0" noProof="0" dirty="0">
                <a:ln>
                  <a:noFill/>
                </a:ln>
                <a:solidFill>
                  <a:srgbClr val="00BCEB"/>
                </a:solidFill>
                <a:effectLst/>
                <a:uLnTx/>
                <a:uFillTx/>
                <a:latin typeface="+mn-lt"/>
                <a:ea typeface="ＭＳ Ｐゴシック" charset="0"/>
              </a:rPr>
              <a:t>3</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::/48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18" name="Rectangle 17">
            <a:extLst>
              <a:ext uri="{FF2B5EF4-FFF2-40B4-BE49-F238E27FC236}">
                <a16:creationId xmlns:a16="http://schemas.microsoft.com/office/drawing/2014/main" id="{70EA42D7-E514-1D11-425E-569B9FCF4F07}"/>
              </a:ext>
            </a:extLst>
          </p:cNvPr>
          <p:cNvSpPr/>
          <p:nvPr/>
        </p:nvSpPr>
        <p:spPr>
          <a:xfrm rot="19079479">
            <a:off x="7419584" y="1151199"/>
            <a:ext cx="1972015"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2001:db8:</a:t>
            </a:r>
            <a:r>
              <a:rPr kumimoji="0" lang="en-US" sz="1800" b="0" i="0" u="none" strike="noStrike" kern="1200" cap="none" spc="0" normalizeH="0" baseline="0" noProof="0" dirty="0">
                <a:ln>
                  <a:noFill/>
                </a:ln>
                <a:solidFill>
                  <a:srgbClr val="E3241B"/>
                </a:solidFill>
                <a:effectLst/>
                <a:uLnTx/>
                <a:uFillTx/>
                <a:latin typeface="+mn-lt"/>
                <a:ea typeface="ＭＳ Ｐゴシック" charset="0"/>
              </a:rPr>
              <a:t>4</a:t>
            </a:r>
            <a:r>
              <a:rPr kumimoji="0" lang="en-US" sz="1800" b="0" i="0" u="none" strike="noStrike" kern="1200" cap="none" spc="0" normalizeH="0" baseline="0" noProof="0" dirty="0">
                <a:ln>
                  <a:noFill/>
                </a:ln>
                <a:solidFill>
                  <a:srgbClr val="282828"/>
                </a:solidFill>
                <a:effectLst/>
                <a:uLnTx/>
                <a:uFillTx/>
                <a:latin typeface="+mn-lt"/>
                <a:ea typeface="ＭＳ Ｐゴシック" charset="0"/>
              </a:rPr>
              <a:t>::/48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19" name="Rectangle 18">
            <a:extLst>
              <a:ext uri="{FF2B5EF4-FFF2-40B4-BE49-F238E27FC236}">
                <a16:creationId xmlns:a16="http://schemas.microsoft.com/office/drawing/2014/main" id="{1AD458D0-1C60-633B-024B-4BA2F69CFBC6}"/>
              </a:ext>
            </a:extLst>
          </p:cNvPr>
          <p:cNvSpPr/>
          <p:nvPr/>
        </p:nvSpPr>
        <p:spPr>
          <a:xfrm>
            <a:off x="7998" y="3601224"/>
            <a:ext cx="1896604"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cxnSp>
        <p:nvCxnSpPr>
          <p:cNvPr id="20" name="Straight Arrow Connector 19">
            <a:extLst>
              <a:ext uri="{FF2B5EF4-FFF2-40B4-BE49-F238E27FC236}">
                <a16:creationId xmlns:a16="http://schemas.microsoft.com/office/drawing/2014/main" id="{ABEE512D-F7F5-C053-0C6D-C837D7A1A696}"/>
              </a:ext>
            </a:extLst>
          </p:cNvPr>
          <p:cNvCxnSpPr/>
          <p:nvPr/>
        </p:nvCxnSpPr>
        <p:spPr>
          <a:xfrm flipH="1">
            <a:off x="5620052" y="3326004"/>
            <a:ext cx="283222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A23F76-5757-6A03-A1B1-BE6DB9C2A97D}"/>
              </a:ext>
            </a:extLst>
          </p:cNvPr>
          <p:cNvSpPr txBox="1"/>
          <p:nvPr/>
        </p:nvSpPr>
        <p:spPr>
          <a:xfrm>
            <a:off x="5635760" y="2788772"/>
            <a:ext cx="2949846" cy="503215"/>
          </a:xfrm>
          <a:prstGeom prst="rect">
            <a:avLst/>
          </a:prstGeom>
          <a:noFill/>
          <a:ln>
            <a:noFill/>
          </a:ln>
        </p:spPr>
        <p:txBody>
          <a:bodyPr wrap="none" rtlCol="0">
            <a:spAutoFit/>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CZ" sz="2000" b="1" i="0" u="none" strike="noStrike" kern="1200" cap="none" spc="0" normalizeH="0" baseline="0" noProof="0" dirty="0">
                <a:ln>
                  <a:noFill/>
                </a:ln>
                <a:solidFill>
                  <a:srgbClr val="282828">
                    <a:lumMod val="90000"/>
                    <a:lumOff val="10000"/>
                  </a:srgbClr>
                </a:solidFill>
                <a:effectLst/>
                <a:uLnTx/>
                <a:uFillTx/>
                <a:latin typeface="+mn-lt"/>
                <a:ea typeface="ＭＳ Ｐゴシック" charset="0"/>
              </a:rPr>
              <a:t>BGP:2001:db8:</a:t>
            </a:r>
            <a:r>
              <a:rPr kumimoji="0" lang="en-CZ" sz="2000" b="1" i="0" u="none" strike="noStrike" kern="1200" cap="none" spc="0" normalizeH="0" baseline="0" noProof="0" dirty="0">
                <a:ln>
                  <a:noFill/>
                </a:ln>
                <a:solidFill>
                  <a:srgbClr val="E3241B"/>
                </a:solidFill>
                <a:effectLst/>
                <a:uLnTx/>
                <a:uFillTx/>
                <a:latin typeface="+mn-lt"/>
                <a:ea typeface="ＭＳ Ｐゴシック" charset="0"/>
              </a:rPr>
              <a:t>4</a:t>
            </a:r>
            <a:r>
              <a:rPr kumimoji="0" lang="en-CZ" sz="2000" b="1" i="0" u="none" strike="noStrike" kern="1200" cap="none" spc="0" normalizeH="0" baseline="0" noProof="0" dirty="0">
                <a:ln>
                  <a:noFill/>
                </a:ln>
                <a:solidFill>
                  <a:srgbClr val="282828">
                    <a:lumMod val="90000"/>
                    <a:lumOff val="10000"/>
                  </a:srgbClr>
                </a:solidFill>
                <a:effectLst/>
                <a:uLnTx/>
                <a:uFillTx/>
                <a:latin typeface="+mn-lt"/>
                <a:ea typeface="ＭＳ Ｐゴシック" charset="0"/>
              </a:rPr>
              <a:t>:</a:t>
            </a:r>
            <a:r>
              <a:rPr kumimoji="0" lang="en-CZ" sz="2000" b="1" i="0" u="none" strike="noStrike" kern="1200" cap="none" spc="0" normalizeH="0" baseline="0" noProof="0" dirty="0">
                <a:ln>
                  <a:noFill/>
                </a:ln>
                <a:solidFill>
                  <a:srgbClr val="E3241B"/>
                </a:solidFill>
                <a:effectLst/>
                <a:uLnTx/>
                <a:uFillTx/>
                <a:latin typeface="+mn-lt"/>
                <a:ea typeface="ＭＳ Ｐゴシック" charset="0"/>
              </a:rPr>
              <a:t>eeee</a:t>
            </a:r>
            <a:r>
              <a:rPr kumimoji="0" lang="en-CZ" sz="2000" b="1" i="0" u="none" strike="noStrike" kern="1200" cap="none" spc="0" normalizeH="0" baseline="0" noProof="0" dirty="0">
                <a:ln>
                  <a:noFill/>
                </a:ln>
                <a:solidFill>
                  <a:srgbClr val="282828">
                    <a:lumMod val="90000"/>
                    <a:lumOff val="10000"/>
                  </a:srgbClr>
                </a:solidFill>
                <a:effectLst/>
                <a:uLnTx/>
                <a:uFillTx/>
                <a:latin typeface="+mn-lt"/>
                <a:ea typeface="ＭＳ Ｐゴシック" charset="0"/>
              </a:rPr>
              <a:t>::</a:t>
            </a:r>
          </a:p>
        </p:txBody>
      </p:sp>
      <p:sp>
        <p:nvSpPr>
          <p:cNvPr id="22" name="Rectangle 21">
            <a:extLst>
              <a:ext uri="{FF2B5EF4-FFF2-40B4-BE49-F238E27FC236}">
                <a16:creationId xmlns:a16="http://schemas.microsoft.com/office/drawing/2014/main" id="{139354B8-5898-23B3-320E-7A9795FD6087}"/>
              </a:ext>
            </a:extLst>
          </p:cNvPr>
          <p:cNvSpPr/>
          <p:nvPr/>
        </p:nvSpPr>
        <p:spPr>
          <a:xfrm>
            <a:off x="2511711" y="3601224"/>
            <a:ext cx="1864839"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23" name="Rectangle 22">
            <a:extLst>
              <a:ext uri="{FF2B5EF4-FFF2-40B4-BE49-F238E27FC236}">
                <a16:creationId xmlns:a16="http://schemas.microsoft.com/office/drawing/2014/main" id="{6A455A1E-5045-825A-F281-130BCD1290E1}"/>
              </a:ext>
            </a:extLst>
          </p:cNvPr>
          <p:cNvSpPr/>
          <p:nvPr/>
        </p:nvSpPr>
        <p:spPr>
          <a:xfrm>
            <a:off x="4572000" y="3596100"/>
            <a:ext cx="1737076"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24" name="Rectangle 23">
            <a:extLst>
              <a:ext uri="{FF2B5EF4-FFF2-40B4-BE49-F238E27FC236}">
                <a16:creationId xmlns:a16="http://schemas.microsoft.com/office/drawing/2014/main" id="{AC9B7249-047E-6A41-47D1-006447CA79B7}"/>
              </a:ext>
            </a:extLst>
          </p:cNvPr>
          <p:cNvSpPr/>
          <p:nvPr/>
        </p:nvSpPr>
        <p:spPr>
          <a:xfrm>
            <a:off x="6631532" y="3596100"/>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25" name="Rectangle 24">
            <a:extLst>
              <a:ext uri="{FF2B5EF4-FFF2-40B4-BE49-F238E27FC236}">
                <a16:creationId xmlns:a16="http://schemas.microsoft.com/office/drawing/2014/main" id="{855AF7E4-B16D-CDF3-6B1E-A366A9E21D42}"/>
              </a:ext>
            </a:extLst>
          </p:cNvPr>
          <p:cNvSpPr/>
          <p:nvPr/>
        </p:nvSpPr>
        <p:spPr>
          <a:xfrm>
            <a:off x="-24765" y="3425676"/>
            <a:ext cx="1995317" cy="1044248"/>
          </a:xfrm>
          <a:prstGeom prst="rect">
            <a:avLst/>
          </a:prstGeom>
          <a:solidFill>
            <a:schemeClr val="bg2">
              <a:alpha val="61574"/>
            </a:schemeClr>
          </a:solidFill>
          <a:ln w="12700">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Z"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26" name="Rectangle 25">
            <a:extLst>
              <a:ext uri="{FF2B5EF4-FFF2-40B4-BE49-F238E27FC236}">
                <a16:creationId xmlns:a16="http://schemas.microsoft.com/office/drawing/2014/main" id="{A71F99A1-5AAC-C40D-0231-FF7F87D18F6E}"/>
              </a:ext>
            </a:extLst>
          </p:cNvPr>
          <p:cNvSpPr/>
          <p:nvPr/>
        </p:nvSpPr>
        <p:spPr>
          <a:xfrm>
            <a:off x="2441995" y="3407547"/>
            <a:ext cx="1995317" cy="1375324"/>
          </a:xfrm>
          <a:prstGeom prst="rect">
            <a:avLst/>
          </a:prstGeom>
          <a:solidFill>
            <a:schemeClr val="bg2">
              <a:alpha val="61574"/>
            </a:schemeClr>
          </a:solidFill>
          <a:ln w="12700">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Z"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27" name="Rectangle 26">
            <a:extLst>
              <a:ext uri="{FF2B5EF4-FFF2-40B4-BE49-F238E27FC236}">
                <a16:creationId xmlns:a16="http://schemas.microsoft.com/office/drawing/2014/main" id="{0386836E-ACCD-5C3A-C3F6-139A378B4420}"/>
              </a:ext>
            </a:extLst>
          </p:cNvPr>
          <p:cNvSpPr/>
          <p:nvPr/>
        </p:nvSpPr>
        <p:spPr>
          <a:xfrm>
            <a:off x="4442501" y="3386930"/>
            <a:ext cx="1995317" cy="1121740"/>
          </a:xfrm>
          <a:prstGeom prst="rect">
            <a:avLst/>
          </a:prstGeom>
          <a:solidFill>
            <a:schemeClr val="bg2">
              <a:alpha val="61574"/>
            </a:schemeClr>
          </a:solidFill>
          <a:ln w="12700">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Z" sz="1800" b="0" i="0" u="none" strike="noStrike" kern="1200" cap="none" spc="0" normalizeH="0" baseline="0" noProof="0">
              <a:ln>
                <a:noFill/>
              </a:ln>
              <a:solidFill>
                <a:srgbClr val="005073"/>
              </a:solidFill>
              <a:effectLst/>
              <a:uLnTx/>
              <a:uFillTx/>
              <a:latin typeface="CiscoSansTT ExtraLight"/>
              <a:ea typeface="+mn-ea"/>
              <a:cs typeface="+mn-cs"/>
            </a:endParaRPr>
          </a:p>
        </p:txBody>
      </p:sp>
    </p:spTree>
    <p:extLst>
      <p:ext uri="{BB962C8B-B14F-4D97-AF65-F5344CB8AC3E}">
        <p14:creationId xmlns:p14="http://schemas.microsoft.com/office/powerpoint/2010/main" val="40554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0322CB3-EA9B-8C9D-814E-043F0DF3A128}"/>
              </a:ext>
            </a:extLst>
          </p:cNvPr>
          <p:cNvCxnSpPr>
            <a:cxnSpLocks/>
          </p:cNvCxnSpPr>
          <p:nvPr/>
        </p:nvCxnSpPr>
        <p:spPr>
          <a:xfrm>
            <a:off x="8780296" y="155710"/>
            <a:ext cx="0" cy="42998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21CB876-460C-136C-B23C-FAD9C1B8763E}"/>
              </a:ext>
            </a:extLst>
          </p:cNvPr>
          <p:cNvSpPr txBox="1">
            <a:spLocks/>
          </p:cNvSpPr>
          <p:nvPr/>
        </p:nvSpPr>
        <p:spPr>
          <a:xfrm>
            <a:off x="229701" y="108688"/>
            <a:ext cx="8690285"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 </a:t>
            </a:r>
            <a:r>
              <a:rPr lang="en-AU" dirty="0" err="1"/>
              <a:t>uSID</a:t>
            </a:r>
            <a:r>
              <a:rPr lang="en-AU" dirty="0"/>
              <a:t> More Than 6 SIDs?</a:t>
            </a:r>
          </a:p>
        </p:txBody>
      </p:sp>
      <p:sp>
        <p:nvSpPr>
          <p:cNvPr id="6" name="TextBox 5">
            <a:extLst>
              <a:ext uri="{FF2B5EF4-FFF2-40B4-BE49-F238E27FC236}">
                <a16:creationId xmlns:a16="http://schemas.microsoft.com/office/drawing/2014/main" id="{7781C367-E787-17E7-2EC4-BB60BCC82D11}"/>
              </a:ext>
            </a:extLst>
          </p:cNvPr>
          <p:cNvSpPr txBox="1"/>
          <p:nvPr/>
        </p:nvSpPr>
        <p:spPr>
          <a:xfrm>
            <a:off x="1524657" y="1120328"/>
            <a:ext cx="556439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mn-lt"/>
                <a:ea typeface="ＭＳ Ｐゴシック" charset="0"/>
              </a:rPr>
              <a:t>2001 : 0db8 </a:t>
            </a:r>
            <a:r>
              <a:rPr kumimoji="0" lang="en-US" sz="1600" b="0" i="0" u="none" strike="noStrike" kern="1200" cap="none" spc="0" normalizeH="0" baseline="0" noProof="0" dirty="0">
                <a:ln>
                  <a:noFill/>
                </a:ln>
                <a:solidFill>
                  <a:srgbClr val="282828"/>
                </a:solidFill>
                <a:effectLst/>
                <a:uLnTx/>
                <a:uFillTx/>
                <a:latin typeface="+mn-lt"/>
                <a:ea typeface="ＭＳ Ｐゴシック" charset="0"/>
              </a:rPr>
              <a:t>: 0100 : 0200 : 0300 : 0400 : 0500 : 0600</a:t>
            </a:r>
          </a:p>
        </p:txBody>
      </p:sp>
      <p:sp>
        <p:nvSpPr>
          <p:cNvPr id="7" name="Rectangle 6">
            <a:extLst>
              <a:ext uri="{FF2B5EF4-FFF2-40B4-BE49-F238E27FC236}">
                <a16:creationId xmlns:a16="http://schemas.microsoft.com/office/drawing/2014/main" id="{74C60670-CCC7-09F2-3CB7-8E925CACD415}"/>
              </a:ext>
            </a:extLst>
          </p:cNvPr>
          <p:cNvSpPr/>
          <p:nvPr/>
        </p:nvSpPr>
        <p:spPr>
          <a:xfrm>
            <a:off x="275431" y="1101723"/>
            <a:ext cx="1465466"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Container 1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8" name="Rectangle 7">
            <a:extLst>
              <a:ext uri="{FF2B5EF4-FFF2-40B4-BE49-F238E27FC236}">
                <a16:creationId xmlns:a16="http://schemas.microsoft.com/office/drawing/2014/main" id="{6E3CE7E1-B24D-4AC2-2F6B-547032EAB2EC}"/>
              </a:ext>
            </a:extLst>
          </p:cNvPr>
          <p:cNvSpPr/>
          <p:nvPr/>
        </p:nvSpPr>
        <p:spPr>
          <a:xfrm>
            <a:off x="501461" y="3759082"/>
            <a:ext cx="4157132" cy="696478"/>
          </a:xfrm>
          <a:prstGeom prst="rect">
            <a:avLst/>
          </a:prstGeom>
          <a:solidFill>
            <a:srgbClr val="FBAB18">
              <a:lumMod val="20000"/>
              <a:lumOff val="80000"/>
            </a:srgbClr>
          </a:solidFill>
          <a:ln w="25400" cap="flat" cmpd="sng" algn="ctr">
            <a:solidFill>
              <a:srgbClr val="FBAB18"/>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SA:7.5.4.3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DA:11.6.19.71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Port:UDP</a:t>
            </a:r>
          </a:p>
        </p:txBody>
      </p:sp>
      <p:sp>
        <p:nvSpPr>
          <p:cNvPr id="9" name="Rectangle 8">
            <a:extLst>
              <a:ext uri="{FF2B5EF4-FFF2-40B4-BE49-F238E27FC236}">
                <a16:creationId xmlns:a16="http://schemas.microsoft.com/office/drawing/2014/main" id="{451953C0-C4DA-BFBA-ED92-B62F89049FB0}"/>
              </a:ext>
            </a:extLst>
          </p:cNvPr>
          <p:cNvSpPr/>
          <p:nvPr/>
        </p:nvSpPr>
        <p:spPr>
          <a:xfrm>
            <a:off x="501460" y="4512615"/>
            <a:ext cx="4157131" cy="264678"/>
          </a:xfrm>
          <a:prstGeom prst="rect">
            <a:avLst/>
          </a:prstGeom>
          <a:solidFill>
            <a:srgbClr val="FBAB18">
              <a:lumMod val="20000"/>
              <a:lumOff val="80000"/>
            </a:srgbClr>
          </a:solidFill>
          <a:ln w="25400" cap="flat" cmpd="sng" algn="ctr">
            <a:solidFill>
              <a:srgbClr val="FBAB18"/>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UDP Header/Data</a:t>
            </a:r>
          </a:p>
        </p:txBody>
      </p:sp>
      <p:sp>
        <p:nvSpPr>
          <p:cNvPr id="10" name="Rectangle 9">
            <a:extLst>
              <a:ext uri="{FF2B5EF4-FFF2-40B4-BE49-F238E27FC236}">
                <a16:creationId xmlns:a16="http://schemas.microsoft.com/office/drawing/2014/main" id="{5E9A109D-F9E4-8D08-FED9-B6B3DB8F5982}"/>
              </a:ext>
            </a:extLst>
          </p:cNvPr>
          <p:cNvSpPr/>
          <p:nvPr/>
        </p:nvSpPr>
        <p:spPr>
          <a:xfrm>
            <a:off x="501461" y="1946830"/>
            <a:ext cx="4157133" cy="715546"/>
          </a:xfrm>
          <a:prstGeom prst="rect">
            <a:avLst/>
          </a:prstGeom>
          <a:solidFill>
            <a:srgbClr val="005073">
              <a:lumMod val="20000"/>
              <a:lumOff val="80000"/>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a:t>
            </a:r>
          </a:p>
        </p:txBody>
      </p:sp>
      <p:sp>
        <p:nvSpPr>
          <p:cNvPr id="11" name="Rectangle 10">
            <a:extLst>
              <a:ext uri="{FF2B5EF4-FFF2-40B4-BE49-F238E27FC236}">
                <a16:creationId xmlns:a16="http://schemas.microsoft.com/office/drawing/2014/main" id="{E7450B57-D84A-93C2-B614-947A0BD04271}"/>
              </a:ext>
            </a:extLst>
          </p:cNvPr>
          <p:cNvSpPr/>
          <p:nvPr/>
        </p:nvSpPr>
        <p:spPr>
          <a:xfrm>
            <a:off x="403632" y="758994"/>
            <a:ext cx="7343677"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100-&gt;200-&gt;300-&gt;400-&gt;500-&gt;600-&gt;700-&gt;800-&gt;900-&gt;a00-&gt;b00</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12" name="TextBox 11">
            <a:extLst>
              <a:ext uri="{FF2B5EF4-FFF2-40B4-BE49-F238E27FC236}">
                <a16:creationId xmlns:a16="http://schemas.microsoft.com/office/drawing/2014/main" id="{84A56FAE-92B0-8FB1-4978-82702351A681}"/>
              </a:ext>
            </a:extLst>
          </p:cNvPr>
          <p:cNvSpPr txBox="1"/>
          <p:nvPr/>
        </p:nvSpPr>
        <p:spPr>
          <a:xfrm>
            <a:off x="1524657" y="1526576"/>
            <a:ext cx="5564371"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mn-lt"/>
                <a:ea typeface="ＭＳ Ｐゴシック" charset="0"/>
              </a:rPr>
              <a:t>2001 : 0db8 </a:t>
            </a:r>
            <a:r>
              <a:rPr kumimoji="0" lang="en-US" sz="1600" b="0" i="0" u="none" strike="noStrike" kern="1200" cap="none" spc="0" normalizeH="0" baseline="0" noProof="0" dirty="0">
                <a:ln>
                  <a:noFill/>
                </a:ln>
                <a:solidFill>
                  <a:srgbClr val="282828"/>
                </a:solidFill>
                <a:effectLst/>
                <a:uLnTx/>
                <a:uFillTx/>
                <a:latin typeface="+mn-lt"/>
                <a:ea typeface="ＭＳ Ｐゴシック" charset="0"/>
              </a:rPr>
              <a:t>: 0700 : 0800 : 0900 : 0a00 : 0b00 : 0000</a:t>
            </a:r>
          </a:p>
        </p:txBody>
      </p:sp>
      <p:sp>
        <p:nvSpPr>
          <p:cNvPr id="13" name="Rectangle 12">
            <a:extLst>
              <a:ext uri="{FF2B5EF4-FFF2-40B4-BE49-F238E27FC236}">
                <a16:creationId xmlns:a16="http://schemas.microsoft.com/office/drawing/2014/main" id="{A7E0863E-AFC4-0812-5C2B-7DC0B74C3BE6}"/>
              </a:ext>
            </a:extLst>
          </p:cNvPr>
          <p:cNvSpPr/>
          <p:nvPr/>
        </p:nvSpPr>
        <p:spPr>
          <a:xfrm>
            <a:off x="272494" y="1494844"/>
            <a:ext cx="1465466"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Container 2 </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14" name="Rectangle 13">
            <a:extLst>
              <a:ext uri="{FF2B5EF4-FFF2-40B4-BE49-F238E27FC236}">
                <a16:creationId xmlns:a16="http://schemas.microsoft.com/office/drawing/2014/main" id="{3343020B-F62D-81C9-200B-3651CD5DE762}"/>
              </a:ext>
            </a:extLst>
          </p:cNvPr>
          <p:cNvSpPr/>
          <p:nvPr/>
        </p:nvSpPr>
        <p:spPr>
          <a:xfrm>
            <a:off x="501461" y="2719431"/>
            <a:ext cx="4157133" cy="982596"/>
          </a:xfrm>
          <a:prstGeom prst="rect">
            <a:avLst/>
          </a:prstGeom>
          <a:solidFill>
            <a:srgbClr val="6EBE4A">
              <a:lumMod val="20000"/>
              <a:lumOff val="80000"/>
            </a:srgbClr>
          </a:solidFill>
          <a:ln w="25400" cap="flat" cmpd="sng" algn="ctr">
            <a:solidFill>
              <a:srgbClr val="6EBE4A"/>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endPar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[0]:</a:t>
            </a:r>
            <a:r>
              <a:rPr kumimoji="0" lang="en-US" sz="12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 </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2001:db8:700:800:900:a00:b00::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endParaRPr>
          </a:p>
        </p:txBody>
      </p:sp>
      <p:sp>
        <p:nvSpPr>
          <p:cNvPr id="15" name="Rectangle 14">
            <a:extLst>
              <a:ext uri="{FF2B5EF4-FFF2-40B4-BE49-F238E27FC236}">
                <a16:creationId xmlns:a16="http://schemas.microsoft.com/office/drawing/2014/main" id="{606C6715-6B69-6EBD-129B-10CE7043DAD9}"/>
              </a:ext>
            </a:extLst>
          </p:cNvPr>
          <p:cNvSpPr/>
          <p:nvPr/>
        </p:nvSpPr>
        <p:spPr>
          <a:xfrm>
            <a:off x="501460" y="2149021"/>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db8:100:200:300:400:500:600</a:t>
            </a:r>
          </a:p>
        </p:txBody>
      </p:sp>
      <p:sp>
        <p:nvSpPr>
          <p:cNvPr id="16" name="Rectangle 15">
            <a:extLst>
              <a:ext uri="{FF2B5EF4-FFF2-40B4-BE49-F238E27FC236}">
                <a16:creationId xmlns:a16="http://schemas.microsoft.com/office/drawing/2014/main" id="{2289B145-E432-DDFC-3D02-0A2BBB7BB2B3}"/>
              </a:ext>
            </a:extLst>
          </p:cNvPr>
          <p:cNvSpPr/>
          <p:nvPr/>
        </p:nvSpPr>
        <p:spPr>
          <a:xfrm>
            <a:off x="501460" y="2149021"/>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db8:200:300:400:500:600:0</a:t>
            </a:r>
          </a:p>
        </p:txBody>
      </p:sp>
      <p:sp>
        <p:nvSpPr>
          <p:cNvPr id="17" name="Rectangle 16">
            <a:extLst>
              <a:ext uri="{FF2B5EF4-FFF2-40B4-BE49-F238E27FC236}">
                <a16:creationId xmlns:a16="http://schemas.microsoft.com/office/drawing/2014/main" id="{CDBF2919-91B8-9499-8D57-19016BBE056F}"/>
              </a:ext>
            </a:extLst>
          </p:cNvPr>
          <p:cNvSpPr/>
          <p:nvPr/>
        </p:nvSpPr>
        <p:spPr>
          <a:xfrm>
            <a:off x="501460" y="2149021"/>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db8:300:400:500:600:0::</a:t>
            </a:r>
          </a:p>
        </p:txBody>
      </p:sp>
      <p:sp>
        <p:nvSpPr>
          <p:cNvPr id="18" name="Rectangle 17">
            <a:extLst>
              <a:ext uri="{FF2B5EF4-FFF2-40B4-BE49-F238E27FC236}">
                <a16:creationId xmlns:a16="http://schemas.microsoft.com/office/drawing/2014/main" id="{4B853B54-A564-E826-73EC-1784CB5AFD6B}"/>
              </a:ext>
            </a:extLst>
          </p:cNvPr>
          <p:cNvSpPr/>
          <p:nvPr/>
        </p:nvSpPr>
        <p:spPr>
          <a:xfrm>
            <a:off x="501460" y="2149021"/>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db8:400:500:600:0::</a:t>
            </a:r>
          </a:p>
        </p:txBody>
      </p:sp>
      <p:sp>
        <p:nvSpPr>
          <p:cNvPr id="19" name="Rectangle 18">
            <a:extLst>
              <a:ext uri="{FF2B5EF4-FFF2-40B4-BE49-F238E27FC236}">
                <a16:creationId xmlns:a16="http://schemas.microsoft.com/office/drawing/2014/main" id="{0A5712A5-889D-A02A-F69A-4F3F3191AC59}"/>
              </a:ext>
            </a:extLst>
          </p:cNvPr>
          <p:cNvSpPr/>
          <p:nvPr/>
        </p:nvSpPr>
        <p:spPr>
          <a:xfrm>
            <a:off x="501460" y="2149021"/>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db8:500:600:0::</a:t>
            </a:r>
          </a:p>
        </p:txBody>
      </p:sp>
      <p:sp>
        <p:nvSpPr>
          <p:cNvPr id="20" name="Rectangle 19">
            <a:extLst>
              <a:ext uri="{FF2B5EF4-FFF2-40B4-BE49-F238E27FC236}">
                <a16:creationId xmlns:a16="http://schemas.microsoft.com/office/drawing/2014/main" id="{C736379C-190E-0E68-81D8-63782CCAC1A5}"/>
              </a:ext>
            </a:extLst>
          </p:cNvPr>
          <p:cNvSpPr/>
          <p:nvPr/>
        </p:nvSpPr>
        <p:spPr>
          <a:xfrm>
            <a:off x="501460" y="2149021"/>
            <a:ext cx="4572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db8:600:0::</a:t>
            </a:r>
          </a:p>
        </p:txBody>
      </p:sp>
      <p:sp>
        <p:nvSpPr>
          <p:cNvPr id="21" name="Rectangle 20">
            <a:extLst>
              <a:ext uri="{FF2B5EF4-FFF2-40B4-BE49-F238E27FC236}">
                <a16:creationId xmlns:a16="http://schemas.microsoft.com/office/drawing/2014/main" id="{6BCDC78B-C952-CB2E-4C78-E3AA1D791F4A}"/>
              </a:ext>
            </a:extLst>
          </p:cNvPr>
          <p:cNvSpPr/>
          <p:nvPr/>
        </p:nvSpPr>
        <p:spPr>
          <a:xfrm>
            <a:off x="501460" y="2149021"/>
            <a:ext cx="37403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:700:800:900:a00:b00::</a:t>
            </a:r>
          </a:p>
        </p:txBody>
      </p:sp>
      <p:sp>
        <p:nvSpPr>
          <p:cNvPr id="22" name="Rectangle 21">
            <a:extLst>
              <a:ext uri="{FF2B5EF4-FFF2-40B4-BE49-F238E27FC236}">
                <a16:creationId xmlns:a16="http://schemas.microsoft.com/office/drawing/2014/main" id="{F3A75AD8-7153-E5E4-5996-1804AEB04636}"/>
              </a:ext>
            </a:extLst>
          </p:cNvPr>
          <p:cNvSpPr/>
          <p:nvPr/>
        </p:nvSpPr>
        <p:spPr>
          <a:xfrm>
            <a:off x="501460" y="2149021"/>
            <a:ext cx="37403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:800:900:a00:b00::</a:t>
            </a:r>
          </a:p>
        </p:txBody>
      </p:sp>
      <p:sp>
        <p:nvSpPr>
          <p:cNvPr id="23" name="Rectangle 22">
            <a:extLst>
              <a:ext uri="{FF2B5EF4-FFF2-40B4-BE49-F238E27FC236}">
                <a16:creationId xmlns:a16="http://schemas.microsoft.com/office/drawing/2014/main" id="{48149575-2546-1538-91FE-521F60EB152A}"/>
              </a:ext>
            </a:extLst>
          </p:cNvPr>
          <p:cNvSpPr/>
          <p:nvPr/>
        </p:nvSpPr>
        <p:spPr>
          <a:xfrm>
            <a:off x="501460" y="2149021"/>
            <a:ext cx="37403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:900:a00:b00::</a:t>
            </a:r>
          </a:p>
        </p:txBody>
      </p:sp>
      <p:sp>
        <p:nvSpPr>
          <p:cNvPr id="24" name="Rectangle 23">
            <a:extLst>
              <a:ext uri="{FF2B5EF4-FFF2-40B4-BE49-F238E27FC236}">
                <a16:creationId xmlns:a16="http://schemas.microsoft.com/office/drawing/2014/main" id="{FC725E33-81AE-07B9-03BE-D9FF8E961725}"/>
              </a:ext>
            </a:extLst>
          </p:cNvPr>
          <p:cNvSpPr/>
          <p:nvPr/>
        </p:nvSpPr>
        <p:spPr>
          <a:xfrm>
            <a:off x="501460" y="2149021"/>
            <a:ext cx="37403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DA:2001:</a:t>
            </a:r>
            <a:r>
              <a:rPr kumimoji="0" lang="en-US" sz="1400" b="1" i="0" u="none" strike="noStrike" kern="0" cap="none" spc="0" normalizeH="0" baseline="0" noProof="0" dirty="0">
                <a:ln>
                  <a:noFill/>
                </a:ln>
                <a:solidFill>
                  <a:srgbClr val="FF0000"/>
                </a:solidFill>
                <a:effectLst/>
                <a:uLnTx/>
                <a:uFillTx/>
                <a:latin typeface="Courier New" charset="0"/>
                <a:ea typeface="Courier New" charset="0"/>
                <a:cs typeface="Courier New" charset="0"/>
              </a:rPr>
              <a:t>db8</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:a00:b00::</a:t>
            </a:r>
          </a:p>
        </p:txBody>
      </p:sp>
      <p:sp>
        <p:nvSpPr>
          <p:cNvPr id="25" name="Rectangle 24">
            <a:extLst>
              <a:ext uri="{FF2B5EF4-FFF2-40B4-BE49-F238E27FC236}">
                <a16:creationId xmlns:a16="http://schemas.microsoft.com/office/drawing/2014/main" id="{4C519281-0934-59DC-5421-D2376ACA90EA}"/>
              </a:ext>
            </a:extLst>
          </p:cNvPr>
          <p:cNvSpPr/>
          <p:nvPr/>
        </p:nvSpPr>
        <p:spPr>
          <a:xfrm>
            <a:off x="501460" y="2149021"/>
            <a:ext cx="37403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DA:</a:t>
            </a:r>
            <a:r>
              <a:rPr kumimoji="0" lang="en-US" sz="1400" b="1" i="0" u="none" strike="noStrike" kern="0" cap="none" spc="0" normalizeH="0" baseline="0" noProof="0" dirty="0">
                <a:ln>
                  <a:noFill/>
                </a:ln>
                <a:solidFill>
                  <a:schemeClr val="accent6"/>
                </a:solidFill>
                <a:effectLst/>
                <a:uLnTx/>
                <a:uFillTx/>
                <a:latin typeface="Courier New" charset="0"/>
                <a:ea typeface="Courier New" charset="0"/>
                <a:cs typeface="Courier New" charset="0"/>
              </a:rPr>
              <a:t>2001</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a:t>
            </a:r>
            <a:r>
              <a:rPr kumimoji="0" lang="en-US" sz="1400" b="1" i="0" u="none" strike="noStrike" kern="0" cap="none" spc="0" normalizeH="0" baseline="0" noProof="0" dirty="0">
                <a:ln>
                  <a:noFill/>
                </a:ln>
                <a:solidFill>
                  <a:schemeClr val="accent6"/>
                </a:solidFill>
                <a:effectLst/>
                <a:uLnTx/>
                <a:uFillTx/>
                <a:latin typeface="Courier New" charset="0"/>
                <a:ea typeface="Courier New" charset="0"/>
                <a:cs typeface="Courier New" charset="0"/>
              </a:rPr>
              <a:t>db8</a:t>
            </a: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:b00::</a:t>
            </a:r>
          </a:p>
        </p:txBody>
      </p:sp>
      <p:sp>
        <p:nvSpPr>
          <p:cNvPr id="26" name="Rectangle 25">
            <a:extLst>
              <a:ext uri="{FF2B5EF4-FFF2-40B4-BE49-F238E27FC236}">
                <a16:creationId xmlns:a16="http://schemas.microsoft.com/office/drawing/2014/main" id="{40E2125D-2919-C6CC-47DB-00F4C213FF44}"/>
              </a:ext>
            </a:extLst>
          </p:cNvPr>
          <p:cNvSpPr/>
          <p:nvPr/>
        </p:nvSpPr>
        <p:spPr>
          <a:xfrm>
            <a:off x="4860590" y="2534765"/>
            <a:ext cx="1774845"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Shift &amp; Forward</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7" name="Rectangle 26">
            <a:extLst>
              <a:ext uri="{FF2B5EF4-FFF2-40B4-BE49-F238E27FC236}">
                <a16:creationId xmlns:a16="http://schemas.microsoft.com/office/drawing/2014/main" id="{B1118008-8CA9-B2F1-0953-F0B2E228AFA1}"/>
              </a:ext>
            </a:extLst>
          </p:cNvPr>
          <p:cNvSpPr/>
          <p:nvPr/>
        </p:nvSpPr>
        <p:spPr>
          <a:xfrm>
            <a:off x="4860590" y="2837465"/>
            <a:ext cx="2935419" cy="1477328"/>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END of Container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-&gt; is there SRH?</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Decrement SL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Copy New SID (Container)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charset="0"/>
              </a:rPr>
              <a:t>PSP</a:t>
            </a:r>
            <a:endParaRPr kumimoji="0" lang="cs-CZ" sz="1800" b="0" i="0" u="none" strike="noStrike" kern="1200" cap="none" spc="0" normalizeH="0" baseline="0" noProof="0" dirty="0">
              <a:ln>
                <a:noFill/>
              </a:ln>
              <a:solidFill>
                <a:srgbClr val="282828"/>
              </a:solidFill>
              <a:effectLst/>
              <a:uLnTx/>
              <a:uFillTx/>
              <a:latin typeface="+mn-lt"/>
              <a:ea typeface="ＭＳ Ｐゴシック" charset="0"/>
            </a:endParaRPr>
          </a:p>
        </p:txBody>
      </p:sp>
      <p:sp>
        <p:nvSpPr>
          <p:cNvPr id="28" name="Rectangle 27">
            <a:extLst>
              <a:ext uri="{FF2B5EF4-FFF2-40B4-BE49-F238E27FC236}">
                <a16:creationId xmlns:a16="http://schemas.microsoft.com/office/drawing/2014/main" id="{5C469235-11C0-CA3C-9ED0-B6444C3D19A4}"/>
              </a:ext>
            </a:extLst>
          </p:cNvPr>
          <p:cNvSpPr/>
          <p:nvPr/>
        </p:nvSpPr>
        <p:spPr>
          <a:xfrm>
            <a:off x="1355975" y="2930878"/>
            <a:ext cx="614271" cy="307777"/>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SL:1</a:t>
            </a:r>
            <a:endParaRPr kumimoji="0" lang="cs-CZ"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29" name="Rectangle 28">
            <a:extLst>
              <a:ext uri="{FF2B5EF4-FFF2-40B4-BE49-F238E27FC236}">
                <a16:creationId xmlns:a16="http://schemas.microsoft.com/office/drawing/2014/main" id="{02175685-F790-5E41-E33B-E4A88FFC1592}"/>
              </a:ext>
            </a:extLst>
          </p:cNvPr>
          <p:cNvSpPr/>
          <p:nvPr/>
        </p:nvSpPr>
        <p:spPr>
          <a:xfrm>
            <a:off x="1355975" y="2930704"/>
            <a:ext cx="614271" cy="307777"/>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SL:0</a:t>
            </a:r>
            <a:endParaRPr kumimoji="0" lang="cs-CZ" sz="14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30" name="Oval 29">
            <a:extLst>
              <a:ext uri="{FF2B5EF4-FFF2-40B4-BE49-F238E27FC236}">
                <a16:creationId xmlns:a16="http://schemas.microsoft.com/office/drawing/2014/main" id="{39724F34-86A1-18A7-45B3-3F41054F0B1A}"/>
              </a:ext>
            </a:extLst>
          </p:cNvPr>
          <p:cNvSpPr/>
          <p:nvPr/>
        </p:nvSpPr>
        <p:spPr>
          <a:xfrm>
            <a:off x="8620106" y="6780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1</a:t>
            </a:r>
          </a:p>
        </p:txBody>
      </p:sp>
      <p:sp>
        <p:nvSpPr>
          <p:cNvPr id="31" name="Oval 30">
            <a:extLst>
              <a:ext uri="{FF2B5EF4-FFF2-40B4-BE49-F238E27FC236}">
                <a16:creationId xmlns:a16="http://schemas.microsoft.com/office/drawing/2014/main" id="{60AEB922-7B21-9174-2C00-FF303B559165}"/>
              </a:ext>
            </a:extLst>
          </p:cNvPr>
          <p:cNvSpPr/>
          <p:nvPr/>
        </p:nvSpPr>
        <p:spPr>
          <a:xfrm>
            <a:off x="8620106" y="48365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2</a:t>
            </a:r>
          </a:p>
        </p:txBody>
      </p:sp>
      <p:sp>
        <p:nvSpPr>
          <p:cNvPr id="32" name="Oval 31">
            <a:extLst>
              <a:ext uri="{FF2B5EF4-FFF2-40B4-BE49-F238E27FC236}">
                <a16:creationId xmlns:a16="http://schemas.microsoft.com/office/drawing/2014/main" id="{2E6B7F4A-EEDC-4CA4-85DB-F9BFEF8A9613}"/>
              </a:ext>
            </a:extLst>
          </p:cNvPr>
          <p:cNvSpPr/>
          <p:nvPr/>
        </p:nvSpPr>
        <p:spPr>
          <a:xfrm>
            <a:off x="8620106" y="89950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3</a:t>
            </a:r>
          </a:p>
        </p:txBody>
      </p:sp>
      <p:sp>
        <p:nvSpPr>
          <p:cNvPr id="33" name="Oval 32">
            <a:extLst>
              <a:ext uri="{FF2B5EF4-FFF2-40B4-BE49-F238E27FC236}">
                <a16:creationId xmlns:a16="http://schemas.microsoft.com/office/drawing/2014/main" id="{8924B89A-B822-4583-8936-31FDB75DC2F0}"/>
              </a:ext>
            </a:extLst>
          </p:cNvPr>
          <p:cNvSpPr/>
          <p:nvPr/>
        </p:nvSpPr>
        <p:spPr>
          <a:xfrm>
            <a:off x="8620106" y="131535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4</a:t>
            </a:r>
          </a:p>
        </p:txBody>
      </p:sp>
      <p:sp>
        <p:nvSpPr>
          <p:cNvPr id="34" name="Oval 33">
            <a:extLst>
              <a:ext uri="{FF2B5EF4-FFF2-40B4-BE49-F238E27FC236}">
                <a16:creationId xmlns:a16="http://schemas.microsoft.com/office/drawing/2014/main" id="{B3D1F8FC-4CDF-150E-B397-977859613915}"/>
              </a:ext>
            </a:extLst>
          </p:cNvPr>
          <p:cNvSpPr/>
          <p:nvPr/>
        </p:nvSpPr>
        <p:spPr>
          <a:xfrm>
            <a:off x="8620106" y="214705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6</a:t>
            </a:r>
          </a:p>
        </p:txBody>
      </p:sp>
      <p:sp>
        <p:nvSpPr>
          <p:cNvPr id="35" name="Oval 34">
            <a:extLst>
              <a:ext uri="{FF2B5EF4-FFF2-40B4-BE49-F238E27FC236}">
                <a16:creationId xmlns:a16="http://schemas.microsoft.com/office/drawing/2014/main" id="{7ED2188E-5E32-6788-C248-DFB63ADB1D9B}"/>
              </a:ext>
            </a:extLst>
          </p:cNvPr>
          <p:cNvSpPr/>
          <p:nvPr/>
        </p:nvSpPr>
        <p:spPr>
          <a:xfrm>
            <a:off x="8620106" y="256290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7</a:t>
            </a:r>
          </a:p>
        </p:txBody>
      </p:sp>
      <p:sp>
        <p:nvSpPr>
          <p:cNvPr id="36" name="Oval 35">
            <a:extLst>
              <a:ext uri="{FF2B5EF4-FFF2-40B4-BE49-F238E27FC236}">
                <a16:creationId xmlns:a16="http://schemas.microsoft.com/office/drawing/2014/main" id="{78313E44-7399-0C82-A7BA-F75C50CD6975}"/>
              </a:ext>
            </a:extLst>
          </p:cNvPr>
          <p:cNvSpPr/>
          <p:nvPr/>
        </p:nvSpPr>
        <p:spPr>
          <a:xfrm>
            <a:off x="8620106" y="339460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9</a:t>
            </a:r>
          </a:p>
        </p:txBody>
      </p:sp>
      <p:sp>
        <p:nvSpPr>
          <p:cNvPr id="37" name="Oval 36">
            <a:extLst>
              <a:ext uri="{FF2B5EF4-FFF2-40B4-BE49-F238E27FC236}">
                <a16:creationId xmlns:a16="http://schemas.microsoft.com/office/drawing/2014/main" id="{5174DFC7-0B8F-7825-C01D-FFD9859EDA54}"/>
              </a:ext>
            </a:extLst>
          </p:cNvPr>
          <p:cNvSpPr/>
          <p:nvPr/>
        </p:nvSpPr>
        <p:spPr>
          <a:xfrm>
            <a:off x="8620106" y="422630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b</a:t>
            </a:r>
          </a:p>
        </p:txBody>
      </p:sp>
      <p:sp>
        <p:nvSpPr>
          <p:cNvPr id="38" name="Oval 37">
            <a:extLst>
              <a:ext uri="{FF2B5EF4-FFF2-40B4-BE49-F238E27FC236}">
                <a16:creationId xmlns:a16="http://schemas.microsoft.com/office/drawing/2014/main" id="{26B26162-2B81-D49C-C28B-B8CF0A7D7426}"/>
              </a:ext>
            </a:extLst>
          </p:cNvPr>
          <p:cNvSpPr/>
          <p:nvPr/>
        </p:nvSpPr>
        <p:spPr>
          <a:xfrm>
            <a:off x="8620106" y="173120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5</a:t>
            </a:r>
          </a:p>
        </p:txBody>
      </p:sp>
      <p:sp>
        <p:nvSpPr>
          <p:cNvPr id="39" name="Oval 38">
            <a:extLst>
              <a:ext uri="{FF2B5EF4-FFF2-40B4-BE49-F238E27FC236}">
                <a16:creationId xmlns:a16="http://schemas.microsoft.com/office/drawing/2014/main" id="{BCF358C9-375A-A334-45D2-A1E7B0D68FB9}"/>
              </a:ext>
            </a:extLst>
          </p:cNvPr>
          <p:cNvSpPr/>
          <p:nvPr/>
        </p:nvSpPr>
        <p:spPr>
          <a:xfrm>
            <a:off x="8620106" y="381045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a</a:t>
            </a:r>
          </a:p>
        </p:txBody>
      </p:sp>
      <p:sp>
        <p:nvSpPr>
          <p:cNvPr id="40" name="Oval 39">
            <a:extLst>
              <a:ext uri="{FF2B5EF4-FFF2-40B4-BE49-F238E27FC236}">
                <a16:creationId xmlns:a16="http://schemas.microsoft.com/office/drawing/2014/main" id="{1C01239D-BB3F-F94F-5CEE-DA6C2842F5BD}"/>
              </a:ext>
            </a:extLst>
          </p:cNvPr>
          <p:cNvSpPr/>
          <p:nvPr/>
        </p:nvSpPr>
        <p:spPr>
          <a:xfrm>
            <a:off x="8620106" y="2978751"/>
            <a:ext cx="320379" cy="320379"/>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82828"/>
                </a:solidFill>
                <a:effectLst/>
                <a:uLnTx/>
                <a:uFillTx/>
                <a:latin typeface="Arial" charset="0"/>
                <a:ea typeface="Arial" charset="0"/>
                <a:cs typeface="Arial" charset="0"/>
              </a:rPr>
              <a:t>8</a:t>
            </a:r>
          </a:p>
        </p:txBody>
      </p:sp>
      <p:sp>
        <p:nvSpPr>
          <p:cNvPr id="41" name="Right Arrow 40">
            <a:extLst>
              <a:ext uri="{FF2B5EF4-FFF2-40B4-BE49-F238E27FC236}">
                <a16:creationId xmlns:a16="http://schemas.microsoft.com/office/drawing/2014/main" id="{18AAA7F7-4D11-1E92-4443-ED4BB044F818}"/>
              </a:ext>
            </a:extLst>
          </p:cNvPr>
          <p:cNvSpPr/>
          <p:nvPr/>
        </p:nvSpPr>
        <p:spPr>
          <a:xfrm>
            <a:off x="7923321" y="171406"/>
            <a:ext cx="497149" cy="113168"/>
          </a:xfrm>
          <a:prstGeom prst="rightArrow">
            <a:avLst/>
          </a:prstGeom>
          <a:noFill/>
          <a:ln w="12700">
            <a:solidFill>
              <a:schemeClr val="tx1">
                <a:lumMod val="75000"/>
                <a:lumOff val="2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42" name="TextBox 41">
            <a:extLst>
              <a:ext uri="{FF2B5EF4-FFF2-40B4-BE49-F238E27FC236}">
                <a16:creationId xmlns:a16="http://schemas.microsoft.com/office/drawing/2014/main" id="{7AEA5F48-42C0-DBD5-5FAC-9FBB8A1B3CFC}"/>
              </a:ext>
            </a:extLst>
          </p:cNvPr>
          <p:cNvSpPr txBox="1"/>
          <p:nvPr/>
        </p:nvSpPr>
        <p:spPr>
          <a:xfrm>
            <a:off x="853562" y="2362573"/>
            <a:ext cx="399468" cy="307777"/>
          </a:xfrm>
          <a:prstGeom prst="rect">
            <a:avLst/>
          </a:prstGeom>
          <a:noFill/>
        </p:spPr>
        <p:txBody>
          <a:bodyPr wrap="none" rtlCol="0">
            <a:spAutoFit/>
          </a:bodyPr>
          <a:lstStyle/>
          <a:p>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RH</a:t>
            </a:r>
            <a:endParaRPr lang="en-US" sz="1400" dirty="0">
              <a:latin typeface="+mn-lt"/>
            </a:endParaRPr>
          </a:p>
        </p:txBody>
      </p:sp>
      <p:sp>
        <p:nvSpPr>
          <p:cNvPr id="43" name="TextBox 42">
            <a:extLst>
              <a:ext uri="{FF2B5EF4-FFF2-40B4-BE49-F238E27FC236}">
                <a16:creationId xmlns:a16="http://schemas.microsoft.com/office/drawing/2014/main" id="{6F929A06-9120-5983-CF04-4B21549E52A0}"/>
              </a:ext>
            </a:extLst>
          </p:cNvPr>
          <p:cNvSpPr txBox="1"/>
          <p:nvPr/>
        </p:nvSpPr>
        <p:spPr>
          <a:xfrm>
            <a:off x="818126" y="2371522"/>
            <a:ext cx="614271" cy="307777"/>
          </a:xfrm>
          <a:prstGeom prst="rect">
            <a:avLst/>
          </a:prstGeom>
          <a:noFill/>
        </p:spPr>
        <p:txBody>
          <a:bodyPr wrap="none" rtlCol="0">
            <a:spAutoFit/>
          </a:bodyPr>
          <a:lstStyle/>
          <a:p>
            <a:r>
              <a:rPr kumimoji="0" lang="en-US" sz="14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IPv4</a:t>
            </a:r>
            <a:endParaRPr lang="en-US" sz="1400" dirty="0">
              <a:latin typeface="+mn-lt"/>
            </a:endParaRPr>
          </a:p>
        </p:txBody>
      </p:sp>
    </p:spTree>
    <p:extLst>
      <p:ext uri="{BB962C8B-B14F-4D97-AF65-F5344CB8AC3E}">
        <p14:creationId xmlns:p14="http://schemas.microsoft.com/office/powerpoint/2010/main" val="1060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61111E-6 4.19753E-6 L 3.61111E-6 0.08117 " pathEditMode="relative" rAng="0" ptsTypes="AA">
                                      <p:cBhvr>
                                        <p:cTn id="46" dur="2000" fill="hold"/>
                                        <p:tgtEl>
                                          <p:spTgt spid="41"/>
                                        </p:tgtEl>
                                        <p:attrNameLst>
                                          <p:attrName>ppt_x</p:attrName>
                                          <p:attrName>ppt_y</p:attrName>
                                        </p:attrNameLst>
                                      </p:cBhvr>
                                      <p:rCtr x="0" y="4043"/>
                                    </p:animMotion>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3"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linds(horizont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3.61111E-6 0.08117 L 3.61111E-6 0.16111 " pathEditMode="relative" rAng="0" ptsTypes="AA">
                                      <p:cBhvr>
                                        <p:cTn id="58" dur="2000" fill="hold"/>
                                        <p:tgtEl>
                                          <p:spTgt spid="41"/>
                                        </p:tgtEl>
                                        <p:attrNameLst>
                                          <p:attrName>ppt_x</p:attrName>
                                          <p:attrName>ppt_y</p:attrName>
                                        </p:attrNameLst>
                                      </p:cBhvr>
                                      <p:rCtr x="0" y="3981"/>
                                    </p:animMotion>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1" nodeType="clickEffect">
                                  <p:stCondLst>
                                    <p:cond delay="0"/>
                                  </p:stCondLst>
                                  <p:childTnLst>
                                    <p:animEffect transition="out" filter="blinds(horizontal)">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3" presetClass="entr" presetSubtype="1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2" nodeType="clickEffect">
                                  <p:stCondLst>
                                    <p:cond delay="0"/>
                                  </p:stCondLst>
                                  <p:childTnLst>
                                    <p:animMotion origin="layout" path="M 3.61111E-6 0.16111 L 3.61111E-6 0.24413 " pathEditMode="relative" rAng="0" ptsTypes="AA">
                                      <p:cBhvr>
                                        <p:cTn id="70" dur="2000" fill="hold"/>
                                        <p:tgtEl>
                                          <p:spTgt spid="41"/>
                                        </p:tgtEl>
                                        <p:attrNameLst>
                                          <p:attrName>ppt_x</p:attrName>
                                          <p:attrName>ppt_y</p:attrName>
                                        </p:attrNameLst>
                                      </p:cBhvr>
                                      <p:rCtr x="0" y="4136"/>
                                    </p:animMotion>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blinds(horizontal)">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grpId="3" nodeType="clickEffect">
                                  <p:stCondLst>
                                    <p:cond delay="0"/>
                                  </p:stCondLst>
                                  <p:childTnLst>
                                    <p:animMotion origin="layout" path="M 3.61111E-6 0.24413 L 3.61111E-6 0.32623 " pathEditMode="relative" rAng="0" ptsTypes="AA">
                                      <p:cBhvr>
                                        <p:cTn id="82" dur="2000" fill="hold"/>
                                        <p:tgtEl>
                                          <p:spTgt spid="41"/>
                                        </p:tgtEl>
                                        <p:attrNameLst>
                                          <p:attrName>ppt_x</p:attrName>
                                          <p:attrName>ppt_y</p:attrName>
                                        </p:attrNameLst>
                                      </p:cBhvr>
                                      <p:rCtr x="0" y="4105"/>
                                    </p:animMotion>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3" presetClass="entr" presetSubtype="1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linds(horizontal)">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4" nodeType="clickEffect">
                                  <p:stCondLst>
                                    <p:cond delay="0"/>
                                  </p:stCondLst>
                                  <p:childTnLst>
                                    <p:animMotion origin="layout" path="M 3.61111E-6 0.32623 L 3.61111E-6 0.40555 " pathEditMode="relative" rAng="0" ptsTypes="AA">
                                      <p:cBhvr>
                                        <p:cTn id="94" dur="2000" fill="hold"/>
                                        <p:tgtEl>
                                          <p:spTgt spid="41"/>
                                        </p:tgtEl>
                                        <p:attrNameLst>
                                          <p:attrName>ppt_x</p:attrName>
                                          <p:attrName>ppt_y</p:attrName>
                                        </p:attrNameLst>
                                      </p:cBhvr>
                                      <p:rCtr x="0" y="4012"/>
                                    </p:animMotion>
                                  </p:childTnLst>
                                </p:cTn>
                              </p:par>
                              <p:par>
                                <p:cTn id="95" presetID="1" presetClass="exit" presetSubtype="0" fill="hold" grpId="1" nodeType="withEffect">
                                  <p:stCondLst>
                                    <p:cond delay="0"/>
                                  </p:stCondLst>
                                  <p:childTnLst>
                                    <p:set>
                                      <p:cBhvr>
                                        <p:cTn id="96" dur="1" fill="hold">
                                          <p:stCondLst>
                                            <p:cond delay="0"/>
                                          </p:stCondLst>
                                        </p:cTn>
                                        <p:tgtEl>
                                          <p:spTgt spid="2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grpId="1" nodeType="clickEffect">
                                  <p:stCondLst>
                                    <p:cond delay="0"/>
                                  </p:stCondLst>
                                  <p:childTnLst>
                                    <p:animEffect transition="out" filter="blinds(horizontal)">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par>
                                <p:cTn id="112" presetID="3" presetClass="entr" presetSubtype="1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blinds(horizontal)">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14"/>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par>
                                <p:cTn id="121" presetID="42" presetClass="path" presetSubtype="0" accel="50000" decel="50000" fill="hold" grpId="0" nodeType="withEffect">
                                  <p:stCondLst>
                                    <p:cond delay="0"/>
                                  </p:stCondLst>
                                  <p:childTnLst>
                                    <p:animMotion origin="layout" path="M 1.94444E-6 1.48148E-6 L -0.00156 -0.20309 " pathEditMode="relative" rAng="0" ptsTypes="AA">
                                      <p:cBhvr>
                                        <p:cTn id="122" dur="2000" fill="hold"/>
                                        <p:tgtEl>
                                          <p:spTgt spid="8"/>
                                        </p:tgtEl>
                                        <p:attrNameLst>
                                          <p:attrName>ppt_x</p:attrName>
                                          <p:attrName>ppt_y</p:attrName>
                                        </p:attrNameLst>
                                      </p:cBhvr>
                                      <p:rCtr x="-87" y="-10154"/>
                                    </p:animMotion>
                                  </p:childTnLst>
                                </p:cTn>
                              </p:par>
                              <p:par>
                                <p:cTn id="123" presetID="42" presetClass="path" presetSubtype="0" accel="50000" decel="50000" fill="hold" grpId="0" nodeType="withEffect">
                                  <p:stCondLst>
                                    <p:cond delay="0"/>
                                  </p:stCondLst>
                                  <p:childTnLst>
                                    <p:animMotion origin="layout" path="M 1.94444E-6 1.85185E-6 L -0.0007 -0.20741 " pathEditMode="relative" rAng="0" ptsTypes="AA">
                                      <p:cBhvr>
                                        <p:cTn id="124" dur="2000" fill="hold"/>
                                        <p:tgtEl>
                                          <p:spTgt spid="9"/>
                                        </p:tgtEl>
                                        <p:attrNameLst>
                                          <p:attrName>ppt_x</p:attrName>
                                          <p:attrName>ppt_y</p:attrName>
                                        </p:attrNameLst>
                                      </p:cBhvr>
                                      <p:rCtr x="-35" y="-10370"/>
                                    </p:animMotion>
                                  </p:childTnLst>
                                </p:cTn>
                              </p:par>
                              <p:par>
                                <p:cTn id="125" presetID="1" presetClass="exit" presetSubtype="0" fill="hold" grpId="1" nodeType="withEffect">
                                  <p:stCondLst>
                                    <p:cond delay="0"/>
                                  </p:stCondLst>
                                  <p:childTnLst>
                                    <p:set>
                                      <p:cBhvr>
                                        <p:cTn id="126" dur="1" fill="hold">
                                          <p:stCondLst>
                                            <p:cond delay="0"/>
                                          </p:stCondLst>
                                        </p:cTn>
                                        <p:tgtEl>
                                          <p:spTgt spid="2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5" nodeType="clickEffect">
                                  <p:stCondLst>
                                    <p:cond delay="0"/>
                                  </p:stCondLst>
                                  <p:childTnLst>
                                    <p:animMotion origin="layout" path="M 3.61111E-6 0.40556 L 3.61111E-6 0.48672 " pathEditMode="relative" rAng="0" ptsTypes="AA">
                                      <p:cBhvr>
                                        <p:cTn id="132" dur="2000" fill="hold"/>
                                        <p:tgtEl>
                                          <p:spTgt spid="41"/>
                                        </p:tgtEl>
                                        <p:attrNameLst>
                                          <p:attrName>ppt_x</p:attrName>
                                          <p:attrName>ppt_y</p:attrName>
                                        </p:attrNameLst>
                                      </p:cBhvr>
                                      <p:rCtr x="0" y="4105"/>
                                    </p:animMotion>
                                  </p:childTnLst>
                                </p:cTn>
                              </p:par>
                              <p:par>
                                <p:cTn id="133" presetID="1" presetClass="exit" presetSubtype="0" fill="hold" grpId="1" nodeType="withEffect">
                                  <p:stCondLst>
                                    <p:cond delay="0"/>
                                  </p:stCondLst>
                                  <p:childTnLst>
                                    <p:set>
                                      <p:cBhvr>
                                        <p:cTn id="134" dur="1" fill="hold">
                                          <p:stCondLst>
                                            <p:cond delay="0"/>
                                          </p:stCondLst>
                                        </p:cTn>
                                        <p:tgtEl>
                                          <p:spTgt spid="2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2" nodeType="clickEffect">
                                  <p:stCondLst>
                                    <p:cond delay="0"/>
                                  </p:stCondLst>
                                  <p:childTnLst>
                                    <p:set>
                                      <p:cBhvr>
                                        <p:cTn id="138" dur="1" fill="hold">
                                          <p:stCondLst>
                                            <p:cond delay="0"/>
                                          </p:stCondLst>
                                        </p:cTn>
                                        <p:tgtEl>
                                          <p:spTgt spid="2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3" presetClass="exit" presetSubtype="10" fill="hold" grpId="1" nodeType="clickEffect">
                                  <p:stCondLst>
                                    <p:cond delay="0"/>
                                  </p:stCondLst>
                                  <p:childTnLst>
                                    <p:animEffect transition="out" filter="blinds(horizontal)">
                                      <p:cBhvr>
                                        <p:cTn id="142" dur="500"/>
                                        <p:tgtEl>
                                          <p:spTgt spid="21"/>
                                        </p:tgtEl>
                                      </p:cBhvr>
                                    </p:animEffect>
                                    <p:set>
                                      <p:cBhvr>
                                        <p:cTn id="143" dur="1" fill="hold">
                                          <p:stCondLst>
                                            <p:cond delay="499"/>
                                          </p:stCondLst>
                                        </p:cTn>
                                        <p:tgtEl>
                                          <p:spTgt spid="21"/>
                                        </p:tgtEl>
                                        <p:attrNameLst>
                                          <p:attrName>style.visibility</p:attrName>
                                        </p:attrNameLst>
                                      </p:cBhvr>
                                      <p:to>
                                        <p:strVal val="hidden"/>
                                      </p:to>
                                    </p:set>
                                  </p:childTnLst>
                                </p:cTn>
                              </p:par>
                              <p:par>
                                <p:cTn id="144" presetID="3" presetClass="entr" presetSubtype="10" fill="hold" grpId="0" nodeType="withEffect">
                                  <p:stCondLst>
                                    <p:cond delay="0"/>
                                  </p:stCondLst>
                                  <p:childTnLst>
                                    <p:set>
                                      <p:cBhvr>
                                        <p:cTn id="145" dur="1" fill="hold">
                                          <p:stCondLst>
                                            <p:cond delay="0"/>
                                          </p:stCondLst>
                                        </p:cTn>
                                        <p:tgtEl>
                                          <p:spTgt spid="22"/>
                                        </p:tgtEl>
                                        <p:attrNameLst>
                                          <p:attrName>style.visibility</p:attrName>
                                        </p:attrNameLst>
                                      </p:cBhvr>
                                      <p:to>
                                        <p:strVal val="visible"/>
                                      </p:to>
                                    </p:set>
                                    <p:animEffect transition="in" filter="blinds(horizontal)">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grpId="6" nodeType="clickEffect">
                                  <p:stCondLst>
                                    <p:cond delay="0"/>
                                  </p:stCondLst>
                                  <p:childTnLst>
                                    <p:animMotion origin="layout" path="M 3.61111E-6 0.48673 L 3.61111E-6 0.56574 " pathEditMode="relative" rAng="0" ptsTypes="AA">
                                      <p:cBhvr>
                                        <p:cTn id="150" dur="2000" fill="hold"/>
                                        <p:tgtEl>
                                          <p:spTgt spid="41"/>
                                        </p:tgtEl>
                                        <p:attrNameLst>
                                          <p:attrName>ppt_x</p:attrName>
                                          <p:attrName>ppt_y</p:attrName>
                                        </p:attrNameLst>
                                      </p:cBhvr>
                                      <p:rCtr x="0" y="4043"/>
                                    </p:animMotion>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grpId="1" nodeType="clickEffect">
                                  <p:stCondLst>
                                    <p:cond delay="0"/>
                                  </p:stCondLst>
                                  <p:childTnLst>
                                    <p:animEffect transition="out" filter="blinds(horizontal)">
                                      <p:cBhvr>
                                        <p:cTn id="154" dur="500"/>
                                        <p:tgtEl>
                                          <p:spTgt spid="22"/>
                                        </p:tgtEl>
                                      </p:cBhvr>
                                    </p:animEffect>
                                    <p:set>
                                      <p:cBhvr>
                                        <p:cTn id="155" dur="1" fill="hold">
                                          <p:stCondLst>
                                            <p:cond delay="499"/>
                                          </p:stCondLst>
                                        </p:cTn>
                                        <p:tgtEl>
                                          <p:spTgt spid="22"/>
                                        </p:tgtEl>
                                        <p:attrNameLst>
                                          <p:attrName>style.visibility</p:attrName>
                                        </p:attrNameLst>
                                      </p:cBhvr>
                                      <p:to>
                                        <p:strVal val="hidden"/>
                                      </p:to>
                                    </p:set>
                                  </p:childTnLst>
                                </p:cTn>
                              </p:par>
                              <p:par>
                                <p:cTn id="156" presetID="3" presetClass="entr" presetSubtype="10" fill="hold" grpId="0" nodeType="with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blinds(horizontal)">
                                      <p:cBhvr>
                                        <p:cTn id="158" dur="500"/>
                                        <p:tgtEl>
                                          <p:spTgt spid="23"/>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path" presetSubtype="0" accel="50000" decel="50000" fill="hold" grpId="7" nodeType="clickEffect">
                                  <p:stCondLst>
                                    <p:cond delay="0"/>
                                  </p:stCondLst>
                                  <p:childTnLst>
                                    <p:animMotion origin="layout" path="M 3.61111E-6 0.56574 L 3.61111E-6 0.64784 " pathEditMode="relative" rAng="0" ptsTypes="AA">
                                      <p:cBhvr>
                                        <p:cTn id="162" dur="2000" fill="hold"/>
                                        <p:tgtEl>
                                          <p:spTgt spid="41"/>
                                        </p:tgtEl>
                                        <p:attrNameLst>
                                          <p:attrName>ppt_x</p:attrName>
                                          <p:attrName>ppt_y</p:attrName>
                                        </p:attrNameLst>
                                      </p:cBhvr>
                                      <p:rCtr x="0" y="4105"/>
                                    </p:animMotion>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23"/>
                                        </p:tgtEl>
                                      </p:cBhvr>
                                    </p:animEffect>
                                    <p:set>
                                      <p:cBhvr>
                                        <p:cTn id="167" dur="1" fill="hold">
                                          <p:stCondLst>
                                            <p:cond delay="499"/>
                                          </p:stCondLst>
                                        </p:cTn>
                                        <p:tgtEl>
                                          <p:spTgt spid="23"/>
                                        </p:tgtEl>
                                        <p:attrNameLst>
                                          <p:attrName>style.visibility</p:attrName>
                                        </p:attrNameLst>
                                      </p:cBhvr>
                                      <p:to>
                                        <p:strVal val="hidden"/>
                                      </p:to>
                                    </p:set>
                                  </p:childTnLst>
                                </p:cTn>
                              </p:par>
                              <p:par>
                                <p:cTn id="168" presetID="3" presetClass="entr" presetSubtype="10" fill="hold" grpId="0" nodeType="with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blinds(horizontal)">
                                      <p:cBhvr>
                                        <p:cTn id="170" dur="500"/>
                                        <p:tgtEl>
                                          <p:spTgt spid="24"/>
                                        </p:tgtEl>
                                      </p:cBhvr>
                                    </p:animEffect>
                                  </p:childTnLst>
                                </p:cTn>
                              </p:par>
                            </p:childTnLst>
                          </p:cTn>
                        </p:par>
                      </p:childTnLst>
                    </p:cTn>
                  </p:par>
                  <p:par>
                    <p:cTn id="171" fill="hold">
                      <p:stCondLst>
                        <p:cond delay="indefinite"/>
                      </p:stCondLst>
                      <p:childTnLst>
                        <p:par>
                          <p:cTn id="172" fill="hold">
                            <p:stCondLst>
                              <p:cond delay="0"/>
                            </p:stCondLst>
                            <p:childTnLst>
                              <p:par>
                                <p:cTn id="173" presetID="42" presetClass="path" presetSubtype="0" accel="50000" decel="50000" fill="hold" grpId="8" nodeType="clickEffect">
                                  <p:stCondLst>
                                    <p:cond delay="0"/>
                                  </p:stCondLst>
                                  <p:childTnLst>
                                    <p:animMotion origin="layout" path="M 3.61111E-6 0.64784 L 3.61111E-6 0.73179 " pathEditMode="relative" rAng="0" ptsTypes="AA">
                                      <p:cBhvr>
                                        <p:cTn id="174" dur="2000" fill="hold"/>
                                        <p:tgtEl>
                                          <p:spTgt spid="41"/>
                                        </p:tgtEl>
                                        <p:attrNameLst>
                                          <p:attrName>ppt_x</p:attrName>
                                          <p:attrName>ppt_y</p:attrName>
                                        </p:attrNameLst>
                                      </p:cBhvr>
                                      <p:rCtr x="0" y="4321"/>
                                    </p:animMotion>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grpId="1" nodeType="clickEffect">
                                  <p:stCondLst>
                                    <p:cond delay="0"/>
                                  </p:stCondLst>
                                  <p:childTnLst>
                                    <p:animEffect transition="out" filter="blinds(horizontal)">
                                      <p:cBhvr>
                                        <p:cTn id="178" dur="500"/>
                                        <p:tgtEl>
                                          <p:spTgt spid="24"/>
                                        </p:tgtEl>
                                      </p:cBhvr>
                                    </p:animEffect>
                                    <p:set>
                                      <p:cBhvr>
                                        <p:cTn id="179" dur="1" fill="hold">
                                          <p:stCondLst>
                                            <p:cond delay="499"/>
                                          </p:stCondLst>
                                        </p:cTn>
                                        <p:tgtEl>
                                          <p:spTgt spid="24"/>
                                        </p:tgtEl>
                                        <p:attrNameLst>
                                          <p:attrName>style.visibility</p:attrName>
                                        </p:attrNameLst>
                                      </p:cBhvr>
                                      <p:to>
                                        <p:strVal val="hidden"/>
                                      </p:to>
                                    </p:set>
                                  </p:childTnLst>
                                </p:cTn>
                              </p:par>
                              <p:par>
                                <p:cTn id="180" presetID="3" presetClass="entr" presetSubtype="10"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Effect transition="in" filter="blinds(horizontal)">
                                      <p:cBhvr>
                                        <p:cTn id="182" dur="500"/>
                                        <p:tgtEl>
                                          <p:spTgt spid="25"/>
                                        </p:tgtEl>
                                      </p:cBhvr>
                                    </p:animEffect>
                                  </p:childTnLst>
                                </p:cTn>
                              </p:par>
                            </p:childTnLst>
                          </p:cTn>
                        </p:par>
                      </p:childTnLst>
                    </p:cTn>
                  </p:par>
                  <p:par>
                    <p:cTn id="183" fill="hold">
                      <p:stCondLst>
                        <p:cond delay="indefinite"/>
                      </p:stCondLst>
                      <p:childTnLst>
                        <p:par>
                          <p:cTn id="184" fill="hold">
                            <p:stCondLst>
                              <p:cond delay="0"/>
                            </p:stCondLst>
                            <p:childTnLst>
                              <p:par>
                                <p:cTn id="185" presetID="42" presetClass="path" presetSubtype="0" accel="50000" decel="50000" fill="hold" grpId="9" nodeType="clickEffect">
                                  <p:stCondLst>
                                    <p:cond delay="0"/>
                                  </p:stCondLst>
                                  <p:childTnLst>
                                    <p:animMotion origin="layout" path="M 3.61111E-6 0.73179 L 3.61111E-6 0.80926 " pathEditMode="relative" rAng="0" ptsTypes="AA">
                                      <p:cBhvr>
                                        <p:cTn id="186" dur="2000" fill="hold"/>
                                        <p:tgtEl>
                                          <p:spTgt spid="41"/>
                                        </p:tgtEl>
                                        <p:attrNameLst>
                                          <p:attrName>ppt_x</p:attrName>
                                          <p:attrName>ppt_y</p:attrName>
                                        </p:attrNameLst>
                                      </p:cBhvr>
                                      <p:rCtr x="0" y="3858"/>
                                    </p:animMotion>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3" nodeType="clickEffect">
                                  <p:stCondLst>
                                    <p:cond delay="0"/>
                                  </p:stCondLst>
                                  <p:childTnLst>
                                    <p:set>
                                      <p:cBhvr>
                                        <p:cTn id="19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animBg="1"/>
      <p:bldP spid="9" grpId="1" animBg="1"/>
      <p:bldP spid="10" grpId="0" animBg="1"/>
      <p:bldP spid="12" grpId="0"/>
      <p:bldP spid="13" grpId="0"/>
      <p:bldP spid="14" grpId="0" animBg="1"/>
      <p:bldP spid="14" grpId="1" animBg="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6" grpId="0"/>
      <p:bldP spid="26" grpId="1"/>
      <p:bldP spid="26" grpId="2"/>
      <p:bldP spid="26" grpId="3"/>
      <p:bldP spid="27" grpId="0"/>
      <p:bldP spid="27" grpId="1"/>
      <p:bldP spid="28" grpId="0"/>
      <p:bldP spid="28" grpId="1"/>
      <p:bldP spid="29" grpId="0"/>
      <p:bldP spid="29" grpId="1"/>
      <p:bldP spid="41" grpId="0" animBg="1"/>
      <p:bldP spid="41" grpId="1" animBg="1"/>
      <p:bldP spid="41" grpId="2" animBg="1"/>
      <p:bldP spid="41" grpId="3" animBg="1"/>
      <p:bldP spid="41" grpId="4" animBg="1"/>
      <p:bldP spid="41" grpId="5" animBg="1"/>
      <p:bldP spid="41" grpId="6" animBg="1"/>
      <p:bldP spid="41" grpId="7" animBg="1"/>
      <p:bldP spid="41" grpId="8" animBg="1"/>
      <p:bldP spid="41" grpId="9" animBg="1"/>
      <p:bldP spid="41" grpId="10" animBg="1"/>
      <p:bldP spid="42" grpId="0"/>
      <p:bldP spid="42" grpId="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F0EB23-E83E-490B-A90D-029075101936}"/>
              </a:ext>
            </a:extLst>
          </p:cNvPr>
          <p:cNvSpPr>
            <a:spLocks noGrp="1"/>
          </p:cNvSpPr>
          <p:nvPr>
            <p:ph type="body" sz="quarter" idx="10"/>
          </p:nvPr>
        </p:nvSpPr>
        <p:spPr>
          <a:xfrm>
            <a:off x="462301" y="1201738"/>
            <a:ext cx="5804275" cy="3389312"/>
          </a:xfrm>
        </p:spPr>
        <p:txBody>
          <a:bodyPr/>
          <a:lstStyle/>
          <a:p>
            <a:r>
              <a:rPr lang="en-US" dirty="0"/>
              <a:t>Within a Block, SIDs are allocated: </a:t>
            </a:r>
            <a:r>
              <a:rPr lang="en-US" dirty="0">
                <a:latin typeface="Consolas" panose="020B0609020204030204" pitchFamily="49" charset="0"/>
              </a:rPr>
              <a:t>FCBB:BB00:</a:t>
            </a:r>
            <a:r>
              <a:rPr lang="en-US" dirty="0">
                <a:solidFill>
                  <a:schemeClr val="accent2"/>
                </a:solidFill>
                <a:latin typeface="Consolas" panose="020B0609020204030204" pitchFamily="49" charset="0"/>
              </a:rPr>
              <a:t>XXXX</a:t>
            </a:r>
            <a:r>
              <a:rPr lang="en-US" dirty="0">
                <a:latin typeface="Consolas" panose="020B0609020204030204" pitchFamily="49" charset="0"/>
              </a:rPr>
              <a:t>::/48</a:t>
            </a:r>
          </a:p>
          <a:p>
            <a:r>
              <a:rPr lang="en-US" dirty="0"/>
              <a:t>SID can be:</a:t>
            </a:r>
          </a:p>
          <a:p>
            <a:pPr lvl="1"/>
            <a:r>
              <a:rPr lang="en-US" dirty="0"/>
              <a:t>Global: shortest path to a node – globally unique</a:t>
            </a:r>
          </a:p>
          <a:p>
            <a:pPr lvl="1"/>
            <a:r>
              <a:rPr lang="en-US" dirty="0"/>
              <a:t>Local: a local function – not globally unique</a:t>
            </a:r>
          </a:p>
          <a:p>
            <a:endParaRPr lang="en-US" dirty="0">
              <a:sym typeface="Wingdings" panose="05000000000000000000" pitchFamily="2" charset="2"/>
            </a:endParaRPr>
          </a:p>
        </p:txBody>
      </p:sp>
      <p:sp>
        <p:nvSpPr>
          <p:cNvPr id="3" name="Title 2">
            <a:extLst>
              <a:ext uri="{FF2B5EF4-FFF2-40B4-BE49-F238E27FC236}">
                <a16:creationId xmlns:a16="http://schemas.microsoft.com/office/drawing/2014/main" id="{A72B096B-1775-45FE-AC21-92227383F307}"/>
              </a:ext>
            </a:extLst>
          </p:cNvPr>
          <p:cNvSpPr>
            <a:spLocks noGrp="1"/>
          </p:cNvSpPr>
          <p:nvPr>
            <p:ph type="title"/>
          </p:nvPr>
        </p:nvSpPr>
        <p:spPr>
          <a:xfrm>
            <a:off x="399256" y="175809"/>
            <a:ext cx="8345488" cy="731837"/>
          </a:xfrm>
        </p:spPr>
        <p:txBody>
          <a:bodyPr/>
          <a:lstStyle/>
          <a:p>
            <a:r>
              <a:rPr lang="en-US" dirty="0"/>
              <a:t>Sets, Global ID Block (GIB), Local ID Block (LIB)</a:t>
            </a:r>
            <a:endParaRPr lang="nl-BE" dirty="0"/>
          </a:p>
        </p:txBody>
      </p:sp>
      <p:sp>
        <p:nvSpPr>
          <p:cNvPr id="24" name="Rectangle 23">
            <a:extLst>
              <a:ext uri="{FF2B5EF4-FFF2-40B4-BE49-F238E27FC236}">
                <a16:creationId xmlns:a16="http://schemas.microsoft.com/office/drawing/2014/main" id="{B12E636C-EC54-4D83-9AB9-6A47987D9FCD}"/>
              </a:ext>
            </a:extLst>
          </p:cNvPr>
          <p:cNvSpPr/>
          <p:nvPr/>
        </p:nvSpPr>
        <p:spPr>
          <a:xfrm>
            <a:off x="6784352" y="961929"/>
            <a:ext cx="1134398" cy="2187714"/>
          </a:xfrm>
          <a:prstGeom prst="rect">
            <a:avLst/>
          </a:prstGeom>
          <a:solidFill>
            <a:schemeClr val="accent1">
              <a:lumMod val="60000"/>
              <a:lumOff val="40000"/>
            </a:schemeClr>
          </a:solidFill>
          <a:ln w="12700">
            <a:solidFill>
              <a:schemeClr val="accent4"/>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dirty="0"/>
              <a:t>GIB</a:t>
            </a:r>
          </a:p>
        </p:txBody>
      </p:sp>
      <p:sp>
        <p:nvSpPr>
          <p:cNvPr id="25" name="Rectangle 24">
            <a:extLst>
              <a:ext uri="{FF2B5EF4-FFF2-40B4-BE49-F238E27FC236}">
                <a16:creationId xmlns:a16="http://schemas.microsoft.com/office/drawing/2014/main" id="{14912EB3-B9FC-43CB-9623-83B423A9D4A3}"/>
              </a:ext>
            </a:extLst>
          </p:cNvPr>
          <p:cNvSpPr/>
          <p:nvPr/>
        </p:nvSpPr>
        <p:spPr>
          <a:xfrm>
            <a:off x="6788086" y="3149253"/>
            <a:ext cx="1132727" cy="1351971"/>
          </a:xfrm>
          <a:prstGeom prst="rect">
            <a:avLst/>
          </a:prstGeom>
          <a:solidFill>
            <a:schemeClr val="accent5">
              <a:lumMod val="40000"/>
              <a:lumOff val="60000"/>
            </a:schemeClr>
          </a:solidFill>
          <a:ln w="12700">
            <a:solidFill>
              <a:schemeClr val="accent4"/>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100" dirty="0"/>
              <a:t>LIB</a:t>
            </a:r>
          </a:p>
        </p:txBody>
      </p:sp>
      <p:cxnSp>
        <p:nvCxnSpPr>
          <p:cNvPr id="26" name="Straight Connector 25">
            <a:extLst>
              <a:ext uri="{FF2B5EF4-FFF2-40B4-BE49-F238E27FC236}">
                <a16:creationId xmlns:a16="http://schemas.microsoft.com/office/drawing/2014/main" id="{1BC471FA-B297-4F0B-B917-59A8BB265730}"/>
              </a:ext>
            </a:extLst>
          </p:cNvPr>
          <p:cNvCxnSpPr/>
          <p:nvPr/>
        </p:nvCxnSpPr>
        <p:spPr>
          <a:xfrm>
            <a:off x="7918750" y="3148407"/>
            <a:ext cx="53981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D903B8-CDE7-4F9F-A870-217E805F70DA}"/>
              </a:ext>
            </a:extLst>
          </p:cNvPr>
          <p:cNvCxnSpPr/>
          <p:nvPr/>
        </p:nvCxnSpPr>
        <p:spPr>
          <a:xfrm>
            <a:off x="7918750" y="4501224"/>
            <a:ext cx="53981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FAF2098-EF8B-46C5-8B41-B19D7A07D635}"/>
              </a:ext>
            </a:extLst>
          </p:cNvPr>
          <p:cNvSpPr txBox="1"/>
          <p:nvPr/>
        </p:nvSpPr>
        <p:spPr>
          <a:xfrm>
            <a:off x="7971989" y="4320432"/>
            <a:ext cx="509756" cy="184666"/>
          </a:xfrm>
          <a:prstGeom prst="rect">
            <a:avLst/>
          </a:prstGeom>
          <a:noFill/>
          <a:ln>
            <a:noFill/>
          </a:ln>
        </p:spPr>
        <p:txBody>
          <a:bodyPr wrap="none" lIns="0" tIns="0" rIns="0" bIns="0" rtlCol="0">
            <a:spAutoFit/>
          </a:bodyPr>
          <a:lstStyle/>
          <a:p>
            <a:pPr algn="ctr"/>
            <a:r>
              <a:rPr lang="en-US" sz="1200" dirty="0">
                <a:solidFill>
                  <a:schemeClr val="tx1">
                    <a:lumMod val="90000"/>
                    <a:lumOff val="10000"/>
                  </a:schemeClr>
                </a:solidFill>
                <a:latin typeface="Consolas" panose="020B0609020204030204" pitchFamily="49" charset="0"/>
                <a:ea typeface="Source Code Pro for Powerline L" panose="020B0409030403020204" pitchFamily="49" charset="0"/>
              </a:rPr>
              <a:t>0xffff</a:t>
            </a:r>
          </a:p>
        </p:txBody>
      </p:sp>
      <p:sp>
        <p:nvSpPr>
          <p:cNvPr id="48" name="TextBox 47">
            <a:extLst>
              <a:ext uri="{FF2B5EF4-FFF2-40B4-BE49-F238E27FC236}">
                <a16:creationId xmlns:a16="http://schemas.microsoft.com/office/drawing/2014/main" id="{734FD1E1-11E5-4CEB-A9CD-BE3FCB1BADCF}"/>
              </a:ext>
            </a:extLst>
          </p:cNvPr>
          <p:cNvSpPr txBox="1"/>
          <p:nvPr/>
        </p:nvSpPr>
        <p:spPr>
          <a:xfrm>
            <a:off x="7971989" y="3156872"/>
            <a:ext cx="509756" cy="184666"/>
          </a:xfrm>
          <a:prstGeom prst="rect">
            <a:avLst/>
          </a:prstGeom>
          <a:noFill/>
          <a:ln>
            <a:noFill/>
          </a:ln>
        </p:spPr>
        <p:txBody>
          <a:bodyPr wrap="none" lIns="0" tIns="0" rIns="0" bIns="0" rtlCol="0">
            <a:spAutoFit/>
          </a:bodyPr>
          <a:lstStyle/>
          <a:p>
            <a:pPr algn="ctr"/>
            <a:r>
              <a:rPr lang="en-US" sz="1200" dirty="0">
                <a:solidFill>
                  <a:schemeClr val="tx1">
                    <a:lumMod val="90000"/>
                    <a:lumOff val="10000"/>
                  </a:schemeClr>
                </a:solidFill>
                <a:latin typeface="Consolas" panose="020B0609020204030204" pitchFamily="49" charset="0"/>
                <a:ea typeface="Source Code Pro for Powerline L" panose="020B0409030403020204" pitchFamily="49" charset="0"/>
              </a:rPr>
              <a:t>0xe000</a:t>
            </a:r>
          </a:p>
        </p:txBody>
      </p:sp>
      <p:sp>
        <p:nvSpPr>
          <p:cNvPr id="49" name="TextBox 48">
            <a:extLst>
              <a:ext uri="{FF2B5EF4-FFF2-40B4-BE49-F238E27FC236}">
                <a16:creationId xmlns:a16="http://schemas.microsoft.com/office/drawing/2014/main" id="{CB440F3E-D0E9-4C24-96F5-25C6A5584B0F}"/>
              </a:ext>
            </a:extLst>
          </p:cNvPr>
          <p:cNvSpPr txBox="1"/>
          <p:nvPr/>
        </p:nvSpPr>
        <p:spPr>
          <a:xfrm>
            <a:off x="7971989" y="2960841"/>
            <a:ext cx="509756" cy="184666"/>
          </a:xfrm>
          <a:prstGeom prst="rect">
            <a:avLst/>
          </a:prstGeom>
          <a:noFill/>
          <a:ln>
            <a:noFill/>
          </a:ln>
        </p:spPr>
        <p:txBody>
          <a:bodyPr wrap="none" lIns="0" tIns="0" rIns="0" bIns="0" rtlCol="0">
            <a:spAutoFit/>
          </a:bodyPr>
          <a:lstStyle/>
          <a:p>
            <a:pPr algn="ctr"/>
            <a:r>
              <a:rPr lang="en-US" sz="1200" dirty="0">
                <a:solidFill>
                  <a:schemeClr val="tx1">
                    <a:lumMod val="90000"/>
                    <a:lumOff val="10000"/>
                  </a:schemeClr>
                </a:solidFill>
                <a:latin typeface="Consolas" panose="020B0609020204030204" pitchFamily="49" charset="0"/>
                <a:ea typeface="Source Code Pro for Powerline L" panose="020B0409030403020204" pitchFamily="49" charset="0"/>
              </a:rPr>
              <a:t>0xdfff</a:t>
            </a:r>
          </a:p>
        </p:txBody>
      </p:sp>
      <p:cxnSp>
        <p:nvCxnSpPr>
          <p:cNvPr id="51" name="Straight Connector 50">
            <a:extLst>
              <a:ext uri="{FF2B5EF4-FFF2-40B4-BE49-F238E27FC236}">
                <a16:creationId xmlns:a16="http://schemas.microsoft.com/office/drawing/2014/main" id="{148436CC-BEFC-4826-BFCB-CEA6C499A1E0}"/>
              </a:ext>
            </a:extLst>
          </p:cNvPr>
          <p:cNvCxnSpPr/>
          <p:nvPr/>
        </p:nvCxnSpPr>
        <p:spPr>
          <a:xfrm>
            <a:off x="7925873" y="961929"/>
            <a:ext cx="53981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BC943EB-EEC0-4EBE-B47E-84D99BDC01F2}"/>
              </a:ext>
            </a:extLst>
          </p:cNvPr>
          <p:cNvSpPr txBox="1"/>
          <p:nvPr/>
        </p:nvSpPr>
        <p:spPr>
          <a:xfrm>
            <a:off x="7971989" y="969549"/>
            <a:ext cx="509756" cy="184666"/>
          </a:xfrm>
          <a:prstGeom prst="rect">
            <a:avLst/>
          </a:prstGeom>
          <a:noFill/>
          <a:ln>
            <a:noFill/>
          </a:ln>
        </p:spPr>
        <p:txBody>
          <a:bodyPr wrap="none" lIns="0" tIns="0" rIns="0" bIns="0" rtlCol="0">
            <a:spAutoFit/>
          </a:bodyPr>
          <a:lstStyle/>
          <a:p>
            <a:pPr algn="ctr"/>
            <a:r>
              <a:rPr lang="en-US" sz="1200" dirty="0">
                <a:solidFill>
                  <a:schemeClr val="tx1">
                    <a:lumMod val="90000"/>
                    <a:lumOff val="10000"/>
                  </a:schemeClr>
                </a:solidFill>
                <a:latin typeface="Consolas" panose="020B0609020204030204" pitchFamily="49" charset="0"/>
                <a:ea typeface="Source Code Pro for Powerline L" panose="020B0409030403020204" pitchFamily="49" charset="0"/>
              </a:rPr>
              <a:t>0x0001</a:t>
            </a:r>
          </a:p>
        </p:txBody>
      </p:sp>
    </p:spTree>
    <p:extLst>
      <p:ext uri="{BB962C8B-B14F-4D97-AF65-F5344CB8AC3E}">
        <p14:creationId xmlns:p14="http://schemas.microsoft.com/office/powerpoint/2010/main" val="222077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DB2F85-1B95-4D4D-8421-424A71D3C6A0}"/>
              </a:ext>
            </a:extLst>
          </p:cNvPr>
          <p:cNvSpPr>
            <a:spLocks noGrp="1"/>
          </p:cNvSpPr>
          <p:nvPr>
            <p:ph type="body" sz="quarter" idx="10"/>
          </p:nvPr>
        </p:nvSpPr>
        <p:spPr/>
        <p:txBody>
          <a:bodyPr/>
          <a:lstStyle/>
          <a:p>
            <a:r>
              <a:rPr lang="en-US" dirty="0"/>
              <a:t>When more than 8k local IDs are needed, use Wide LIB</a:t>
            </a:r>
          </a:p>
          <a:p>
            <a:pPr lvl="1"/>
            <a:r>
              <a:rPr lang="en-US" dirty="0"/>
              <a:t>WLIB provides 8 × 64k local IDs</a:t>
            </a:r>
          </a:p>
          <a:p>
            <a:r>
              <a:rPr lang="en-US" dirty="0"/>
              <a:t>WLIB is an extension to LIB</a:t>
            </a:r>
          </a:p>
          <a:p>
            <a:pPr lvl="1"/>
            <a:r>
              <a:rPr lang="en-US" dirty="0"/>
              <a:t> A (special) ID in the LIB references another ID table (WLIB)​</a:t>
            </a:r>
          </a:p>
          <a:p>
            <a:pPr lvl="2"/>
            <a:r>
              <a:rPr lang="en-US" dirty="0"/>
              <a:t>LIB IDs FFF0 to FFF7</a:t>
            </a:r>
          </a:p>
          <a:p>
            <a:pPr lvl="1"/>
            <a:r>
              <a:rPr lang="en-US" dirty="0"/>
              <a:t>E.g., </a:t>
            </a:r>
            <a:r>
              <a:rPr lang="en-US" dirty="0">
                <a:latin typeface="Consolas" panose="020B0609020204030204" pitchFamily="49" charset="0"/>
              </a:rPr>
              <a:t>FCBB:BB00:FFF0:XXXX::/64</a:t>
            </a:r>
            <a:r>
              <a:rPr lang="en-US" dirty="0"/>
              <a:t> is a local </a:t>
            </a:r>
            <a:r>
              <a:rPr lang="en-US" dirty="0" err="1"/>
              <a:t>uSID</a:t>
            </a:r>
            <a:r>
              <a:rPr lang="en-US" dirty="0"/>
              <a:t> of WLIB</a:t>
            </a:r>
          </a:p>
          <a:p>
            <a:r>
              <a:rPr lang="en-US" dirty="0"/>
              <a:t>LIB and WLIB can concurrently be used on a node</a:t>
            </a:r>
          </a:p>
        </p:txBody>
      </p:sp>
      <p:sp>
        <p:nvSpPr>
          <p:cNvPr id="2" name="Title 1"/>
          <p:cNvSpPr>
            <a:spLocks noGrp="1"/>
          </p:cNvSpPr>
          <p:nvPr>
            <p:ph type="title"/>
          </p:nvPr>
        </p:nvSpPr>
        <p:spPr/>
        <p:txBody>
          <a:bodyPr/>
          <a:lstStyle/>
          <a:p>
            <a:r>
              <a:rPr lang="en-US" dirty="0"/>
              <a:t>Wide LIB</a:t>
            </a:r>
          </a:p>
        </p:txBody>
      </p:sp>
      <p:grpSp>
        <p:nvGrpSpPr>
          <p:cNvPr id="25" name="Group 24">
            <a:extLst>
              <a:ext uri="{FF2B5EF4-FFF2-40B4-BE49-F238E27FC236}">
                <a16:creationId xmlns:a16="http://schemas.microsoft.com/office/drawing/2014/main" id="{283C703B-4DE4-4891-8A88-DCEDE7CBD2E0}"/>
              </a:ext>
            </a:extLst>
          </p:cNvPr>
          <p:cNvGrpSpPr/>
          <p:nvPr/>
        </p:nvGrpSpPr>
        <p:grpSpPr>
          <a:xfrm>
            <a:off x="6168680" y="2501774"/>
            <a:ext cx="3073671" cy="2550487"/>
            <a:chOff x="-80464" y="1168348"/>
            <a:chExt cx="6638816" cy="5508791"/>
          </a:xfrm>
        </p:grpSpPr>
        <p:sp>
          <p:nvSpPr>
            <p:cNvPr id="10" name="Rectangle 9">
              <a:extLst>
                <a:ext uri="{FF2B5EF4-FFF2-40B4-BE49-F238E27FC236}">
                  <a16:creationId xmlns:a16="http://schemas.microsoft.com/office/drawing/2014/main" id="{022D0D63-27BB-4E4F-8D4B-8359736728B1}"/>
                </a:ext>
              </a:extLst>
            </p:cNvPr>
            <p:cNvSpPr/>
            <p:nvPr/>
          </p:nvSpPr>
          <p:spPr>
            <a:xfrm>
              <a:off x="792425" y="4441889"/>
              <a:ext cx="1561171" cy="2116067"/>
            </a:xfrm>
            <a:prstGeom prst="rect">
              <a:avLst/>
            </a:prstGeom>
            <a:solidFill>
              <a:schemeClr val="accent5">
                <a:lumMod val="40000"/>
                <a:lumOff val="6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LIB</a:t>
              </a:r>
            </a:p>
          </p:txBody>
        </p:sp>
        <p:sp>
          <p:nvSpPr>
            <p:cNvPr id="11" name="Rectangle 10">
              <a:extLst>
                <a:ext uri="{FF2B5EF4-FFF2-40B4-BE49-F238E27FC236}">
                  <a16:creationId xmlns:a16="http://schemas.microsoft.com/office/drawing/2014/main" id="{D1D8E1C2-1742-4F04-BFA8-4A50EB4C930E}"/>
                </a:ext>
              </a:extLst>
            </p:cNvPr>
            <p:cNvSpPr/>
            <p:nvPr/>
          </p:nvSpPr>
          <p:spPr>
            <a:xfrm>
              <a:off x="792425" y="1200603"/>
              <a:ext cx="1561171" cy="324128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GIB</a:t>
              </a:r>
            </a:p>
          </p:txBody>
        </p:sp>
        <p:sp>
          <p:nvSpPr>
            <p:cNvPr id="12" name="TextBox 11">
              <a:extLst>
                <a:ext uri="{FF2B5EF4-FFF2-40B4-BE49-F238E27FC236}">
                  <a16:creationId xmlns:a16="http://schemas.microsoft.com/office/drawing/2014/main" id="{5AA01CAD-E6AC-429B-8558-F31BAD79C0FC}"/>
                </a:ext>
              </a:extLst>
            </p:cNvPr>
            <p:cNvSpPr txBox="1"/>
            <p:nvPr/>
          </p:nvSpPr>
          <p:spPr>
            <a:xfrm>
              <a:off x="-67617" y="4446844"/>
              <a:ext cx="1177883" cy="473646"/>
            </a:xfrm>
            <a:prstGeom prst="rect">
              <a:avLst/>
            </a:prstGeom>
            <a:noFill/>
          </p:spPr>
          <p:txBody>
            <a:bodyPr wrap="none" rtlCol="0">
              <a:spAutoFit/>
            </a:bodyPr>
            <a:lstStyle/>
            <a:p>
              <a:r>
                <a:rPr lang="en-US" sz="825" dirty="0">
                  <a:solidFill>
                    <a:schemeClr val="accent5"/>
                  </a:solidFill>
                </a:rPr>
                <a:t>0xE000</a:t>
              </a:r>
            </a:p>
          </p:txBody>
        </p:sp>
        <p:sp>
          <p:nvSpPr>
            <p:cNvPr id="13" name="TextBox 12">
              <a:extLst>
                <a:ext uri="{FF2B5EF4-FFF2-40B4-BE49-F238E27FC236}">
                  <a16:creationId xmlns:a16="http://schemas.microsoft.com/office/drawing/2014/main" id="{C61BB9C0-D831-431A-9FD8-E6E384890B9B}"/>
                </a:ext>
              </a:extLst>
            </p:cNvPr>
            <p:cNvSpPr txBox="1"/>
            <p:nvPr/>
          </p:nvSpPr>
          <p:spPr>
            <a:xfrm>
              <a:off x="-80464" y="6203493"/>
              <a:ext cx="1195195" cy="473646"/>
            </a:xfrm>
            <a:prstGeom prst="rect">
              <a:avLst/>
            </a:prstGeom>
            <a:noFill/>
          </p:spPr>
          <p:txBody>
            <a:bodyPr wrap="none" rtlCol="0">
              <a:spAutoFit/>
            </a:bodyPr>
            <a:lstStyle/>
            <a:p>
              <a:r>
                <a:rPr lang="en-US" sz="825" dirty="0">
                  <a:solidFill>
                    <a:schemeClr val="accent5"/>
                  </a:solidFill>
                </a:rPr>
                <a:t>0xFFFF</a:t>
              </a:r>
            </a:p>
          </p:txBody>
        </p:sp>
        <p:sp>
          <p:nvSpPr>
            <p:cNvPr id="14" name="TextBox 13">
              <a:extLst>
                <a:ext uri="{FF2B5EF4-FFF2-40B4-BE49-F238E27FC236}">
                  <a16:creationId xmlns:a16="http://schemas.microsoft.com/office/drawing/2014/main" id="{3F70468B-CDB6-48F6-B9CA-DADD6DAB7B3D}"/>
                </a:ext>
              </a:extLst>
            </p:cNvPr>
            <p:cNvSpPr txBox="1"/>
            <p:nvPr/>
          </p:nvSpPr>
          <p:spPr>
            <a:xfrm>
              <a:off x="2289180" y="5104425"/>
              <a:ext cx="821262" cy="598290"/>
            </a:xfrm>
            <a:prstGeom prst="rect">
              <a:avLst/>
            </a:prstGeom>
            <a:noFill/>
          </p:spPr>
          <p:txBody>
            <a:bodyPr wrap="none" rtlCol="0">
              <a:spAutoFit/>
            </a:bodyPr>
            <a:lstStyle/>
            <a:p>
              <a:r>
                <a:rPr lang="en-US" sz="1200" b="1" dirty="0">
                  <a:solidFill>
                    <a:schemeClr val="accent5"/>
                  </a:solidFill>
                </a:rPr>
                <a:t>8K</a:t>
              </a:r>
            </a:p>
          </p:txBody>
        </p:sp>
        <p:sp>
          <p:nvSpPr>
            <p:cNvPr id="15" name="Rectangle 14">
              <a:extLst>
                <a:ext uri="{FF2B5EF4-FFF2-40B4-BE49-F238E27FC236}">
                  <a16:creationId xmlns:a16="http://schemas.microsoft.com/office/drawing/2014/main" id="{B5A585A3-7419-403B-9DDC-6020D37DE08A}"/>
                </a:ext>
              </a:extLst>
            </p:cNvPr>
            <p:cNvSpPr/>
            <p:nvPr/>
          </p:nvSpPr>
          <p:spPr>
            <a:xfrm>
              <a:off x="3801988" y="1215471"/>
              <a:ext cx="1561171" cy="5310245"/>
            </a:xfrm>
            <a:prstGeom prst="rect">
              <a:avLst/>
            </a:prstGeom>
            <a:solidFill>
              <a:schemeClr val="accent5">
                <a:lumMod val="60000"/>
                <a:lumOff val="4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WLIB</a:t>
              </a:r>
            </a:p>
          </p:txBody>
        </p:sp>
        <p:cxnSp>
          <p:nvCxnSpPr>
            <p:cNvPr id="16" name="Straight Arrow Connector 15">
              <a:extLst>
                <a:ext uri="{FF2B5EF4-FFF2-40B4-BE49-F238E27FC236}">
                  <a16:creationId xmlns:a16="http://schemas.microsoft.com/office/drawing/2014/main" id="{F2B94F28-4F25-49F2-9141-24AD7C5B4F6D}"/>
                </a:ext>
              </a:extLst>
            </p:cNvPr>
            <p:cNvCxnSpPr>
              <a:cxnSpLocks/>
            </p:cNvCxnSpPr>
            <p:nvPr/>
          </p:nvCxnSpPr>
          <p:spPr>
            <a:xfrm>
              <a:off x="3054822" y="1360841"/>
              <a:ext cx="747167" cy="0"/>
            </a:xfrm>
            <a:prstGeom prst="straightConnector1">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2FF2CF-A20A-47B3-AB1F-09BF2E987568}"/>
                </a:ext>
              </a:extLst>
            </p:cNvPr>
            <p:cNvCxnSpPr>
              <a:cxnSpLocks/>
            </p:cNvCxnSpPr>
            <p:nvPr/>
          </p:nvCxnSpPr>
          <p:spPr>
            <a:xfrm>
              <a:off x="3054821" y="1338147"/>
              <a:ext cx="0" cy="4768251"/>
            </a:xfrm>
            <a:prstGeom prst="straightConnector1">
              <a:avLst/>
            </a:prstGeom>
            <a:ln w="508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FCEB835-6730-4252-917A-4E349771FEF6}"/>
                </a:ext>
              </a:extLst>
            </p:cNvPr>
            <p:cNvCxnSpPr>
              <a:cxnSpLocks/>
            </p:cNvCxnSpPr>
            <p:nvPr/>
          </p:nvCxnSpPr>
          <p:spPr>
            <a:xfrm>
              <a:off x="1662805" y="6091529"/>
              <a:ext cx="1392016" cy="0"/>
            </a:xfrm>
            <a:prstGeom prst="straightConnector1">
              <a:avLst/>
            </a:prstGeom>
            <a:ln w="5080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9B87ED-5688-4394-97C1-139E7714E27E}"/>
                </a:ext>
              </a:extLst>
            </p:cNvPr>
            <p:cNvSpPr txBox="1"/>
            <p:nvPr/>
          </p:nvSpPr>
          <p:spPr>
            <a:xfrm>
              <a:off x="-61643" y="5878763"/>
              <a:ext cx="1184808" cy="473646"/>
            </a:xfrm>
            <a:prstGeom prst="rect">
              <a:avLst/>
            </a:prstGeom>
            <a:noFill/>
          </p:spPr>
          <p:txBody>
            <a:bodyPr wrap="none" rtlCol="0">
              <a:spAutoFit/>
            </a:bodyPr>
            <a:lstStyle/>
            <a:p>
              <a:r>
                <a:rPr lang="en-US" sz="825" dirty="0">
                  <a:solidFill>
                    <a:schemeClr val="accent5"/>
                  </a:solidFill>
                </a:rPr>
                <a:t>0xFFF0</a:t>
              </a:r>
            </a:p>
          </p:txBody>
        </p:sp>
        <p:sp>
          <p:nvSpPr>
            <p:cNvPr id="20" name="TextBox 19">
              <a:extLst>
                <a:ext uri="{FF2B5EF4-FFF2-40B4-BE49-F238E27FC236}">
                  <a16:creationId xmlns:a16="http://schemas.microsoft.com/office/drawing/2014/main" id="{795B4131-53BA-499F-98E0-9573305B9852}"/>
                </a:ext>
              </a:extLst>
            </p:cNvPr>
            <p:cNvSpPr txBox="1"/>
            <p:nvPr/>
          </p:nvSpPr>
          <p:spPr>
            <a:xfrm>
              <a:off x="5280651" y="3722274"/>
              <a:ext cx="1004767" cy="598290"/>
            </a:xfrm>
            <a:prstGeom prst="rect">
              <a:avLst/>
            </a:prstGeom>
            <a:noFill/>
          </p:spPr>
          <p:txBody>
            <a:bodyPr wrap="none" rtlCol="0">
              <a:spAutoFit/>
            </a:bodyPr>
            <a:lstStyle/>
            <a:p>
              <a:r>
                <a:rPr lang="en-US" sz="1200" b="1" dirty="0">
                  <a:solidFill>
                    <a:schemeClr val="accent5"/>
                  </a:solidFill>
                </a:rPr>
                <a:t>64K</a:t>
              </a:r>
            </a:p>
          </p:txBody>
        </p:sp>
        <p:cxnSp>
          <p:nvCxnSpPr>
            <p:cNvPr id="21" name="Straight Connector 20">
              <a:extLst>
                <a:ext uri="{FF2B5EF4-FFF2-40B4-BE49-F238E27FC236}">
                  <a16:creationId xmlns:a16="http://schemas.microsoft.com/office/drawing/2014/main" id="{A0B21DB6-3CF9-4755-B5BB-C825A86BAAAD}"/>
                </a:ext>
              </a:extLst>
            </p:cNvPr>
            <p:cNvCxnSpPr/>
            <p:nvPr/>
          </p:nvCxnSpPr>
          <p:spPr>
            <a:xfrm>
              <a:off x="741560" y="5954300"/>
              <a:ext cx="16008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AEF5C1-B200-44F2-9DED-CFAD455BAFDD}"/>
                </a:ext>
              </a:extLst>
            </p:cNvPr>
            <p:cNvCxnSpPr/>
            <p:nvPr/>
          </p:nvCxnSpPr>
          <p:spPr>
            <a:xfrm>
              <a:off x="792425" y="6203492"/>
              <a:ext cx="16008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044917D-1217-4312-9233-64735F30C1CF}"/>
                </a:ext>
              </a:extLst>
            </p:cNvPr>
            <p:cNvSpPr txBox="1"/>
            <p:nvPr/>
          </p:nvSpPr>
          <p:spPr>
            <a:xfrm>
              <a:off x="5383611" y="1168348"/>
              <a:ext cx="1153647" cy="473646"/>
            </a:xfrm>
            <a:prstGeom prst="rect">
              <a:avLst/>
            </a:prstGeom>
            <a:noFill/>
          </p:spPr>
          <p:txBody>
            <a:bodyPr wrap="none" rtlCol="0">
              <a:spAutoFit/>
            </a:bodyPr>
            <a:lstStyle/>
            <a:p>
              <a:r>
                <a:rPr lang="en-US" sz="825" dirty="0">
                  <a:solidFill>
                    <a:schemeClr val="accent5"/>
                  </a:solidFill>
                </a:rPr>
                <a:t>0x0001</a:t>
              </a:r>
            </a:p>
          </p:txBody>
        </p:sp>
        <p:sp>
          <p:nvSpPr>
            <p:cNvPr id="24" name="TextBox 23">
              <a:extLst>
                <a:ext uri="{FF2B5EF4-FFF2-40B4-BE49-F238E27FC236}">
                  <a16:creationId xmlns:a16="http://schemas.microsoft.com/office/drawing/2014/main" id="{ECE35F9E-19F9-4B5C-A84D-C4D5C5C6C87F}"/>
                </a:ext>
              </a:extLst>
            </p:cNvPr>
            <p:cNvSpPr txBox="1"/>
            <p:nvPr/>
          </p:nvSpPr>
          <p:spPr>
            <a:xfrm>
              <a:off x="5363157" y="6203493"/>
              <a:ext cx="1195195" cy="473646"/>
            </a:xfrm>
            <a:prstGeom prst="rect">
              <a:avLst/>
            </a:prstGeom>
            <a:noFill/>
          </p:spPr>
          <p:txBody>
            <a:bodyPr wrap="none" rtlCol="0">
              <a:spAutoFit/>
            </a:bodyPr>
            <a:lstStyle/>
            <a:p>
              <a:r>
                <a:rPr lang="en-US" sz="825" dirty="0">
                  <a:solidFill>
                    <a:schemeClr val="accent5"/>
                  </a:solidFill>
                </a:rPr>
                <a:t>0xFFFF</a:t>
              </a:r>
            </a:p>
          </p:txBody>
        </p:sp>
      </p:grpSp>
    </p:spTree>
    <p:extLst>
      <p:ext uri="{BB962C8B-B14F-4D97-AF65-F5344CB8AC3E}">
        <p14:creationId xmlns:p14="http://schemas.microsoft.com/office/powerpoint/2010/main" val="22455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dissolv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dissolve">
                                      <p:cBhvr>
                                        <p:cTn id="2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13D2E2-273A-6697-9076-670CC56B6BB5}"/>
              </a:ext>
            </a:extLst>
          </p:cNvPr>
          <p:cNvSpPr>
            <a:spLocks noGrp="1"/>
          </p:cNvSpPr>
          <p:nvPr>
            <p:ph type="body" sz="quarter" idx="10"/>
          </p:nvPr>
        </p:nvSpPr>
        <p:spPr>
          <a:xfrm>
            <a:off x="0" y="1157134"/>
            <a:ext cx="5893894" cy="3389312"/>
          </a:xfrm>
        </p:spPr>
        <p:txBody>
          <a:bodyPr/>
          <a:lstStyle/>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segment-routing</a:t>
            </a:r>
            <a:endParaRPr lang="en-US" sz="1800" dirty="0">
              <a:effectLst/>
              <a:latin typeface="Courier New" panose="02070309020205020404" pitchFamily="49" charset="0"/>
              <a:ea typeface="MS Mincho" panose="02020609040205080304" pitchFamily="49" charset="-128"/>
            </a:endParaRPr>
          </a:p>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 srv6</a:t>
            </a:r>
            <a:endParaRPr lang="en-US" sz="1800" dirty="0">
              <a:effectLst/>
              <a:latin typeface="Courier New" panose="02070309020205020404" pitchFamily="49" charset="0"/>
              <a:ea typeface="MS Mincho" panose="02020609040205080304" pitchFamily="49" charset="-128"/>
            </a:endParaRPr>
          </a:p>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  locators</a:t>
            </a:r>
            <a:endParaRPr lang="en-US" sz="1800" dirty="0">
              <a:effectLst/>
              <a:latin typeface="Courier New" panose="02070309020205020404" pitchFamily="49" charset="0"/>
              <a:ea typeface="MS Mincho" panose="02020609040205080304" pitchFamily="49" charset="-128"/>
            </a:endParaRPr>
          </a:p>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   locator </a:t>
            </a:r>
            <a:r>
              <a:rPr lang="en-US" sz="1800" b="1" dirty="0">
                <a:solidFill>
                  <a:schemeClr val="accent2"/>
                </a:solidFill>
                <a:effectLst/>
                <a:latin typeface="Courier New" panose="02070309020205020404" pitchFamily="49" charset="0"/>
                <a:ea typeface="MS Mincho" panose="02020609040205080304" pitchFamily="49" charset="-128"/>
              </a:rPr>
              <a:t>MAIN</a:t>
            </a:r>
            <a:endParaRPr lang="en-US" sz="1800" dirty="0">
              <a:solidFill>
                <a:schemeClr val="accent2"/>
              </a:solidFill>
              <a:effectLst/>
              <a:latin typeface="Courier New" panose="02070309020205020404" pitchFamily="49" charset="0"/>
              <a:ea typeface="MS Mincho" panose="02020609040205080304" pitchFamily="49" charset="-128"/>
            </a:endParaRPr>
          </a:p>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    </a:t>
            </a:r>
            <a:r>
              <a:rPr lang="en-US" sz="1800" b="1" dirty="0">
                <a:solidFill>
                  <a:schemeClr val="accent1"/>
                </a:solidFill>
                <a:effectLst/>
                <a:latin typeface="Courier New" panose="02070309020205020404" pitchFamily="49" charset="0"/>
                <a:ea typeface="MS Mincho" panose="02020609040205080304" pitchFamily="49" charset="-128"/>
              </a:rPr>
              <a:t>micro-segment</a:t>
            </a:r>
            <a:r>
              <a:rPr lang="en-US" sz="1800" b="1" dirty="0">
                <a:solidFill>
                  <a:srgbClr val="000000"/>
                </a:solidFill>
                <a:effectLst/>
                <a:latin typeface="Courier New" panose="02070309020205020404" pitchFamily="49" charset="0"/>
                <a:ea typeface="MS Mincho" panose="02020609040205080304" pitchFamily="49" charset="-128"/>
              </a:rPr>
              <a:t> behavior </a:t>
            </a:r>
            <a:r>
              <a:rPr lang="en-US" sz="1800" b="1" dirty="0" err="1">
                <a:solidFill>
                  <a:srgbClr val="000000"/>
                </a:solidFill>
                <a:effectLst/>
                <a:latin typeface="Courier New" panose="02070309020205020404" pitchFamily="49" charset="0"/>
                <a:ea typeface="MS Mincho" panose="02020609040205080304" pitchFamily="49" charset="-128"/>
              </a:rPr>
              <a:t>unode</a:t>
            </a:r>
            <a:r>
              <a:rPr lang="en-US" sz="1800" b="1" dirty="0">
                <a:solidFill>
                  <a:srgbClr val="000000"/>
                </a:solidFill>
                <a:effectLst/>
                <a:latin typeface="Courier New" panose="02070309020205020404" pitchFamily="49" charset="0"/>
                <a:ea typeface="MS Mincho" panose="02020609040205080304" pitchFamily="49" charset="-128"/>
              </a:rPr>
              <a:t> </a:t>
            </a:r>
            <a:r>
              <a:rPr lang="en-US" sz="1800" b="1" dirty="0" err="1">
                <a:solidFill>
                  <a:srgbClr val="FF0000"/>
                </a:solidFill>
                <a:effectLst/>
                <a:latin typeface="Courier New" panose="02070309020205020404" pitchFamily="49" charset="0"/>
                <a:ea typeface="MS Mincho" panose="02020609040205080304" pitchFamily="49" charset="-128"/>
              </a:rPr>
              <a:t>psp-usd</a:t>
            </a:r>
            <a:endParaRPr lang="en-US" sz="1800" dirty="0">
              <a:solidFill>
                <a:srgbClr val="FF0000"/>
              </a:solidFill>
              <a:effectLst/>
              <a:latin typeface="Courier New" panose="02070309020205020404" pitchFamily="49" charset="0"/>
              <a:ea typeface="MS Mincho" panose="02020609040205080304" pitchFamily="49" charset="-128"/>
            </a:endParaRPr>
          </a:p>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    prefix </a:t>
            </a:r>
            <a:r>
              <a:rPr lang="en-US" sz="1800" b="1" dirty="0">
                <a:solidFill>
                  <a:srgbClr val="7030A0"/>
                </a:solidFill>
                <a:effectLst/>
                <a:latin typeface="Courier New" panose="02070309020205020404" pitchFamily="49" charset="0"/>
                <a:ea typeface="MS Mincho" panose="02020609040205080304" pitchFamily="49" charset="-128"/>
              </a:rPr>
              <a:t>fcbb:bb00:1::/48</a:t>
            </a:r>
            <a:endParaRPr lang="en-US" sz="1800" dirty="0">
              <a:solidFill>
                <a:srgbClr val="7030A0"/>
              </a:solidFill>
              <a:effectLst/>
              <a:latin typeface="Courier New" panose="02070309020205020404" pitchFamily="49" charset="0"/>
              <a:ea typeface="MS Mincho" panose="02020609040205080304" pitchFamily="49" charset="-128"/>
            </a:endParaRPr>
          </a:p>
          <a:p>
            <a:pPr marL="57150" marR="0" indent="0">
              <a:spcBef>
                <a:spcPts val="220"/>
              </a:spcBef>
              <a:spcAft>
                <a:spcPts val="0"/>
              </a:spcAft>
              <a:buNone/>
              <a:tabLst>
                <a:tab pos="457200" algn="l"/>
                <a:tab pos="914400" algn="l"/>
                <a:tab pos="1371600" algn="l"/>
                <a:tab pos="1828800" algn="l"/>
                <a:tab pos="2286000" algn="l"/>
                <a:tab pos="2743200" algn="l"/>
                <a:tab pos="3200400" algn="l"/>
                <a:tab pos="3708400" algn="l"/>
                <a:tab pos="4114800" algn="l"/>
                <a:tab pos="4572000" algn="l"/>
                <a:tab pos="5029200" algn="l"/>
              </a:tabLst>
            </a:pPr>
            <a:r>
              <a:rPr lang="en-US" sz="1800" b="1" dirty="0">
                <a:solidFill>
                  <a:srgbClr val="000000"/>
                </a:solidFill>
                <a:effectLst/>
                <a:latin typeface="Courier New" panose="02070309020205020404" pitchFamily="49" charset="0"/>
                <a:ea typeface="MS Mincho" panose="02020609040205080304" pitchFamily="49" charset="-128"/>
              </a:rPr>
              <a:t>    </a:t>
            </a:r>
            <a:endParaRPr lang="en-US" dirty="0"/>
          </a:p>
        </p:txBody>
      </p:sp>
      <p:sp>
        <p:nvSpPr>
          <p:cNvPr id="3" name="Title 2">
            <a:extLst>
              <a:ext uri="{FF2B5EF4-FFF2-40B4-BE49-F238E27FC236}">
                <a16:creationId xmlns:a16="http://schemas.microsoft.com/office/drawing/2014/main" id="{AB0EF6DB-FCA5-ED7B-E1AF-366CBA6B4DEA}"/>
              </a:ext>
            </a:extLst>
          </p:cNvPr>
          <p:cNvSpPr>
            <a:spLocks noGrp="1"/>
          </p:cNvSpPr>
          <p:nvPr>
            <p:ph type="title"/>
          </p:nvPr>
        </p:nvSpPr>
        <p:spPr/>
        <p:txBody>
          <a:bodyPr/>
          <a:lstStyle/>
          <a:p>
            <a:r>
              <a:rPr lang="en-US" dirty="0"/>
              <a:t>SRv6 </a:t>
            </a:r>
            <a:r>
              <a:rPr lang="en-US" dirty="0" err="1"/>
              <a:t>uSID</a:t>
            </a:r>
            <a:r>
              <a:rPr lang="en-US" dirty="0"/>
              <a:t> Configuration</a:t>
            </a:r>
          </a:p>
        </p:txBody>
      </p:sp>
      <p:sp>
        <p:nvSpPr>
          <p:cNvPr id="4" name="TextBox 3">
            <a:extLst>
              <a:ext uri="{FF2B5EF4-FFF2-40B4-BE49-F238E27FC236}">
                <a16:creationId xmlns:a16="http://schemas.microsoft.com/office/drawing/2014/main" id="{17148E77-0ECC-B1BE-DB25-7383F3E27A66}"/>
              </a:ext>
            </a:extLst>
          </p:cNvPr>
          <p:cNvSpPr txBox="1"/>
          <p:nvPr/>
        </p:nvSpPr>
        <p:spPr>
          <a:xfrm>
            <a:off x="5597912" y="787802"/>
            <a:ext cx="2145139" cy="369332"/>
          </a:xfrm>
          <a:prstGeom prst="rect">
            <a:avLst/>
          </a:prstGeom>
          <a:noFill/>
        </p:spPr>
        <p:txBody>
          <a:bodyPr wrap="none" rtlCol="0">
            <a:spAutoFit/>
          </a:bodyPr>
          <a:lstStyle/>
          <a:p>
            <a:r>
              <a:rPr lang="en-US" dirty="0">
                <a:solidFill>
                  <a:schemeClr val="accent2"/>
                </a:solidFill>
                <a:latin typeface="+mn-lt"/>
              </a:rPr>
              <a:t>Name to reference</a:t>
            </a:r>
          </a:p>
        </p:txBody>
      </p:sp>
      <p:cxnSp>
        <p:nvCxnSpPr>
          <p:cNvPr id="6" name="Straight Arrow Connector 5">
            <a:extLst>
              <a:ext uri="{FF2B5EF4-FFF2-40B4-BE49-F238E27FC236}">
                <a16:creationId xmlns:a16="http://schemas.microsoft.com/office/drawing/2014/main" id="{F7CBB898-433B-1BA4-8638-562336B166F3}"/>
              </a:ext>
            </a:extLst>
          </p:cNvPr>
          <p:cNvCxnSpPr>
            <a:stCxn id="4" idx="1"/>
          </p:cNvCxnSpPr>
          <p:nvPr/>
        </p:nvCxnSpPr>
        <p:spPr>
          <a:xfrm flipH="1">
            <a:off x="2263698" y="972468"/>
            <a:ext cx="3334214" cy="11462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ED36071A-DE16-227A-65DF-CD716BDC992B}"/>
              </a:ext>
            </a:extLst>
          </p:cNvPr>
          <p:cNvSpPr txBox="1"/>
          <p:nvPr/>
        </p:nvSpPr>
        <p:spPr>
          <a:xfrm>
            <a:off x="5574687" y="1228065"/>
            <a:ext cx="668773" cy="369332"/>
          </a:xfrm>
          <a:prstGeom prst="rect">
            <a:avLst/>
          </a:prstGeom>
          <a:noFill/>
        </p:spPr>
        <p:txBody>
          <a:bodyPr wrap="none" rtlCol="0">
            <a:spAutoFit/>
          </a:bodyPr>
          <a:lstStyle/>
          <a:p>
            <a:r>
              <a:rPr lang="en-US" dirty="0" err="1">
                <a:ln w="0"/>
                <a:solidFill>
                  <a:schemeClr val="accent1"/>
                </a:solidFill>
                <a:effectLst>
                  <a:outerShdw blurRad="38100" dist="25400" dir="5400000" algn="ctr" rotWithShape="0">
                    <a:srgbClr val="6E747A">
                      <a:alpha val="43000"/>
                    </a:srgbClr>
                  </a:outerShdw>
                </a:effectLst>
                <a:latin typeface="+mn-lt"/>
              </a:rPr>
              <a:t>uSID</a:t>
            </a:r>
            <a:endParaRPr lang="en-US" dirty="0">
              <a:ln w="0"/>
              <a:solidFill>
                <a:schemeClr val="accent1"/>
              </a:solidFill>
              <a:effectLst>
                <a:outerShdw blurRad="38100" dist="25400" dir="5400000" algn="ctr" rotWithShape="0">
                  <a:srgbClr val="6E747A">
                    <a:alpha val="43000"/>
                  </a:srgbClr>
                </a:outerShdw>
              </a:effectLst>
              <a:latin typeface="+mn-lt"/>
            </a:endParaRPr>
          </a:p>
        </p:txBody>
      </p:sp>
      <p:cxnSp>
        <p:nvCxnSpPr>
          <p:cNvPr id="9" name="Straight Arrow Connector 8">
            <a:extLst>
              <a:ext uri="{FF2B5EF4-FFF2-40B4-BE49-F238E27FC236}">
                <a16:creationId xmlns:a16="http://schemas.microsoft.com/office/drawing/2014/main" id="{5C8AA864-C5AA-8930-DD94-193BA071BF5B}"/>
              </a:ext>
            </a:extLst>
          </p:cNvPr>
          <p:cNvCxnSpPr/>
          <p:nvPr/>
        </p:nvCxnSpPr>
        <p:spPr>
          <a:xfrm flipH="1">
            <a:off x="2453268" y="1453267"/>
            <a:ext cx="3144644" cy="933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15ABBF-4074-B636-9691-BC325D4D32DD}"/>
              </a:ext>
            </a:extLst>
          </p:cNvPr>
          <p:cNvSpPr txBox="1"/>
          <p:nvPr/>
        </p:nvSpPr>
        <p:spPr>
          <a:xfrm>
            <a:off x="5540010" y="3785899"/>
            <a:ext cx="1630575" cy="369332"/>
          </a:xfrm>
          <a:prstGeom prst="rect">
            <a:avLst/>
          </a:prstGeom>
          <a:noFill/>
        </p:spPr>
        <p:txBody>
          <a:bodyPr wrap="none" rtlCol="0">
            <a:spAutoFit/>
          </a:bodyPr>
          <a:lstStyle/>
          <a:p>
            <a:r>
              <a:rPr lang="en-US" dirty="0">
                <a:ln w="0"/>
                <a:solidFill>
                  <a:srgbClr val="7030A0"/>
                </a:solidFill>
                <a:effectLst>
                  <a:outerShdw blurRad="38100" dist="25400" dir="5400000" algn="ctr" rotWithShape="0">
                    <a:srgbClr val="6E747A">
                      <a:alpha val="43000"/>
                    </a:srgbClr>
                  </a:outerShdw>
                </a:effectLst>
                <a:latin typeface="+mn-lt"/>
              </a:rPr>
              <a:t>Locator Prefix</a:t>
            </a:r>
          </a:p>
        </p:txBody>
      </p:sp>
      <p:cxnSp>
        <p:nvCxnSpPr>
          <p:cNvPr id="12" name="Straight Arrow Connector 11">
            <a:extLst>
              <a:ext uri="{FF2B5EF4-FFF2-40B4-BE49-F238E27FC236}">
                <a16:creationId xmlns:a16="http://schemas.microsoft.com/office/drawing/2014/main" id="{187AE1D8-8778-46B7-5FF4-02C80BD6CD20}"/>
              </a:ext>
            </a:extLst>
          </p:cNvPr>
          <p:cNvCxnSpPr>
            <a:stCxn id="10" idx="1"/>
          </p:cNvCxnSpPr>
          <p:nvPr/>
        </p:nvCxnSpPr>
        <p:spPr>
          <a:xfrm flipH="1" flipV="1">
            <a:off x="3211551" y="2932771"/>
            <a:ext cx="2328459" cy="1037794"/>
          </a:xfrm>
          <a:prstGeom prst="straightConnector1">
            <a:avLst/>
          </a:prstGeom>
          <a:ln>
            <a:solidFill>
              <a:srgbClr val="B95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77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solidFill>
                  <a:srgbClr val="FF0000"/>
                </a:solidFill>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6" name="TextBox 5">
            <a:extLst>
              <a:ext uri="{FF2B5EF4-FFF2-40B4-BE49-F238E27FC236}">
                <a16:creationId xmlns:a16="http://schemas.microsoft.com/office/drawing/2014/main" id="{5CBAEADA-AF89-00F2-E0DF-6EB5850DA30E}"/>
              </a:ext>
            </a:extLst>
          </p:cNvPr>
          <p:cNvSpPr txBox="1">
            <a:spLocks/>
          </p:cNvSpPr>
          <p:nvPr/>
        </p:nvSpPr>
        <p:spPr>
          <a:xfrm>
            <a:off x="4270375" y="1589334"/>
            <a:ext cx="4319999" cy="1267968"/>
          </a:xfrm>
          <a:prstGeom prst="rect">
            <a:avLst/>
          </a:prstGeom>
          <a:noFill/>
          <a:ln>
            <a:solidFill>
              <a:schemeClr val="accent2"/>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CZ" sz="1200" b="1" dirty="0">
              <a:latin typeface="+mn-lt"/>
            </a:endParaRPr>
          </a:p>
        </p:txBody>
      </p:sp>
      <p:sp>
        <p:nvSpPr>
          <p:cNvPr id="15" name="TextBox 14">
            <a:extLst>
              <a:ext uri="{FF2B5EF4-FFF2-40B4-BE49-F238E27FC236}">
                <a16:creationId xmlns:a16="http://schemas.microsoft.com/office/drawing/2014/main" id="{83DD2A37-5D11-7B4B-6AD8-3D63250400CD}"/>
              </a:ext>
            </a:extLst>
          </p:cNvPr>
          <p:cNvSpPr txBox="1">
            <a:spLocks/>
          </p:cNvSpPr>
          <p:nvPr/>
        </p:nvSpPr>
        <p:spPr>
          <a:xfrm>
            <a:off x="4273772" y="2340402"/>
            <a:ext cx="4320000" cy="258450"/>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source IP address</a:t>
            </a:r>
            <a:endParaRPr lang="en-CZ" sz="1200" b="1" dirty="0">
              <a:latin typeface="+mn-lt"/>
            </a:endParaRPr>
          </a:p>
        </p:txBody>
      </p:sp>
      <p:sp>
        <p:nvSpPr>
          <p:cNvPr id="18" name="TextBox 17">
            <a:extLst>
              <a:ext uri="{FF2B5EF4-FFF2-40B4-BE49-F238E27FC236}">
                <a16:creationId xmlns:a16="http://schemas.microsoft.com/office/drawing/2014/main" id="{1346F33A-B45F-9AB1-D5D0-835EB14907CF}"/>
              </a:ext>
            </a:extLst>
          </p:cNvPr>
          <p:cNvSpPr txBox="1">
            <a:spLocks/>
          </p:cNvSpPr>
          <p:nvPr/>
        </p:nvSpPr>
        <p:spPr>
          <a:xfrm>
            <a:off x="4270375" y="1584894"/>
            <a:ext cx="54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ver</a:t>
            </a:r>
            <a:endParaRPr lang="en-CZ" sz="1200" b="1" dirty="0">
              <a:latin typeface="+mn-lt"/>
            </a:endParaRPr>
          </a:p>
        </p:txBody>
      </p:sp>
      <p:sp>
        <p:nvSpPr>
          <p:cNvPr id="21" name="TextBox 20">
            <a:extLst>
              <a:ext uri="{FF2B5EF4-FFF2-40B4-BE49-F238E27FC236}">
                <a16:creationId xmlns:a16="http://schemas.microsoft.com/office/drawing/2014/main" id="{FF81B49A-0D3C-EA19-1C24-4F9FF414B3F9}"/>
              </a:ext>
            </a:extLst>
          </p:cNvPr>
          <p:cNvSpPr txBox="1">
            <a:spLocks/>
          </p:cNvSpPr>
          <p:nvPr/>
        </p:nvSpPr>
        <p:spPr>
          <a:xfrm>
            <a:off x="6430374" y="1583438"/>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length</a:t>
            </a:r>
            <a:endParaRPr lang="en-CZ" sz="1200" b="1" dirty="0">
              <a:latin typeface="+mn-lt"/>
            </a:endParaRPr>
          </a:p>
        </p:txBody>
      </p:sp>
      <p:sp>
        <p:nvSpPr>
          <p:cNvPr id="3" name="TextBox 2">
            <a:extLst>
              <a:ext uri="{FF2B5EF4-FFF2-40B4-BE49-F238E27FC236}">
                <a16:creationId xmlns:a16="http://schemas.microsoft.com/office/drawing/2014/main" id="{C41D4EE0-5196-D7AA-A8FE-04BB573E6BD3}"/>
              </a:ext>
            </a:extLst>
          </p:cNvPr>
          <p:cNvSpPr txBox="1">
            <a:spLocks/>
          </p:cNvSpPr>
          <p:nvPr/>
        </p:nvSpPr>
        <p:spPr>
          <a:xfrm>
            <a:off x="4810375" y="1584893"/>
            <a:ext cx="54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hl</a:t>
            </a:r>
            <a:endParaRPr lang="en-CZ" sz="1200" b="1" dirty="0">
              <a:latin typeface="+mn-lt"/>
            </a:endParaRPr>
          </a:p>
        </p:txBody>
      </p:sp>
      <p:sp>
        <p:nvSpPr>
          <p:cNvPr id="8" name="TextBox 7">
            <a:extLst>
              <a:ext uri="{FF2B5EF4-FFF2-40B4-BE49-F238E27FC236}">
                <a16:creationId xmlns:a16="http://schemas.microsoft.com/office/drawing/2014/main" id="{0ADBD751-A731-143F-FF69-C8B0C75F5BC4}"/>
              </a:ext>
            </a:extLst>
          </p:cNvPr>
          <p:cNvSpPr txBox="1">
            <a:spLocks/>
          </p:cNvSpPr>
          <p:nvPr/>
        </p:nvSpPr>
        <p:spPr>
          <a:xfrm>
            <a:off x="5350375" y="1583438"/>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tos</a:t>
            </a:r>
            <a:endParaRPr lang="en-CZ" sz="1200" b="1" dirty="0">
              <a:latin typeface="+mn-lt"/>
            </a:endParaRPr>
          </a:p>
        </p:txBody>
      </p:sp>
      <p:sp>
        <p:nvSpPr>
          <p:cNvPr id="26" name="TextBox 25">
            <a:extLst>
              <a:ext uri="{FF2B5EF4-FFF2-40B4-BE49-F238E27FC236}">
                <a16:creationId xmlns:a16="http://schemas.microsoft.com/office/drawing/2014/main" id="{4CADD71F-AE6F-E914-DB05-6F9009247C4D}"/>
              </a:ext>
            </a:extLst>
          </p:cNvPr>
          <p:cNvSpPr txBox="1">
            <a:spLocks/>
          </p:cNvSpPr>
          <p:nvPr/>
        </p:nvSpPr>
        <p:spPr>
          <a:xfrm>
            <a:off x="4270375" y="1835437"/>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id</a:t>
            </a:r>
            <a:endParaRPr lang="en-CZ" sz="1200" b="1" dirty="0">
              <a:latin typeface="+mn-lt"/>
            </a:endParaRPr>
          </a:p>
        </p:txBody>
      </p:sp>
      <p:sp>
        <p:nvSpPr>
          <p:cNvPr id="27" name="TextBox 26">
            <a:extLst>
              <a:ext uri="{FF2B5EF4-FFF2-40B4-BE49-F238E27FC236}">
                <a16:creationId xmlns:a16="http://schemas.microsoft.com/office/drawing/2014/main" id="{B7E9AD86-ED83-A777-F46A-A532022907F5}"/>
              </a:ext>
            </a:extLst>
          </p:cNvPr>
          <p:cNvSpPr txBox="1">
            <a:spLocks/>
          </p:cNvSpPr>
          <p:nvPr/>
        </p:nvSpPr>
        <p:spPr>
          <a:xfrm>
            <a:off x="6430373" y="1835436"/>
            <a:ext cx="405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flags</a:t>
            </a:r>
            <a:endParaRPr lang="en-CZ" sz="1200" b="1" dirty="0">
              <a:latin typeface="+mn-lt"/>
            </a:endParaRPr>
          </a:p>
        </p:txBody>
      </p:sp>
      <p:sp>
        <p:nvSpPr>
          <p:cNvPr id="28" name="TextBox 27">
            <a:extLst>
              <a:ext uri="{FF2B5EF4-FFF2-40B4-BE49-F238E27FC236}">
                <a16:creationId xmlns:a16="http://schemas.microsoft.com/office/drawing/2014/main" id="{4B4267D7-D42E-05AF-699B-49550D83858F}"/>
              </a:ext>
            </a:extLst>
          </p:cNvPr>
          <p:cNvSpPr txBox="1">
            <a:spLocks/>
          </p:cNvSpPr>
          <p:nvPr/>
        </p:nvSpPr>
        <p:spPr>
          <a:xfrm>
            <a:off x="6835373" y="1835435"/>
            <a:ext cx="1755001"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fragment offset</a:t>
            </a:r>
            <a:endParaRPr lang="en-CZ" sz="1200" b="1" dirty="0">
              <a:latin typeface="+mn-lt"/>
            </a:endParaRPr>
          </a:p>
        </p:txBody>
      </p:sp>
      <p:sp>
        <p:nvSpPr>
          <p:cNvPr id="29" name="TextBox 28">
            <a:extLst>
              <a:ext uri="{FF2B5EF4-FFF2-40B4-BE49-F238E27FC236}">
                <a16:creationId xmlns:a16="http://schemas.microsoft.com/office/drawing/2014/main" id="{AD7C8A83-22AF-041E-B816-08C3CFC8A183}"/>
              </a:ext>
            </a:extLst>
          </p:cNvPr>
          <p:cNvSpPr txBox="1">
            <a:spLocks/>
          </p:cNvSpPr>
          <p:nvPr/>
        </p:nvSpPr>
        <p:spPr>
          <a:xfrm>
            <a:off x="4267134" y="2087436"/>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ttl</a:t>
            </a:r>
            <a:endParaRPr lang="en-CZ" sz="1200" b="1" dirty="0">
              <a:latin typeface="+mn-lt"/>
            </a:endParaRPr>
          </a:p>
        </p:txBody>
      </p:sp>
      <p:sp>
        <p:nvSpPr>
          <p:cNvPr id="30" name="TextBox 29">
            <a:extLst>
              <a:ext uri="{FF2B5EF4-FFF2-40B4-BE49-F238E27FC236}">
                <a16:creationId xmlns:a16="http://schemas.microsoft.com/office/drawing/2014/main" id="{E5BBBBA8-45E5-5FF7-3176-445B61905DB5}"/>
              </a:ext>
            </a:extLst>
          </p:cNvPr>
          <p:cNvSpPr txBox="1">
            <a:spLocks/>
          </p:cNvSpPr>
          <p:nvPr/>
        </p:nvSpPr>
        <p:spPr>
          <a:xfrm>
            <a:off x="5350307" y="2087435"/>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protocol</a:t>
            </a:r>
            <a:endParaRPr lang="en-CZ" sz="1200" b="1" dirty="0">
              <a:latin typeface="+mn-lt"/>
            </a:endParaRPr>
          </a:p>
        </p:txBody>
      </p:sp>
      <p:sp>
        <p:nvSpPr>
          <p:cNvPr id="31" name="TextBox 30">
            <a:extLst>
              <a:ext uri="{FF2B5EF4-FFF2-40B4-BE49-F238E27FC236}">
                <a16:creationId xmlns:a16="http://schemas.microsoft.com/office/drawing/2014/main" id="{22DADFEA-1A41-69FB-CA88-E41FA15081E4}"/>
              </a:ext>
            </a:extLst>
          </p:cNvPr>
          <p:cNvSpPr txBox="1">
            <a:spLocks/>
          </p:cNvSpPr>
          <p:nvPr/>
        </p:nvSpPr>
        <p:spPr>
          <a:xfrm>
            <a:off x="6430307" y="2087712"/>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header checksum</a:t>
            </a:r>
            <a:endParaRPr lang="en-CZ" sz="1200" b="1" dirty="0">
              <a:latin typeface="+mn-lt"/>
            </a:endParaRPr>
          </a:p>
        </p:txBody>
      </p:sp>
      <p:sp>
        <p:nvSpPr>
          <p:cNvPr id="32" name="TextBox 31">
            <a:extLst>
              <a:ext uri="{FF2B5EF4-FFF2-40B4-BE49-F238E27FC236}">
                <a16:creationId xmlns:a16="http://schemas.microsoft.com/office/drawing/2014/main" id="{ACEA401E-535D-6FA9-EBEA-6DA5B8F04A02}"/>
              </a:ext>
            </a:extLst>
          </p:cNvPr>
          <p:cNvSpPr txBox="1">
            <a:spLocks/>
          </p:cNvSpPr>
          <p:nvPr/>
        </p:nvSpPr>
        <p:spPr>
          <a:xfrm>
            <a:off x="4270307" y="2598852"/>
            <a:ext cx="4320000" cy="258450"/>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destination IP address</a:t>
            </a:r>
            <a:endParaRPr lang="en-CZ" sz="1200" b="1" dirty="0">
              <a:latin typeface="+mn-lt"/>
            </a:endParaRPr>
          </a:p>
        </p:txBody>
      </p:sp>
      <p:sp>
        <p:nvSpPr>
          <p:cNvPr id="33" name="Title 1">
            <a:extLst>
              <a:ext uri="{FF2B5EF4-FFF2-40B4-BE49-F238E27FC236}">
                <a16:creationId xmlns:a16="http://schemas.microsoft.com/office/drawing/2014/main" id="{C6C08C50-F44E-FE44-073A-EAF3AD95A341}"/>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Flow Label</a:t>
            </a:r>
          </a:p>
        </p:txBody>
      </p:sp>
      <p:sp>
        <p:nvSpPr>
          <p:cNvPr id="34" name="Content Placeholder 15">
            <a:extLst>
              <a:ext uri="{FF2B5EF4-FFF2-40B4-BE49-F238E27FC236}">
                <a16:creationId xmlns:a16="http://schemas.microsoft.com/office/drawing/2014/main" id="{89C08663-2443-ECD9-71C3-3EC409C779EE}"/>
              </a:ext>
            </a:extLst>
          </p:cNvPr>
          <p:cNvSpPr txBox="1">
            <a:spLocks/>
          </p:cNvSpPr>
          <p:nvPr/>
        </p:nvSpPr>
        <p:spPr>
          <a:xfrm>
            <a:off x="229703" y="1005142"/>
            <a:ext cx="3746679"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What for?</a:t>
            </a:r>
          </a:p>
          <a:p>
            <a:r>
              <a:rPr lang="en-AU" sz="1600" dirty="0"/>
              <a:t>Entropy encoding </a:t>
            </a:r>
            <a:r>
              <a:rPr lang="en-AU" sz="1600" dirty="0" err="1"/>
              <a:t>encap</a:t>
            </a:r>
            <a:endParaRPr lang="en-AU" sz="1600" dirty="0"/>
          </a:p>
          <a:p>
            <a:pPr lvl="1"/>
            <a:r>
              <a:rPr lang="en-AU" sz="1500" dirty="0"/>
              <a:t>5 Tuple Hash into flow label</a:t>
            </a:r>
          </a:p>
          <a:p>
            <a:r>
              <a:rPr lang="en-AU" dirty="0"/>
              <a:t>Used for Hash on P routers</a:t>
            </a:r>
          </a:p>
          <a:p>
            <a:endParaRPr lang="en-AU" dirty="0"/>
          </a:p>
        </p:txBody>
      </p:sp>
      <p:sp>
        <p:nvSpPr>
          <p:cNvPr id="35" name="Right Brace 34">
            <a:extLst>
              <a:ext uri="{FF2B5EF4-FFF2-40B4-BE49-F238E27FC236}">
                <a16:creationId xmlns:a16="http://schemas.microsoft.com/office/drawing/2014/main" id="{72B64790-26FD-0511-4023-DCEB3F3CE97C}"/>
              </a:ext>
            </a:extLst>
          </p:cNvPr>
          <p:cNvSpPr/>
          <p:nvPr/>
        </p:nvSpPr>
        <p:spPr>
          <a:xfrm>
            <a:off x="8618408" y="1598781"/>
            <a:ext cx="213900" cy="1258521"/>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36" name="TextBox 35">
            <a:extLst>
              <a:ext uri="{FF2B5EF4-FFF2-40B4-BE49-F238E27FC236}">
                <a16:creationId xmlns:a16="http://schemas.microsoft.com/office/drawing/2014/main" id="{5ACB17D9-1043-9F73-33F4-CFA28163EEF9}"/>
              </a:ext>
            </a:extLst>
          </p:cNvPr>
          <p:cNvSpPr txBox="1"/>
          <p:nvPr/>
        </p:nvSpPr>
        <p:spPr>
          <a:xfrm rot="16200000">
            <a:off x="8562786" y="2089541"/>
            <a:ext cx="867545" cy="276999"/>
          </a:xfrm>
          <a:prstGeom prst="rect">
            <a:avLst/>
          </a:prstGeom>
          <a:noFill/>
        </p:spPr>
        <p:txBody>
          <a:bodyPr wrap="none" rtlCol="0">
            <a:spAutoFit/>
          </a:bodyPr>
          <a:lstStyle/>
          <a:p>
            <a:r>
              <a:rPr lang="en-US" sz="1200" b="1" dirty="0">
                <a:latin typeface="+mn-lt"/>
              </a:rPr>
              <a:t>IP Header</a:t>
            </a:r>
            <a:endParaRPr lang="en-CZ" sz="1200" b="1" dirty="0">
              <a:latin typeface="+mn-lt"/>
            </a:endParaRPr>
          </a:p>
        </p:txBody>
      </p:sp>
      <p:sp>
        <p:nvSpPr>
          <p:cNvPr id="37" name="TextBox 36">
            <a:extLst>
              <a:ext uri="{FF2B5EF4-FFF2-40B4-BE49-F238E27FC236}">
                <a16:creationId xmlns:a16="http://schemas.microsoft.com/office/drawing/2014/main" id="{5FE1D693-2417-C5EE-E0FA-5BB537A53E3E}"/>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chemeClr val="bg1"/>
                </a:solidFill>
                <a:latin typeface="Arial Rounded MT Bold" panose="020F0704030504030204" pitchFamily="34" charset="77"/>
              </a:rPr>
              <a:t>4</a:t>
            </a:r>
          </a:p>
        </p:txBody>
      </p:sp>
      <p:grpSp>
        <p:nvGrpSpPr>
          <p:cNvPr id="2" name="Group 1">
            <a:extLst>
              <a:ext uri="{FF2B5EF4-FFF2-40B4-BE49-F238E27FC236}">
                <a16:creationId xmlns:a16="http://schemas.microsoft.com/office/drawing/2014/main" id="{5B91FC0F-B39A-19E4-02CB-FC47099DC655}"/>
              </a:ext>
            </a:extLst>
          </p:cNvPr>
          <p:cNvGrpSpPr/>
          <p:nvPr/>
        </p:nvGrpSpPr>
        <p:grpSpPr>
          <a:xfrm>
            <a:off x="4272458" y="2858543"/>
            <a:ext cx="4321004" cy="2216606"/>
            <a:chOff x="4260458" y="2857320"/>
            <a:chExt cx="4321004" cy="2216606"/>
          </a:xfrm>
        </p:grpSpPr>
        <p:sp>
          <p:nvSpPr>
            <p:cNvPr id="7" name="TextBox 6">
              <a:extLst>
                <a:ext uri="{FF2B5EF4-FFF2-40B4-BE49-F238E27FC236}">
                  <a16:creationId xmlns:a16="http://schemas.microsoft.com/office/drawing/2014/main" id="{08FA4BDD-7587-3A4C-F65F-B372A30F1CEE}"/>
                </a:ext>
              </a:extLst>
            </p:cNvPr>
            <p:cNvSpPr txBox="1">
              <a:spLocks/>
            </p:cNvSpPr>
            <p:nvPr/>
          </p:nvSpPr>
          <p:spPr>
            <a:xfrm>
              <a:off x="4261462" y="2857322"/>
              <a:ext cx="4319999" cy="2216604"/>
            </a:xfrm>
            <a:prstGeom prst="rect">
              <a:avLst/>
            </a:prstGeom>
            <a:noFill/>
            <a:ln>
              <a:solidFill>
                <a:schemeClr val="accent6"/>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TCP data</a:t>
              </a:r>
              <a:endParaRPr lang="en-CZ" sz="1200" b="1" dirty="0">
                <a:latin typeface="+mn-lt"/>
              </a:endParaRPr>
            </a:p>
          </p:txBody>
        </p:sp>
        <p:sp>
          <p:nvSpPr>
            <p:cNvPr id="13" name="TextBox 12">
              <a:extLst>
                <a:ext uri="{FF2B5EF4-FFF2-40B4-BE49-F238E27FC236}">
                  <a16:creationId xmlns:a16="http://schemas.microsoft.com/office/drawing/2014/main" id="{D0249A53-AB90-4DE0-3C01-E9B1499E5A78}"/>
                </a:ext>
              </a:extLst>
            </p:cNvPr>
            <p:cNvSpPr txBox="1">
              <a:spLocks/>
            </p:cNvSpPr>
            <p:nvPr/>
          </p:nvSpPr>
          <p:spPr>
            <a:xfrm>
              <a:off x="4261462" y="2857321"/>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source port</a:t>
              </a:r>
              <a:endParaRPr lang="en-CZ" sz="1200" b="1" dirty="0">
                <a:latin typeface="+mn-lt"/>
              </a:endParaRPr>
            </a:p>
          </p:txBody>
        </p:sp>
        <p:sp>
          <p:nvSpPr>
            <p:cNvPr id="17" name="TextBox 16">
              <a:extLst>
                <a:ext uri="{FF2B5EF4-FFF2-40B4-BE49-F238E27FC236}">
                  <a16:creationId xmlns:a16="http://schemas.microsoft.com/office/drawing/2014/main" id="{BB68BF17-A8BE-0D0C-7185-6E760F709266}"/>
                </a:ext>
              </a:extLst>
            </p:cNvPr>
            <p:cNvSpPr txBox="1">
              <a:spLocks/>
            </p:cNvSpPr>
            <p:nvPr/>
          </p:nvSpPr>
          <p:spPr>
            <a:xfrm>
              <a:off x="6421462" y="2857320"/>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destination port</a:t>
              </a:r>
              <a:endParaRPr lang="en-CZ" sz="1200" b="1" dirty="0">
                <a:latin typeface="+mn-lt"/>
              </a:endParaRPr>
            </a:p>
          </p:txBody>
        </p:sp>
        <p:sp>
          <p:nvSpPr>
            <p:cNvPr id="19" name="TextBox 18">
              <a:extLst>
                <a:ext uri="{FF2B5EF4-FFF2-40B4-BE49-F238E27FC236}">
                  <a16:creationId xmlns:a16="http://schemas.microsoft.com/office/drawing/2014/main" id="{693DD6BC-BB72-1626-F5FD-8B672CD20D76}"/>
                </a:ext>
              </a:extLst>
            </p:cNvPr>
            <p:cNvSpPr txBox="1">
              <a:spLocks/>
            </p:cNvSpPr>
            <p:nvPr/>
          </p:nvSpPr>
          <p:spPr>
            <a:xfrm>
              <a:off x="4261461" y="3109319"/>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sequence number</a:t>
              </a:r>
              <a:endParaRPr lang="en-CZ" sz="1200" b="1" dirty="0">
                <a:latin typeface="+mn-lt"/>
              </a:endParaRPr>
            </a:p>
          </p:txBody>
        </p:sp>
        <p:sp>
          <p:nvSpPr>
            <p:cNvPr id="20" name="TextBox 19">
              <a:extLst>
                <a:ext uri="{FF2B5EF4-FFF2-40B4-BE49-F238E27FC236}">
                  <a16:creationId xmlns:a16="http://schemas.microsoft.com/office/drawing/2014/main" id="{FEB6A0AD-C4F1-3D79-5BB3-F0F86CBBA0CF}"/>
                </a:ext>
              </a:extLst>
            </p:cNvPr>
            <p:cNvSpPr txBox="1">
              <a:spLocks/>
            </p:cNvSpPr>
            <p:nvPr/>
          </p:nvSpPr>
          <p:spPr>
            <a:xfrm>
              <a:off x="4261461" y="3367769"/>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acknowledgment number</a:t>
              </a:r>
              <a:endParaRPr lang="en-CZ" sz="1200" b="1" dirty="0">
                <a:latin typeface="+mn-lt"/>
              </a:endParaRPr>
            </a:p>
          </p:txBody>
        </p:sp>
        <p:sp>
          <p:nvSpPr>
            <p:cNvPr id="22" name="TextBox 21">
              <a:extLst>
                <a:ext uri="{FF2B5EF4-FFF2-40B4-BE49-F238E27FC236}">
                  <a16:creationId xmlns:a16="http://schemas.microsoft.com/office/drawing/2014/main" id="{F9496A3D-898A-067A-770E-063F9B61F888}"/>
                </a:ext>
              </a:extLst>
            </p:cNvPr>
            <p:cNvSpPr txBox="1">
              <a:spLocks/>
            </p:cNvSpPr>
            <p:nvPr/>
          </p:nvSpPr>
          <p:spPr>
            <a:xfrm>
              <a:off x="4261462" y="3626218"/>
              <a:ext cx="54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err="1">
                  <a:latin typeface="+mn-lt"/>
                </a:rPr>
                <a:t>hlen</a:t>
              </a:r>
              <a:endParaRPr lang="en-CZ" sz="1200" b="1" dirty="0">
                <a:latin typeface="+mn-lt"/>
              </a:endParaRPr>
            </a:p>
          </p:txBody>
        </p:sp>
        <p:sp>
          <p:nvSpPr>
            <p:cNvPr id="23" name="TextBox 22">
              <a:extLst>
                <a:ext uri="{FF2B5EF4-FFF2-40B4-BE49-F238E27FC236}">
                  <a16:creationId xmlns:a16="http://schemas.microsoft.com/office/drawing/2014/main" id="{45019D84-EF83-B980-7A18-C87F4A7AC076}"/>
                </a:ext>
              </a:extLst>
            </p:cNvPr>
            <p:cNvSpPr txBox="1">
              <a:spLocks/>
            </p:cNvSpPr>
            <p:nvPr/>
          </p:nvSpPr>
          <p:spPr>
            <a:xfrm>
              <a:off x="4801462" y="3626217"/>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reserved</a:t>
              </a:r>
              <a:endParaRPr lang="en-CZ" sz="1200" b="1" dirty="0">
                <a:latin typeface="+mn-lt"/>
              </a:endParaRPr>
            </a:p>
          </p:txBody>
        </p:sp>
        <p:sp>
          <p:nvSpPr>
            <p:cNvPr id="24" name="TextBox 23">
              <a:extLst>
                <a:ext uri="{FF2B5EF4-FFF2-40B4-BE49-F238E27FC236}">
                  <a16:creationId xmlns:a16="http://schemas.microsoft.com/office/drawing/2014/main" id="{7521EE51-2C2C-7CFA-D7D8-EFE04F6F80FD}"/>
                </a:ext>
              </a:extLst>
            </p:cNvPr>
            <p:cNvSpPr txBox="1">
              <a:spLocks/>
            </p:cNvSpPr>
            <p:nvPr/>
          </p:nvSpPr>
          <p:spPr>
            <a:xfrm>
              <a:off x="5611461" y="3625512"/>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code bits</a:t>
              </a:r>
              <a:endParaRPr lang="en-CZ" sz="1200" b="1" dirty="0">
                <a:latin typeface="+mn-lt"/>
              </a:endParaRPr>
            </a:p>
          </p:txBody>
        </p:sp>
        <p:sp>
          <p:nvSpPr>
            <p:cNvPr id="25" name="TextBox 24">
              <a:extLst>
                <a:ext uri="{FF2B5EF4-FFF2-40B4-BE49-F238E27FC236}">
                  <a16:creationId xmlns:a16="http://schemas.microsoft.com/office/drawing/2014/main" id="{9A632D6C-DA34-784D-560E-CE3FF29EB844}"/>
                </a:ext>
              </a:extLst>
            </p:cNvPr>
            <p:cNvSpPr txBox="1">
              <a:spLocks/>
            </p:cNvSpPr>
            <p:nvPr/>
          </p:nvSpPr>
          <p:spPr>
            <a:xfrm>
              <a:off x="6421461" y="3626217"/>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window</a:t>
              </a:r>
              <a:endParaRPr lang="en-CZ" sz="1200" b="1" dirty="0">
                <a:latin typeface="+mn-lt"/>
              </a:endParaRPr>
            </a:p>
          </p:txBody>
        </p:sp>
        <p:sp>
          <p:nvSpPr>
            <p:cNvPr id="38" name="TextBox 37">
              <a:extLst>
                <a:ext uri="{FF2B5EF4-FFF2-40B4-BE49-F238E27FC236}">
                  <a16:creationId xmlns:a16="http://schemas.microsoft.com/office/drawing/2014/main" id="{F0904F8F-600B-0246-831E-8CFBEA2F7ED7}"/>
                </a:ext>
              </a:extLst>
            </p:cNvPr>
            <p:cNvSpPr txBox="1">
              <a:spLocks/>
            </p:cNvSpPr>
            <p:nvPr/>
          </p:nvSpPr>
          <p:spPr>
            <a:xfrm>
              <a:off x="4260458" y="3876787"/>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checksum</a:t>
              </a:r>
              <a:endParaRPr lang="en-CZ" sz="1200" b="1" dirty="0">
                <a:latin typeface="+mn-lt"/>
              </a:endParaRPr>
            </a:p>
          </p:txBody>
        </p:sp>
        <p:sp>
          <p:nvSpPr>
            <p:cNvPr id="39" name="TextBox 38">
              <a:extLst>
                <a:ext uri="{FF2B5EF4-FFF2-40B4-BE49-F238E27FC236}">
                  <a16:creationId xmlns:a16="http://schemas.microsoft.com/office/drawing/2014/main" id="{24102D68-7CD7-CB27-EDE4-6B61EE0C800C}"/>
                </a:ext>
              </a:extLst>
            </p:cNvPr>
            <p:cNvSpPr txBox="1">
              <a:spLocks/>
            </p:cNvSpPr>
            <p:nvPr/>
          </p:nvSpPr>
          <p:spPr>
            <a:xfrm>
              <a:off x="6420458" y="3877151"/>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urgent</a:t>
              </a:r>
              <a:endParaRPr lang="en-CZ" sz="1200" b="1" dirty="0">
                <a:latin typeface="+mn-lt"/>
              </a:endParaRPr>
            </a:p>
          </p:txBody>
        </p:sp>
        <p:sp>
          <p:nvSpPr>
            <p:cNvPr id="40" name="TextBox 39">
              <a:extLst>
                <a:ext uri="{FF2B5EF4-FFF2-40B4-BE49-F238E27FC236}">
                  <a16:creationId xmlns:a16="http://schemas.microsoft.com/office/drawing/2014/main" id="{003EED53-93F8-19D9-092B-4D743ADA2330}"/>
                </a:ext>
              </a:extLst>
            </p:cNvPr>
            <p:cNvSpPr txBox="1">
              <a:spLocks/>
            </p:cNvSpPr>
            <p:nvPr/>
          </p:nvSpPr>
          <p:spPr>
            <a:xfrm>
              <a:off x="4260458" y="4128079"/>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options</a:t>
              </a:r>
              <a:endParaRPr lang="en-CZ" sz="1200" b="1" dirty="0">
                <a:latin typeface="+mn-lt"/>
              </a:endParaRPr>
            </a:p>
          </p:txBody>
        </p:sp>
      </p:grpSp>
      <p:sp>
        <p:nvSpPr>
          <p:cNvPr id="41" name="Right Brace 40">
            <a:extLst>
              <a:ext uri="{FF2B5EF4-FFF2-40B4-BE49-F238E27FC236}">
                <a16:creationId xmlns:a16="http://schemas.microsoft.com/office/drawing/2014/main" id="{B74990A3-BE76-6A1B-2160-B819290DC02A}"/>
              </a:ext>
            </a:extLst>
          </p:cNvPr>
          <p:cNvSpPr/>
          <p:nvPr/>
        </p:nvSpPr>
        <p:spPr>
          <a:xfrm>
            <a:off x="8609495" y="2871208"/>
            <a:ext cx="213900" cy="1515321"/>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2" name="TextBox 41">
            <a:extLst>
              <a:ext uri="{FF2B5EF4-FFF2-40B4-BE49-F238E27FC236}">
                <a16:creationId xmlns:a16="http://schemas.microsoft.com/office/drawing/2014/main" id="{000E6C9B-B4E1-EF56-EC96-01CF23522DF8}"/>
              </a:ext>
            </a:extLst>
          </p:cNvPr>
          <p:cNvSpPr txBox="1"/>
          <p:nvPr/>
        </p:nvSpPr>
        <p:spPr>
          <a:xfrm rot="16200000">
            <a:off x="8466634" y="3439715"/>
            <a:ext cx="1032655" cy="276999"/>
          </a:xfrm>
          <a:prstGeom prst="rect">
            <a:avLst/>
          </a:prstGeom>
          <a:noFill/>
        </p:spPr>
        <p:txBody>
          <a:bodyPr wrap="none" rtlCol="0">
            <a:spAutoFit/>
          </a:bodyPr>
          <a:lstStyle/>
          <a:p>
            <a:r>
              <a:rPr lang="en-US" sz="1200" b="1" dirty="0">
                <a:latin typeface="+mn-lt"/>
              </a:rPr>
              <a:t>TCP</a:t>
            </a:r>
            <a:r>
              <a:rPr lang="en-CZ" sz="1200" b="1">
                <a:latin typeface="+mn-lt"/>
              </a:rPr>
              <a:t> </a:t>
            </a:r>
            <a:r>
              <a:rPr lang="en-CZ" sz="1200" b="1" dirty="0">
                <a:latin typeface="+mn-lt"/>
              </a:rPr>
              <a:t>Header</a:t>
            </a:r>
          </a:p>
        </p:txBody>
      </p:sp>
      <p:cxnSp>
        <p:nvCxnSpPr>
          <p:cNvPr id="44" name="Straight Arrow Connector 43">
            <a:extLst>
              <a:ext uri="{FF2B5EF4-FFF2-40B4-BE49-F238E27FC236}">
                <a16:creationId xmlns:a16="http://schemas.microsoft.com/office/drawing/2014/main" id="{488D0FAA-72D0-A6BC-1E1D-9F2A78CCF5FA}"/>
              </a:ext>
            </a:extLst>
          </p:cNvPr>
          <p:cNvCxnSpPr>
            <a:cxnSpLocks/>
            <a:stCxn id="15" idx="1"/>
          </p:cNvCxnSpPr>
          <p:nvPr/>
        </p:nvCxnSpPr>
        <p:spPr>
          <a:xfrm flipH="1">
            <a:off x="2951018" y="2469627"/>
            <a:ext cx="1322754" cy="6409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CEEB9AE-1F5C-7016-4A14-28F7FEE93C25}"/>
              </a:ext>
            </a:extLst>
          </p:cNvPr>
          <p:cNvCxnSpPr>
            <a:cxnSpLocks/>
            <a:stCxn id="32" idx="1"/>
          </p:cNvCxnSpPr>
          <p:nvPr/>
        </p:nvCxnSpPr>
        <p:spPr>
          <a:xfrm flipH="1">
            <a:off x="2951018" y="2728077"/>
            <a:ext cx="1319289" cy="3824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5F34DCC-D91E-5D77-923A-0AF2379C09F9}"/>
              </a:ext>
            </a:extLst>
          </p:cNvPr>
          <p:cNvCxnSpPr>
            <a:cxnSpLocks/>
            <a:stCxn id="30" idx="1"/>
          </p:cNvCxnSpPr>
          <p:nvPr/>
        </p:nvCxnSpPr>
        <p:spPr>
          <a:xfrm flipH="1">
            <a:off x="2951018" y="2213435"/>
            <a:ext cx="2399289" cy="8971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FD924A8-6DBF-AE06-1F2B-763054D51477}"/>
              </a:ext>
            </a:extLst>
          </p:cNvPr>
          <p:cNvCxnSpPr>
            <a:cxnSpLocks/>
            <a:stCxn id="13" idx="1"/>
          </p:cNvCxnSpPr>
          <p:nvPr/>
        </p:nvCxnSpPr>
        <p:spPr>
          <a:xfrm flipH="1">
            <a:off x="2951018" y="2984544"/>
            <a:ext cx="1322444" cy="125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5D86AA2-00F8-5385-8F0D-058A76D4E6DE}"/>
              </a:ext>
            </a:extLst>
          </p:cNvPr>
          <p:cNvCxnSpPr>
            <a:cxnSpLocks/>
            <a:stCxn id="17" idx="1"/>
          </p:cNvCxnSpPr>
          <p:nvPr/>
        </p:nvCxnSpPr>
        <p:spPr>
          <a:xfrm flipH="1">
            <a:off x="2951018" y="2984543"/>
            <a:ext cx="3482444" cy="1259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D7F14C7-0459-19DA-0AEA-90269EFB8293}"/>
              </a:ext>
            </a:extLst>
          </p:cNvPr>
          <p:cNvSpPr txBox="1"/>
          <p:nvPr/>
        </p:nvSpPr>
        <p:spPr>
          <a:xfrm>
            <a:off x="2146015" y="2919309"/>
            <a:ext cx="803425" cy="369332"/>
          </a:xfrm>
          <a:prstGeom prst="rect">
            <a:avLst/>
          </a:prstGeom>
          <a:noFill/>
          <a:ln>
            <a:solidFill>
              <a:srgbClr val="FF0000"/>
            </a:solidFill>
          </a:ln>
        </p:spPr>
        <p:txBody>
          <a:bodyPr wrap="none" rtlCol="0">
            <a:spAutoFit/>
          </a:bodyPr>
          <a:lstStyle/>
          <a:p>
            <a:r>
              <a:rPr lang="en-US" dirty="0">
                <a:solidFill>
                  <a:srgbClr val="FF0000"/>
                </a:solidFill>
                <a:latin typeface="+mn-lt"/>
              </a:rPr>
              <a:t>HASH</a:t>
            </a:r>
          </a:p>
        </p:txBody>
      </p:sp>
      <p:cxnSp>
        <p:nvCxnSpPr>
          <p:cNvPr id="57" name="Straight Arrow Connector 56">
            <a:extLst>
              <a:ext uri="{FF2B5EF4-FFF2-40B4-BE49-F238E27FC236}">
                <a16:creationId xmlns:a16="http://schemas.microsoft.com/office/drawing/2014/main" id="{B2711739-25B5-F173-05B8-05FF2869CA3E}"/>
              </a:ext>
            </a:extLst>
          </p:cNvPr>
          <p:cNvCxnSpPr>
            <a:cxnSpLocks/>
            <a:stCxn id="56" idx="0"/>
          </p:cNvCxnSpPr>
          <p:nvPr/>
        </p:nvCxnSpPr>
        <p:spPr>
          <a:xfrm flipV="1">
            <a:off x="2547728" y="247421"/>
            <a:ext cx="4237928" cy="26718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68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Oval 2">
            <a:extLst>
              <a:ext uri="{FF2B5EF4-FFF2-40B4-BE49-F238E27FC236}">
                <a16:creationId xmlns:a16="http://schemas.microsoft.com/office/drawing/2014/main" id="{A99C7F8D-2B51-1D1B-9956-DA312AA3FBE7}"/>
              </a:ext>
            </a:extLst>
          </p:cNvPr>
          <p:cNvSpPr/>
          <p:nvPr/>
        </p:nvSpPr>
        <p:spPr>
          <a:xfrm>
            <a:off x="1482836" y="2766097"/>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dirty="0">
                <a:solidFill>
                  <a:srgbClr val="282828"/>
                </a:solidFill>
                <a:latin typeface="Arial" charset="0"/>
                <a:ea typeface="Arial" charset="0"/>
                <a:cs typeface="Arial" charset="0"/>
              </a:rPr>
              <a:t>PE1</a:t>
            </a:r>
            <a:endParaRPr kumimoji="0" lang="en-US" b="0" i="0" u="none" strike="noStrike" kern="1200" cap="none" spc="0" normalizeH="0" baseline="0" noProof="0" dirty="0">
              <a:ln>
                <a:noFill/>
              </a:ln>
              <a:solidFill>
                <a:srgbClr val="282828"/>
              </a:solidFill>
              <a:effectLst/>
              <a:uLnTx/>
              <a:uFillTx/>
              <a:latin typeface="Arial" charset="0"/>
              <a:ea typeface="Arial" charset="0"/>
              <a:cs typeface="Arial" charset="0"/>
            </a:endParaRPr>
          </a:p>
        </p:txBody>
      </p:sp>
      <p:sp>
        <p:nvSpPr>
          <p:cNvPr id="5" name="Oval 4">
            <a:extLst>
              <a:ext uri="{FF2B5EF4-FFF2-40B4-BE49-F238E27FC236}">
                <a16:creationId xmlns:a16="http://schemas.microsoft.com/office/drawing/2014/main" id="{528E35E6-9275-610B-9263-6C9B31E39CB7}"/>
              </a:ext>
            </a:extLst>
          </p:cNvPr>
          <p:cNvSpPr/>
          <p:nvPr/>
        </p:nvSpPr>
        <p:spPr>
          <a:xfrm>
            <a:off x="6321903" y="1476204"/>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282828"/>
                </a:solidFill>
                <a:effectLst/>
                <a:uLnTx/>
                <a:uFillTx/>
                <a:latin typeface="Arial" charset="0"/>
                <a:ea typeface="Arial" charset="0"/>
                <a:cs typeface="Arial" charset="0"/>
              </a:rPr>
              <a:t>P3</a:t>
            </a:r>
          </a:p>
        </p:txBody>
      </p:sp>
      <p:sp>
        <p:nvSpPr>
          <p:cNvPr id="6" name="Title 1">
            <a:extLst>
              <a:ext uri="{FF2B5EF4-FFF2-40B4-BE49-F238E27FC236}">
                <a16:creationId xmlns:a16="http://schemas.microsoft.com/office/drawing/2014/main" id="{71B7FE91-66EE-2025-EBF0-254000B1B5EC}"/>
              </a:ext>
            </a:extLst>
          </p:cNvPr>
          <p:cNvSpPr txBox="1">
            <a:spLocks/>
          </p:cNvSpPr>
          <p:nvPr/>
        </p:nvSpPr>
        <p:spPr>
          <a:xfrm>
            <a:off x="147277" y="134198"/>
            <a:ext cx="577820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Flow Label</a:t>
            </a:r>
          </a:p>
        </p:txBody>
      </p:sp>
      <p:cxnSp>
        <p:nvCxnSpPr>
          <p:cNvPr id="7" name="Straight Connector 6">
            <a:extLst>
              <a:ext uri="{FF2B5EF4-FFF2-40B4-BE49-F238E27FC236}">
                <a16:creationId xmlns:a16="http://schemas.microsoft.com/office/drawing/2014/main" id="{47556253-E856-8F43-E354-4C347D5D0935}"/>
              </a:ext>
            </a:extLst>
          </p:cNvPr>
          <p:cNvCxnSpPr>
            <a:cxnSpLocks/>
            <a:endCxn id="3" idx="2"/>
          </p:cNvCxnSpPr>
          <p:nvPr/>
        </p:nvCxnSpPr>
        <p:spPr>
          <a:xfrm>
            <a:off x="227403" y="3086137"/>
            <a:ext cx="12554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4F5094-6E2B-234B-ED2C-3A24EBB39432}"/>
              </a:ext>
            </a:extLst>
          </p:cNvPr>
          <p:cNvCxnSpPr>
            <a:cxnSpLocks/>
            <a:stCxn id="5" idx="5"/>
            <a:endCxn id="40" idx="1"/>
          </p:cNvCxnSpPr>
          <p:nvPr/>
        </p:nvCxnSpPr>
        <p:spPr>
          <a:xfrm>
            <a:off x="6868245" y="2022546"/>
            <a:ext cx="1502010" cy="8333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7338E95-8388-54C4-3326-81286057D41B}"/>
              </a:ext>
            </a:extLst>
          </p:cNvPr>
          <p:cNvSpPr/>
          <p:nvPr/>
        </p:nvSpPr>
        <p:spPr>
          <a:xfrm>
            <a:off x="217668" y="1678999"/>
            <a:ext cx="1194626"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SA:1.1.1.1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DA:2.2.2.2</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800" b="1" dirty="0" err="1">
                <a:solidFill>
                  <a:srgbClr val="282828"/>
                </a:solidFill>
                <a:latin typeface="Courier New" charset="0"/>
                <a:ea typeface="Courier New" charset="0"/>
                <a:cs typeface="Courier New" charset="0"/>
              </a:rPr>
              <a:t>Prot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a:t>
            </a:r>
          </a:p>
        </p:txBody>
      </p:sp>
      <p:sp>
        <p:nvSpPr>
          <p:cNvPr id="20" name="Rectangle 19">
            <a:extLst>
              <a:ext uri="{FF2B5EF4-FFF2-40B4-BE49-F238E27FC236}">
                <a16:creationId xmlns:a16="http://schemas.microsoft.com/office/drawing/2014/main" id="{F01A9A23-CE62-FA6F-1F9A-912641611FB1}"/>
              </a:ext>
            </a:extLst>
          </p:cNvPr>
          <p:cNvSpPr/>
          <p:nvPr/>
        </p:nvSpPr>
        <p:spPr>
          <a:xfrm>
            <a:off x="217668" y="2174300"/>
            <a:ext cx="1194625"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sPort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dPort</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23" name="Rectangle 22">
            <a:extLst>
              <a:ext uri="{FF2B5EF4-FFF2-40B4-BE49-F238E27FC236}">
                <a16:creationId xmlns:a16="http://schemas.microsoft.com/office/drawing/2014/main" id="{6045C615-250C-720C-227B-E5E11CE08EF8}"/>
              </a:ext>
            </a:extLst>
          </p:cNvPr>
          <p:cNvSpPr/>
          <p:nvPr/>
        </p:nvSpPr>
        <p:spPr>
          <a:xfrm>
            <a:off x="2439068" y="1184630"/>
            <a:ext cx="1394701" cy="423862"/>
          </a:xfrm>
          <a:prstGeom prst="rect">
            <a:avLst/>
          </a:prstGeom>
          <a:solidFill>
            <a:schemeClr val="tx2">
              <a:lumMod val="20000"/>
              <a:lumOff val="80000"/>
            </a:schemeClr>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ourier New" charset="0"/>
                <a:ea typeface="Courier New" charset="0"/>
                <a:cs typeface="Courier New" charset="0"/>
              </a:rPr>
              <a:t>DA:fcbb:bb00:3:e002::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NH:IPv4. </a:t>
            </a:r>
            <a:r>
              <a:rPr kumimoji="0" lang="en-US" sz="800" b="1" i="0" u="none" strike="noStrike" kern="1200" cap="none" spc="0" normalizeH="0" baseline="0" noProof="0" dirty="0">
                <a:ln>
                  <a:noFill/>
                </a:ln>
                <a:solidFill>
                  <a:srgbClr val="FF0000"/>
                </a:solidFill>
                <a:effectLst/>
                <a:uLnTx/>
                <a:uFillTx/>
                <a:latin typeface="Courier New" charset="0"/>
                <a:ea typeface="Courier New" charset="0"/>
                <a:cs typeface="Courier New" charset="0"/>
              </a:rPr>
              <a:t>FL:0x7543</a:t>
            </a:r>
          </a:p>
        </p:txBody>
      </p:sp>
      <p:sp>
        <p:nvSpPr>
          <p:cNvPr id="28" name="Rectangle 27">
            <a:extLst>
              <a:ext uri="{FF2B5EF4-FFF2-40B4-BE49-F238E27FC236}">
                <a16:creationId xmlns:a16="http://schemas.microsoft.com/office/drawing/2014/main" id="{46C0EEF3-BB4D-B5F9-FDE5-867D777569C0}"/>
              </a:ext>
            </a:extLst>
          </p:cNvPr>
          <p:cNvSpPr/>
          <p:nvPr/>
        </p:nvSpPr>
        <p:spPr>
          <a:xfrm>
            <a:off x="180112" y="3874461"/>
            <a:ext cx="1194626"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SA:3.3.3.3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a:t>
            </a:r>
            <a:r>
              <a:rPr lang="en-US" sz="800" b="1" dirty="0">
                <a:solidFill>
                  <a:srgbClr val="282828"/>
                </a:solidFill>
                <a:latin typeface="Courier New" charset="0"/>
                <a:ea typeface="Courier New" charset="0"/>
                <a:cs typeface="Courier New" charset="0"/>
              </a:rPr>
              <a:t>4.4.4.4</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sz="800" b="1" dirty="0" err="1">
                <a:solidFill>
                  <a:srgbClr val="282828"/>
                </a:solidFill>
                <a:latin typeface="Courier New" charset="0"/>
                <a:ea typeface="Courier New" charset="0"/>
                <a:cs typeface="Courier New" charset="0"/>
              </a:rPr>
              <a:t>Prot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a:t>
            </a:r>
          </a:p>
        </p:txBody>
      </p:sp>
      <p:sp>
        <p:nvSpPr>
          <p:cNvPr id="29" name="Rectangle 28">
            <a:extLst>
              <a:ext uri="{FF2B5EF4-FFF2-40B4-BE49-F238E27FC236}">
                <a16:creationId xmlns:a16="http://schemas.microsoft.com/office/drawing/2014/main" id="{814DF35F-DEF9-509C-D564-26DA8D957A67}"/>
              </a:ext>
            </a:extLst>
          </p:cNvPr>
          <p:cNvSpPr/>
          <p:nvPr/>
        </p:nvSpPr>
        <p:spPr>
          <a:xfrm>
            <a:off x="180112" y="4369762"/>
            <a:ext cx="1194625"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sPort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dPort</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30" name="Rectangle 29">
            <a:extLst>
              <a:ext uri="{FF2B5EF4-FFF2-40B4-BE49-F238E27FC236}">
                <a16:creationId xmlns:a16="http://schemas.microsoft.com/office/drawing/2014/main" id="{9B65C294-A1DC-2AD4-E25E-D72C30490C9C}"/>
              </a:ext>
            </a:extLst>
          </p:cNvPr>
          <p:cNvSpPr/>
          <p:nvPr/>
        </p:nvSpPr>
        <p:spPr>
          <a:xfrm>
            <a:off x="2439067" y="1678999"/>
            <a:ext cx="1394701"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SA:1.1.1.1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DA:2.2.2.2</a:t>
            </a:r>
          </a:p>
          <a:p>
            <a:pPr marL="0" marR="0" lvl="0" indent="0" algn="l" defTabSz="457200" rtl="0" eaLnBrk="1" fontAlgn="base" latinLnBrk="0" hangingPunct="1">
              <a:lnSpc>
                <a:spcPct val="100000"/>
              </a:lnSpc>
              <a:spcBef>
                <a:spcPct val="0"/>
              </a:spcBef>
              <a:spcAft>
                <a:spcPct val="0"/>
              </a:spcAft>
              <a:buClrTx/>
              <a:buSzTx/>
              <a:buFontTx/>
              <a:buNone/>
              <a:tabLst/>
              <a:defRPr/>
            </a:pPr>
            <a:r>
              <a:rPr lang="en-US" sz="800" b="1" dirty="0" err="1">
                <a:solidFill>
                  <a:srgbClr val="282828"/>
                </a:solidFill>
                <a:latin typeface="Courier New" charset="0"/>
                <a:ea typeface="Courier New" charset="0"/>
                <a:cs typeface="Courier New" charset="0"/>
              </a:rPr>
              <a:t>Prot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a:t>
            </a:r>
          </a:p>
        </p:txBody>
      </p:sp>
      <p:sp>
        <p:nvSpPr>
          <p:cNvPr id="31" name="Rectangle 30">
            <a:extLst>
              <a:ext uri="{FF2B5EF4-FFF2-40B4-BE49-F238E27FC236}">
                <a16:creationId xmlns:a16="http://schemas.microsoft.com/office/drawing/2014/main" id="{A967454F-86A2-AC11-402F-12B71244EE64}"/>
              </a:ext>
            </a:extLst>
          </p:cNvPr>
          <p:cNvSpPr/>
          <p:nvPr/>
        </p:nvSpPr>
        <p:spPr>
          <a:xfrm>
            <a:off x="2439068" y="2174300"/>
            <a:ext cx="1394700"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sPort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dPort</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32" name="Rectangle 31">
            <a:extLst>
              <a:ext uri="{FF2B5EF4-FFF2-40B4-BE49-F238E27FC236}">
                <a16:creationId xmlns:a16="http://schemas.microsoft.com/office/drawing/2014/main" id="{AA85DAA7-25E9-31D1-5EC7-5C9A82F61824}"/>
              </a:ext>
            </a:extLst>
          </p:cNvPr>
          <p:cNvSpPr/>
          <p:nvPr/>
        </p:nvSpPr>
        <p:spPr>
          <a:xfrm>
            <a:off x="2439068" y="3869650"/>
            <a:ext cx="1394700"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SA:3.3.3.3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a:t>
            </a:r>
            <a:r>
              <a:rPr lang="en-US" sz="800" b="1" dirty="0">
                <a:solidFill>
                  <a:srgbClr val="282828"/>
                </a:solidFill>
                <a:latin typeface="Courier New" charset="0"/>
                <a:ea typeface="Courier New" charset="0"/>
                <a:cs typeface="Courier New" charset="0"/>
              </a:rPr>
              <a:t>4.4.4.4</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sz="800" b="1" dirty="0" err="1">
                <a:solidFill>
                  <a:srgbClr val="282828"/>
                </a:solidFill>
                <a:latin typeface="Courier New" charset="0"/>
                <a:ea typeface="Courier New" charset="0"/>
                <a:cs typeface="Courier New" charset="0"/>
              </a:rPr>
              <a:t>Prot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a:t>
            </a:r>
          </a:p>
        </p:txBody>
      </p:sp>
      <p:sp>
        <p:nvSpPr>
          <p:cNvPr id="33" name="Rectangle 32">
            <a:extLst>
              <a:ext uri="{FF2B5EF4-FFF2-40B4-BE49-F238E27FC236}">
                <a16:creationId xmlns:a16="http://schemas.microsoft.com/office/drawing/2014/main" id="{63CEAE85-95A9-E225-8648-993B01C9EB02}"/>
              </a:ext>
            </a:extLst>
          </p:cNvPr>
          <p:cNvSpPr/>
          <p:nvPr/>
        </p:nvSpPr>
        <p:spPr>
          <a:xfrm>
            <a:off x="2439068" y="4364951"/>
            <a:ext cx="1394700"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TCP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sPort</a:t>
            </a: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 </a:t>
            </a:r>
            <a:r>
              <a:rPr kumimoji="0" lang="en-US" sz="800" b="1" i="0" u="none" strike="noStrike" kern="1200" cap="none" spc="0" normalizeH="0" baseline="0" noProof="0" dirty="0" err="1">
                <a:ln>
                  <a:noFill/>
                </a:ln>
                <a:solidFill>
                  <a:srgbClr val="282828"/>
                </a:solidFill>
                <a:effectLst/>
                <a:uLnTx/>
                <a:uFillTx/>
                <a:latin typeface="Courier New" charset="0"/>
                <a:ea typeface="Courier New" charset="0"/>
                <a:cs typeface="Courier New" charset="0"/>
              </a:rPr>
              <a:t>dPort</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34" name="Rectangle 33">
            <a:extLst>
              <a:ext uri="{FF2B5EF4-FFF2-40B4-BE49-F238E27FC236}">
                <a16:creationId xmlns:a16="http://schemas.microsoft.com/office/drawing/2014/main" id="{F97E9C56-03E2-FC87-7DB2-38A35510FB33}"/>
              </a:ext>
            </a:extLst>
          </p:cNvPr>
          <p:cNvSpPr/>
          <p:nvPr/>
        </p:nvSpPr>
        <p:spPr>
          <a:xfrm>
            <a:off x="2439068" y="3402253"/>
            <a:ext cx="1394700" cy="423862"/>
          </a:xfrm>
          <a:prstGeom prst="rect">
            <a:avLst/>
          </a:prstGeom>
          <a:solidFill>
            <a:schemeClr val="tx2">
              <a:lumMod val="20000"/>
              <a:lumOff val="80000"/>
            </a:schemeClr>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Courier New" charset="0"/>
                <a:ea typeface="Courier New" charset="0"/>
                <a:cs typeface="Courier New" charset="0"/>
              </a:rPr>
              <a:t>DA:fcbb:bb00:3:e002::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NH:IPv4. </a:t>
            </a:r>
            <a:r>
              <a:rPr kumimoji="0" lang="en-US" sz="800" b="1" i="0" u="none" strike="noStrike" kern="1200" cap="none" spc="0" normalizeH="0" baseline="0" noProof="0" dirty="0">
                <a:ln>
                  <a:noFill/>
                </a:ln>
                <a:solidFill>
                  <a:srgbClr val="00B050"/>
                </a:solidFill>
                <a:effectLst/>
                <a:uLnTx/>
                <a:uFillTx/>
                <a:latin typeface="Courier New" charset="0"/>
                <a:ea typeface="Courier New" charset="0"/>
                <a:cs typeface="Courier New" charset="0"/>
              </a:rPr>
              <a:t>FL:0x1106</a:t>
            </a:r>
          </a:p>
        </p:txBody>
      </p:sp>
      <p:sp>
        <p:nvSpPr>
          <p:cNvPr id="35" name="Oval 34">
            <a:extLst>
              <a:ext uri="{FF2B5EF4-FFF2-40B4-BE49-F238E27FC236}">
                <a16:creationId xmlns:a16="http://schemas.microsoft.com/office/drawing/2014/main" id="{C3B49601-3066-F739-97A4-23964449349E}"/>
              </a:ext>
            </a:extLst>
          </p:cNvPr>
          <p:cNvSpPr/>
          <p:nvPr/>
        </p:nvSpPr>
        <p:spPr>
          <a:xfrm>
            <a:off x="4223544" y="2762173"/>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282828"/>
                </a:solidFill>
                <a:effectLst/>
                <a:uLnTx/>
                <a:uFillTx/>
                <a:latin typeface="Arial" charset="0"/>
                <a:ea typeface="Arial" charset="0"/>
                <a:cs typeface="Arial" charset="0"/>
              </a:rPr>
              <a:t>P2</a:t>
            </a:r>
          </a:p>
        </p:txBody>
      </p:sp>
      <p:cxnSp>
        <p:nvCxnSpPr>
          <p:cNvPr id="36" name="Straight Connector 35">
            <a:extLst>
              <a:ext uri="{FF2B5EF4-FFF2-40B4-BE49-F238E27FC236}">
                <a16:creationId xmlns:a16="http://schemas.microsoft.com/office/drawing/2014/main" id="{CEAF3E99-D5A9-848D-CD65-A7B1CA8A2BBD}"/>
              </a:ext>
            </a:extLst>
          </p:cNvPr>
          <p:cNvCxnSpPr>
            <a:cxnSpLocks/>
            <a:stCxn id="35" idx="2"/>
            <a:endCxn id="3" idx="6"/>
          </p:cNvCxnSpPr>
          <p:nvPr/>
        </p:nvCxnSpPr>
        <p:spPr>
          <a:xfrm flipH="1">
            <a:off x="2122916" y="3082213"/>
            <a:ext cx="2100628" cy="39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D05206C-881D-4308-A7B8-A1CABF790AEA}"/>
              </a:ext>
            </a:extLst>
          </p:cNvPr>
          <p:cNvSpPr/>
          <p:nvPr/>
        </p:nvSpPr>
        <p:spPr>
          <a:xfrm>
            <a:off x="6321903" y="4057244"/>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282828"/>
                </a:solidFill>
                <a:effectLst/>
                <a:uLnTx/>
                <a:uFillTx/>
                <a:latin typeface="Arial" charset="0"/>
                <a:ea typeface="Arial" charset="0"/>
                <a:cs typeface="Arial" charset="0"/>
              </a:rPr>
              <a:t>P4</a:t>
            </a:r>
          </a:p>
        </p:txBody>
      </p:sp>
      <p:sp>
        <p:nvSpPr>
          <p:cNvPr id="40" name="Oval 39">
            <a:extLst>
              <a:ext uri="{FF2B5EF4-FFF2-40B4-BE49-F238E27FC236}">
                <a16:creationId xmlns:a16="http://schemas.microsoft.com/office/drawing/2014/main" id="{CDBC6BD2-C1CF-5441-1537-A146BA73AEA4}"/>
              </a:ext>
            </a:extLst>
          </p:cNvPr>
          <p:cNvSpPr/>
          <p:nvPr/>
        </p:nvSpPr>
        <p:spPr>
          <a:xfrm>
            <a:off x="8276517" y="2762173"/>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282828"/>
                </a:solidFill>
                <a:effectLst/>
                <a:uLnTx/>
                <a:uFillTx/>
                <a:latin typeface="Arial" charset="0"/>
                <a:ea typeface="Arial" charset="0"/>
                <a:cs typeface="Arial" charset="0"/>
              </a:rPr>
              <a:t>PE5</a:t>
            </a:r>
          </a:p>
        </p:txBody>
      </p:sp>
      <p:cxnSp>
        <p:nvCxnSpPr>
          <p:cNvPr id="43" name="Straight Connector 42">
            <a:extLst>
              <a:ext uri="{FF2B5EF4-FFF2-40B4-BE49-F238E27FC236}">
                <a16:creationId xmlns:a16="http://schemas.microsoft.com/office/drawing/2014/main" id="{828EBA24-68E8-99D4-32EF-1BA988079D05}"/>
              </a:ext>
            </a:extLst>
          </p:cNvPr>
          <p:cNvCxnSpPr>
            <a:cxnSpLocks/>
            <a:stCxn id="39" idx="7"/>
            <a:endCxn id="40" idx="3"/>
          </p:cNvCxnSpPr>
          <p:nvPr/>
        </p:nvCxnSpPr>
        <p:spPr>
          <a:xfrm flipV="1">
            <a:off x="6868245" y="3308515"/>
            <a:ext cx="1502010" cy="8424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B774C7C-12CB-F46F-2CF5-19129614129F}"/>
              </a:ext>
            </a:extLst>
          </p:cNvPr>
          <p:cNvCxnSpPr>
            <a:cxnSpLocks/>
            <a:stCxn id="35" idx="7"/>
            <a:endCxn id="5" idx="3"/>
          </p:cNvCxnSpPr>
          <p:nvPr/>
        </p:nvCxnSpPr>
        <p:spPr>
          <a:xfrm flipV="1">
            <a:off x="4769886" y="2022546"/>
            <a:ext cx="1645755" cy="8333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4424C72-A68D-9F3A-C51C-D8EE3B833D3B}"/>
              </a:ext>
            </a:extLst>
          </p:cNvPr>
          <p:cNvCxnSpPr>
            <a:cxnSpLocks/>
            <a:stCxn id="35" idx="5"/>
            <a:endCxn id="39" idx="1"/>
          </p:cNvCxnSpPr>
          <p:nvPr/>
        </p:nvCxnSpPr>
        <p:spPr>
          <a:xfrm>
            <a:off x="4769886" y="3308515"/>
            <a:ext cx="1645755" cy="8424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D25E60B-CED7-0228-6BDE-F5D5A64279E7}"/>
              </a:ext>
            </a:extLst>
          </p:cNvPr>
          <p:cNvSpPr txBox="1"/>
          <p:nvPr/>
        </p:nvSpPr>
        <p:spPr>
          <a:xfrm>
            <a:off x="4895729" y="2755922"/>
            <a:ext cx="2005587" cy="646331"/>
          </a:xfrm>
          <a:prstGeom prst="rect">
            <a:avLst/>
          </a:prstGeom>
          <a:noFill/>
        </p:spPr>
        <p:txBody>
          <a:bodyPr wrap="square" rtlCol="0">
            <a:spAutoFit/>
          </a:bodyPr>
          <a:lstStyle/>
          <a:p>
            <a:r>
              <a:rPr lang="en-US" dirty="0">
                <a:latin typeface="+mn-lt"/>
              </a:rPr>
              <a:t>ECMP </a:t>
            </a:r>
          </a:p>
          <a:p>
            <a:r>
              <a:rPr lang="en-US" dirty="0">
                <a:latin typeface="+mn-lt"/>
              </a:rPr>
              <a:t>FL used for hash</a:t>
            </a:r>
          </a:p>
        </p:txBody>
      </p:sp>
      <p:sp>
        <p:nvSpPr>
          <p:cNvPr id="55" name="Freeform 54">
            <a:extLst>
              <a:ext uri="{FF2B5EF4-FFF2-40B4-BE49-F238E27FC236}">
                <a16:creationId xmlns:a16="http://schemas.microsoft.com/office/drawing/2014/main" id="{C85AE042-A5F8-D028-E519-0AEE28532442}"/>
              </a:ext>
            </a:extLst>
          </p:cNvPr>
          <p:cNvSpPr/>
          <p:nvPr/>
        </p:nvSpPr>
        <p:spPr>
          <a:xfrm>
            <a:off x="2252546" y="1649891"/>
            <a:ext cx="6880303" cy="1294030"/>
          </a:xfrm>
          <a:custGeom>
            <a:avLst/>
            <a:gdLst>
              <a:gd name="connsiteX0" fmla="*/ 0 w 6880303"/>
              <a:gd name="connsiteY0" fmla="*/ 1260088 h 1409485"/>
              <a:gd name="connsiteX1" fmla="*/ 2286000 w 6880303"/>
              <a:gd name="connsiteY1" fmla="*/ 1282391 h 1409485"/>
              <a:gd name="connsiteX2" fmla="*/ 4393581 w 6880303"/>
              <a:gd name="connsiteY2" fmla="*/ 0 h 1409485"/>
              <a:gd name="connsiteX3" fmla="*/ 6345044 w 6880303"/>
              <a:gd name="connsiteY3" fmla="*/ 1282391 h 1409485"/>
              <a:gd name="connsiteX4" fmla="*/ 6880303 w 6880303"/>
              <a:gd name="connsiteY4" fmla="*/ 1293542 h 1409485"/>
              <a:gd name="connsiteX0" fmla="*/ 0 w 6880303"/>
              <a:gd name="connsiteY0" fmla="*/ 1260088 h 1409485"/>
              <a:gd name="connsiteX1" fmla="*/ 2286000 w 6880303"/>
              <a:gd name="connsiteY1" fmla="*/ 1282391 h 1409485"/>
              <a:gd name="connsiteX2" fmla="*/ 4393581 w 6880303"/>
              <a:gd name="connsiteY2" fmla="*/ 0 h 1409485"/>
              <a:gd name="connsiteX3" fmla="*/ 6345044 w 6880303"/>
              <a:gd name="connsiteY3" fmla="*/ 1282391 h 1409485"/>
              <a:gd name="connsiteX4" fmla="*/ 6880303 w 6880303"/>
              <a:gd name="connsiteY4" fmla="*/ 1293542 h 1409485"/>
              <a:gd name="connsiteX0" fmla="*/ 0 w 6880303"/>
              <a:gd name="connsiteY0" fmla="*/ 1260179 h 1409576"/>
              <a:gd name="connsiteX1" fmla="*/ 2252546 w 6880303"/>
              <a:gd name="connsiteY1" fmla="*/ 1215575 h 1409576"/>
              <a:gd name="connsiteX2" fmla="*/ 4393581 w 6880303"/>
              <a:gd name="connsiteY2" fmla="*/ 91 h 1409576"/>
              <a:gd name="connsiteX3" fmla="*/ 6345044 w 6880303"/>
              <a:gd name="connsiteY3" fmla="*/ 1282482 h 1409576"/>
              <a:gd name="connsiteX4" fmla="*/ 6880303 w 6880303"/>
              <a:gd name="connsiteY4" fmla="*/ 1293633 h 1409576"/>
              <a:gd name="connsiteX0" fmla="*/ 0 w 6880303"/>
              <a:gd name="connsiteY0" fmla="*/ 1260165 h 1409562"/>
              <a:gd name="connsiteX1" fmla="*/ 2252546 w 6880303"/>
              <a:gd name="connsiteY1" fmla="*/ 1215561 h 1409562"/>
              <a:gd name="connsiteX2" fmla="*/ 4393581 w 6880303"/>
              <a:gd name="connsiteY2" fmla="*/ 77 h 1409562"/>
              <a:gd name="connsiteX3" fmla="*/ 6345044 w 6880303"/>
              <a:gd name="connsiteY3" fmla="*/ 1282468 h 1409562"/>
              <a:gd name="connsiteX4" fmla="*/ 6880303 w 6880303"/>
              <a:gd name="connsiteY4" fmla="*/ 1293619 h 1409562"/>
              <a:gd name="connsiteX0" fmla="*/ 0 w 6880303"/>
              <a:gd name="connsiteY0" fmla="*/ 1260165 h 1387162"/>
              <a:gd name="connsiteX1" fmla="*/ 2252546 w 6880303"/>
              <a:gd name="connsiteY1" fmla="*/ 1215561 h 1387162"/>
              <a:gd name="connsiteX2" fmla="*/ 4393581 w 6880303"/>
              <a:gd name="connsiteY2" fmla="*/ 77 h 1387162"/>
              <a:gd name="connsiteX3" fmla="*/ 6345044 w 6880303"/>
              <a:gd name="connsiteY3" fmla="*/ 1282468 h 1387162"/>
              <a:gd name="connsiteX4" fmla="*/ 6880303 w 6880303"/>
              <a:gd name="connsiteY4" fmla="*/ 1293619 h 1387162"/>
              <a:gd name="connsiteX0" fmla="*/ 0 w 6880303"/>
              <a:gd name="connsiteY0" fmla="*/ 1260165 h 1406877"/>
              <a:gd name="connsiteX1" fmla="*/ 2252546 w 6880303"/>
              <a:gd name="connsiteY1" fmla="*/ 1215561 h 1406877"/>
              <a:gd name="connsiteX2" fmla="*/ 4393581 w 6880303"/>
              <a:gd name="connsiteY2" fmla="*/ 77 h 1406877"/>
              <a:gd name="connsiteX3" fmla="*/ 6345044 w 6880303"/>
              <a:gd name="connsiteY3" fmla="*/ 1282468 h 1406877"/>
              <a:gd name="connsiteX4" fmla="*/ 6880303 w 6880303"/>
              <a:gd name="connsiteY4" fmla="*/ 1293619 h 1406877"/>
              <a:gd name="connsiteX0" fmla="*/ 0 w 6880303"/>
              <a:gd name="connsiteY0" fmla="*/ 1260099 h 1350403"/>
              <a:gd name="connsiteX1" fmla="*/ 2252546 w 6880303"/>
              <a:gd name="connsiteY1" fmla="*/ 1215495 h 1350403"/>
              <a:gd name="connsiteX2" fmla="*/ 4393581 w 6880303"/>
              <a:gd name="connsiteY2" fmla="*/ 11 h 1350403"/>
              <a:gd name="connsiteX3" fmla="*/ 6188927 w 6880303"/>
              <a:gd name="connsiteY3" fmla="*/ 1193192 h 1350403"/>
              <a:gd name="connsiteX4" fmla="*/ 6880303 w 6880303"/>
              <a:gd name="connsiteY4" fmla="*/ 1293553 h 1350403"/>
              <a:gd name="connsiteX0" fmla="*/ 0 w 6880303"/>
              <a:gd name="connsiteY0" fmla="*/ 1260099 h 1615361"/>
              <a:gd name="connsiteX1" fmla="*/ 2252546 w 6880303"/>
              <a:gd name="connsiteY1" fmla="*/ 1215495 h 1615361"/>
              <a:gd name="connsiteX2" fmla="*/ 4393581 w 6880303"/>
              <a:gd name="connsiteY2" fmla="*/ 11 h 1615361"/>
              <a:gd name="connsiteX3" fmla="*/ 6188927 w 6880303"/>
              <a:gd name="connsiteY3" fmla="*/ 1193192 h 1615361"/>
              <a:gd name="connsiteX4" fmla="*/ 6880303 w 6880303"/>
              <a:gd name="connsiteY4" fmla="*/ 1293553 h 1615361"/>
              <a:gd name="connsiteX0" fmla="*/ 0 w 6880303"/>
              <a:gd name="connsiteY0" fmla="*/ 1260099 h 1386989"/>
              <a:gd name="connsiteX1" fmla="*/ 2252546 w 6880303"/>
              <a:gd name="connsiteY1" fmla="*/ 1215495 h 1386989"/>
              <a:gd name="connsiteX2" fmla="*/ 4393581 w 6880303"/>
              <a:gd name="connsiteY2" fmla="*/ 11 h 1386989"/>
              <a:gd name="connsiteX3" fmla="*/ 6188927 w 6880303"/>
              <a:gd name="connsiteY3" fmla="*/ 1193192 h 1386989"/>
              <a:gd name="connsiteX4" fmla="*/ 6880303 w 6880303"/>
              <a:gd name="connsiteY4" fmla="*/ 1293553 h 1386989"/>
              <a:gd name="connsiteX0" fmla="*/ 0 w 6880303"/>
              <a:gd name="connsiteY0" fmla="*/ 1260099 h 1370406"/>
              <a:gd name="connsiteX1" fmla="*/ 2252546 w 6880303"/>
              <a:gd name="connsiteY1" fmla="*/ 1215495 h 1370406"/>
              <a:gd name="connsiteX2" fmla="*/ 4393581 w 6880303"/>
              <a:gd name="connsiteY2" fmla="*/ 11 h 1370406"/>
              <a:gd name="connsiteX3" fmla="*/ 6188927 w 6880303"/>
              <a:gd name="connsiteY3" fmla="*/ 1193192 h 1370406"/>
              <a:gd name="connsiteX4" fmla="*/ 6880303 w 6880303"/>
              <a:gd name="connsiteY4" fmla="*/ 1293553 h 1370406"/>
              <a:gd name="connsiteX0" fmla="*/ 0 w 6880303"/>
              <a:gd name="connsiteY0" fmla="*/ 1260576 h 1303058"/>
              <a:gd name="connsiteX1" fmla="*/ 2252546 w 6880303"/>
              <a:gd name="connsiteY1" fmla="*/ 1215972 h 1303058"/>
              <a:gd name="connsiteX2" fmla="*/ 4393581 w 6880303"/>
              <a:gd name="connsiteY2" fmla="*/ 488 h 1303058"/>
              <a:gd name="connsiteX3" fmla="*/ 5999356 w 6880303"/>
              <a:gd name="connsiteY3" fmla="*/ 1071005 h 1303058"/>
              <a:gd name="connsiteX4" fmla="*/ 6880303 w 6880303"/>
              <a:gd name="connsiteY4" fmla="*/ 1294030 h 1303058"/>
              <a:gd name="connsiteX0" fmla="*/ 0 w 6880303"/>
              <a:gd name="connsiteY0" fmla="*/ 1260576 h 1294030"/>
              <a:gd name="connsiteX1" fmla="*/ 2252546 w 6880303"/>
              <a:gd name="connsiteY1" fmla="*/ 1215972 h 1294030"/>
              <a:gd name="connsiteX2" fmla="*/ 4393581 w 6880303"/>
              <a:gd name="connsiteY2" fmla="*/ 488 h 1294030"/>
              <a:gd name="connsiteX3" fmla="*/ 5999356 w 6880303"/>
              <a:gd name="connsiteY3" fmla="*/ 1071005 h 1294030"/>
              <a:gd name="connsiteX4" fmla="*/ 6880303 w 6880303"/>
              <a:gd name="connsiteY4" fmla="*/ 1294030 h 1294030"/>
              <a:gd name="connsiteX0" fmla="*/ 0 w 6880303"/>
              <a:gd name="connsiteY0" fmla="*/ 1260576 h 1294030"/>
              <a:gd name="connsiteX1" fmla="*/ 2252546 w 6880303"/>
              <a:gd name="connsiteY1" fmla="*/ 1215972 h 1294030"/>
              <a:gd name="connsiteX2" fmla="*/ 4393581 w 6880303"/>
              <a:gd name="connsiteY2" fmla="*/ 488 h 1294030"/>
              <a:gd name="connsiteX3" fmla="*/ 5999356 w 6880303"/>
              <a:gd name="connsiteY3" fmla="*/ 1071005 h 1294030"/>
              <a:gd name="connsiteX4" fmla="*/ 6880303 w 6880303"/>
              <a:gd name="connsiteY4" fmla="*/ 1294030 h 129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303" h="1294030">
                <a:moveTo>
                  <a:pt x="0" y="1260576"/>
                </a:moveTo>
                <a:lnTo>
                  <a:pt x="2252546" y="1215972"/>
                </a:lnTo>
                <a:cubicBezTo>
                  <a:pt x="2817542" y="1217830"/>
                  <a:pt x="3769113" y="24649"/>
                  <a:pt x="4393581" y="488"/>
                </a:cubicBezTo>
                <a:cubicBezTo>
                  <a:pt x="5018049" y="-23673"/>
                  <a:pt x="5584902" y="855415"/>
                  <a:pt x="5999356" y="1071005"/>
                </a:cubicBezTo>
                <a:cubicBezTo>
                  <a:pt x="6469566" y="1386956"/>
                  <a:pt x="6552271" y="1262435"/>
                  <a:pt x="6880303" y="1294030"/>
                </a:cubicBezTo>
              </a:path>
            </a:pathLst>
          </a:cu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a:extLst>
              <a:ext uri="{FF2B5EF4-FFF2-40B4-BE49-F238E27FC236}">
                <a16:creationId xmlns:a16="http://schemas.microsoft.com/office/drawing/2014/main" id="{5F82DE7C-4F7B-8FEB-321B-0C847A2C0409}"/>
              </a:ext>
            </a:extLst>
          </p:cNvPr>
          <p:cNvSpPr/>
          <p:nvPr/>
        </p:nvSpPr>
        <p:spPr>
          <a:xfrm flipV="1">
            <a:off x="2242684" y="3220505"/>
            <a:ext cx="6880303" cy="1294030"/>
          </a:xfrm>
          <a:custGeom>
            <a:avLst/>
            <a:gdLst>
              <a:gd name="connsiteX0" fmla="*/ 0 w 6880303"/>
              <a:gd name="connsiteY0" fmla="*/ 1260088 h 1409485"/>
              <a:gd name="connsiteX1" fmla="*/ 2286000 w 6880303"/>
              <a:gd name="connsiteY1" fmla="*/ 1282391 h 1409485"/>
              <a:gd name="connsiteX2" fmla="*/ 4393581 w 6880303"/>
              <a:gd name="connsiteY2" fmla="*/ 0 h 1409485"/>
              <a:gd name="connsiteX3" fmla="*/ 6345044 w 6880303"/>
              <a:gd name="connsiteY3" fmla="*/ 1282391 h 1409485"/>
              <a:gd name="connsiteX4" fmla="*/ 6880303 w 6880303"/>
              <a:gd name="connsiteY4" fmla="*/ 1293542 h 1409485"/>
              <a:gd name="connsiteX0" fmla="*/ 0 w 6880303"/>
              <a:gd name="connsiteY0" fmla="*/ 1260088 h 1409485"/>
              <a:gd name="connsiteX1" fmla="*/ 2286000 w 6880303"/>
              <a:gd name="connsiteY1" fmla="*/ 1282391 h 1409485"/>
              <a:gd name="connsiteX2" fmla="*/ 4393581 w 6880303"/>
              <a:gd name="connsiteY2" fmla="*/ 0 h 1409485"/>
              <a:gd name="connsiteX3" fmla="*/ 6345044 w 6880303"/>
              <a:gd name="connsiteY3" fmla="*/ 1282391 h 1409485"/>
              <a:gd name="connsiteX4" fmla="*/ 6880303 w 6880303"/>
              <a:gd name="connsiteY4" fmla="*/ 1293542 h 1409485"/>
              <a:gd name="connsiteX0" fmla="*/ 0 w 6880303"/>
              <a:gd name="connsiteY0" fmla="*/ 1260179 h 1409576"/>
              <a:gd name="connsiteX1" fmla="*/ 2252546 w 6880303"/>
              <a:gd name="connsiteY1" fmla="*/ 1215575 h 1409576"/>
              <a:gd name="connsiteX2" fmla="*/ 4393581 w 6880303"/>
              <a:gd name="connsiteY2" fmla="*/ 91 h 1409576"/>
              <a:gd name="connsiteX3" fmla="*/ 6345044 w 6880303"/>
              <a:gd name="connsiteY3" fmla="*/ 1282482 h 1409576"/>
              <a:gd name="connsiteX4" fmla="*/ 6880303 w 6880303"/>
              <a:gd name="connsiteY4" fmla="*/ 1293633 h 1409576"/>
              <a:gd name="connsiteX0" fmla="*/ 0 w 6880303"/>
              <a:gd name="connsiteY0" fmla="*/ 1260165 h 1409562"/>
              <a:gd name="connsiteX1" fmla="*/ 2252546 w 6880303"/>
              <a:gd name="connsiteY1" fmla="*/ 1215561 h 1409562"/>
              <a:gd name="connsiteX2" fmla="*/ 4393581 w 6880303"/>
              <a:gd name="connsiteY2" fmla="*/ 77 h 1409562"/>
              <a:gd name="connsiteX3" fmla="*/ 6345044 w 6880303"/>
              <a:gd name="connsiteY3" fmla="*/ 1282468 h 1409562"/>
              <a:gd name="connsiteX4" fmla="*/ 6880303 w 6880303"/>
              <a:gd name="connsiteY4" fmla="*/ 1293619 h 1409562"/>
              <a:gd name="connsiteX0" fmla="*/ 0 w 6880303"/>
              <a:gd name="connsiteY0" fmla="*/ 1260165 h 1387162"/>
              <a:gd name="connsiteX1" fmla="*/ 2252546 w 6880303"/>
              <a:gd name="connsiteY1" fmla="*/ 1215561 h 1387162"/>
              <a:gd name="connsiteX2" fmla="*/ 4393581 w 6880303"/>
              <a:gd name="connsiteY2" fmla="*/ 77 h 1387162"/>
              <a:gd name="connsiteX3" fmla="*/ 6345044 w 6880303"/>
              <a:gd name="connsiteY3" fmla="*/ 1282468 h 1387162"/>
              <a:gd name="connsiteX4" fmla="*/ 6880303 w 6880303"/>
              <a:gd name="connsiteY4" fmla="*/ 1293619 h 1387162"/>
              <a:gd name="connsiteX0" fmla="*/ 0 w 6880303"/>
              <a:gd name="connsiteY0" fmla="*/ 1260165 h 1406877"/>
              <a:gd name="connsiteX1" fmla="*/ 2252546 w 6880303"/>
              <a:gd name="connsiteY1" fmla="*/ 1215561 h 1406877"/>
              <a:gd name="connsiteX2" fmla="*/ 4393581 w 6880303"/>
              <a:gd name="connsiteY2" fmla="*/ 77 h 1406877"/>
              <a:gd name="connsiteX3" fmla="*/ 6345044 w 6880303"/>
              <a:gd name="connsiteY3" fmla="*/ 1282468 h 1406877"/>
              <a:gd name="connsiteX4" fmla="*/ 6880303 w 6880303"/>
              <a:gd name="connsiteY4" fmla="*/ 1293619 h 1406877"/>
              <a:gd name="connsiteX0" fmla="*/ 0 w 6880303"/>
              <a:gd name="connsiteY0" fmla="*/ 1260099 h 1350403"/>
              <a:gd name="connsiteX1" fmla="*/ 2252546 w 6880303"/>
              <a:gd name="connsiteY1" fmla="*/ 1215495 h 1350403"/>
              <a:gd name="connsiteX2" fmla="*/ 4393581 w 6880303"/>
              <a:gd name="connsiteY2" fmla="*/ 11 h 1350403"/>
              <a:gd name="connsiteX3" fmla="*/ 6188927 w 6880303"/>
              <a:gd name="connsiteY3" fmla="*/ 1193192 h 1350403"/>
              <a:gd name="connsiteX4" fmla="*/ 6880303 w 6880303"/>
              <a:gd name="connsiteY4" fmla="*/ 1293553 h 1350403"/>
              <a:gd name="connsiteX0" fmla="*/ 0 w 6880303"/>
              <a:gd name="connsiteY0" fmla="*/ 1260099 h 1615361"/>
              <a:gd name="connsiteX1" fmla="*/ 2252546 w 6880303"/>
              <a:gd name="connsiteY1" fmla="*/ 1215495 h 1615361"/>
              <a:gd name="connsiteX2" fmla="*/ 4393581 w 6880303"/>
              <a:gd name="connsiteY2" fmla="*/ 11 h 1615361"/>
              <a:gd name="connsiteX3" fmla="*/ 6188927 w 6880303"/>
              <a:gd name="connsiteY3" fmla="*/ 1193192 h 1615361"/>
              <a:gd name="connsiteX4" fmla="*/ 6880303 w 6880303"/>
              <a:gd name="connsiteY4" fmla="*/ 1293553 h 1615361"/>
              <a:gd name="connsiteX0" fmla="*/ 0 w 6880303"/>
              <a:gd name="connsiteY0" fmla="*/ 1260099 h 1386989"/>
              <a:gd name="connsiteX1" fmla="*/ 2252546 w 6880303"/>
              <a:gd name="connsiteY1" fmla="*/ 1215495 h 1386989"/>
              <a:gd name="connsiteX2" fmla="*/ 4393581 w 6880303"/>
              <a:gd name="connsiteY2" fmla="*/ 11 h 1386989"/>
              <a:gd name="connsiteX3" fmla="*/ 6188927 w 6880303"/>
              <a:gd name="connsiteY3" fmla="*/ 1193192 h 1386989"/>
              <a:gd name="connsiteX4" fmla="*/ 6880303 w 6880303"/>
              <a:gd name="connsiteY4" fmla="*/ 1293553 h 1386989"/>
              <a:gd name="connsiteX0" fmla="*/ 0 w 6880303"/>
              <a:gd name="connsiteY0" fmla="*/ 1260099 h 1370406"/>
              <a:gd name="connsiteX1" fmla="*/ 2252546 w 6880303"/>
              <a:gd name="connsiteY1" fmla="*/ 1215495 h 1370406"/>
              <a:gd name="connsiteX2" fmla="*/ 4393581 w 6880303"/>
              <a:gd name="connsiteY2" fmla="*/ 11 h 1370406"/>
              <a:gd name="connsiteX3" fmla="*/ 6188927 w 6880303"/>
              <a:gd name="connsiteY3" fmla="*/ 1193192 h 1370406"/>
              <a:gd name="connsiteX4" fmla="*/ 6880303 w 6880303"/>
              <a:gd name="connsiteY4" fmla="*/ 1293553 h 1370406"/>
              <a:gd name="connsiteX0" fmla="*/ 0 w 6880303"/>
              <a:gd name="connsiteY0" fmla="*/ 1260576 h 1303058"/>
              <a:gd name="connsiteX1" fmla="*/ 2252546 w 6880303"/>
              <a:gd name="connsiteY1" fmla="*/ 1215972 h 1303058"/>
              <a:gd name="connsiteX2" fmla="*/ 4393581 w 6880303"/>
              <a:gd name="connsiteY2" fmla="*/ 488 h 1303058"/>
              <a:gd name="connsiteX3" fmla="*/ 5999356 w 6880303"/>
              <a:gd name="connsiteY3" fmla="*/ 1071005 h 1303058"/>
              <a:gd name="connsiteX4" fmla="*/ 6880303 w 6880303"/>
              <a:gd name="connsiteY4" fmla="*/ 1294030 h 1303058"/>
              <a:gd name="connsiteX0" fmla="*/ 0 w 6880303"/>
              <a:gd name="connsiteY0" fmla="*/ 1260576 h 1294030"/>
              <a:gd name="connsiteX1" fmla="*/ 2252546 w 6880303"/>
              <a:gd name="connsiteY1" fmla="*/ 1215972 h 1294030"/>
              <a:gd name="connsiteX2" fmla="*/ 4393581 w 6880303"/>
              <a:gd name="connsiteY2" fmla="*/ 488 h 1294030"/>
              <a:gd name="connsiteX3" fmla="*/ 5999356 w 6880303"/>
              <a:gd name="connsiteY3" fmla="*/ 1071005 h 1294030"/>
              <a:gd name="connsiteX4" fmla="*/ 6880303 w 6880303"/>
              <a:gd name="connsiteY4" fmla="*/ 1294030 h 1294030"/>
              <a:gd name="connsiteX0" fmla="*/ 0 w 6880303"/>
              <a:gd name="connsiteY0" fmla="*/ 1260576 h 1294030"/>
              <a:gd name="connsiteX1" fmla="*/ 2252546 w 6880303"/>
              <a:gd name="connsiteY1" fmla="*/ 1215972 h 1294030"/>
              <a:gd name="connsiteX2" fmla="*/ 4393581 w 6880303"/>
              <a:gd name="connsiteY2" fmla="*/ 488 h 1294030"/>
              <a:gd name="connsiteX3" fmla="*/ 5999356 w 6880303"/>
              <a:gd name="connsiteY3" fmla="*/ 1071005 h 1294030"/>
              <a:gd name="connsiteX4" fmla="*/ 6880303 w 6880303"/>
              <a:gd name="connsiteY4" fmla="*/ 1294030 h 129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303" h="1294030">
                <a:moveTo>
                  <a:pt x="0" y="1260576"/>
                </a:moveTo>
                <a:lnTo>
                  <a:pt x="2252546" y="1215972"/>
                </a:lnTo>
                <a:cubicBezTo>
                  <a:pt x="2817542" y="1217830"/>
                  <a:pt x="3769113" y="24649"/>
                  <a:pt x="4393581" y="488"/>
                </a:cubicBezTo>
                <a:cubicBezTo>
                  <a:pt x="5018049" y="-23673"/>
                  <a:pt x="5584902" y="855415"/>
                  <a:pt x="5999356" y="1071005"/>
                </a:cubicBezTo>
                <a:cubicBezTo>
                  <a:pt x="6469566" y="1386956"/>
                  <a:pt x="6552271" y="1262435"/>
                  <a:pt x="6880303" y="1294030"/>
                </a:cubicBezTo>
              </a:path>
            </a:pathLst>
          </a:cu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456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96A97DD0-5BE7-4856-A2A9-C42C6688E607}" type="slidenum">
              <a:rPr lang="en-US" smtClean="0"/>
              <a:pPr/>
              <a:t>3</a:t>
            </a:fld>
            <a:endParaRPr lang="en-US"/>
          </a:p>
        </p:txBody>
      </p:sp>
      <p:grpSp>
        <p:nvGrpSpPr>
          <p:cNvPr id="5" name="Group 4">
            <a:extLst>
              <a:ext uri="{FF2B5EF4-FFF2-40B4-BE49-F238E27FC236}">
                <a16:creationId xmlns:a16="http://schemas.microsoft.com/office/drawing/2014/main" id="{FCABBB34-38B0-C22D-3E46-D7D308B3F8DF}"/>
              </a:ext>
            </a:extLst>
          </p:cNvPr>
          <p:cNvGrpSpPr/>
          <p:nvPr/>
        </p:nvGrpSpPr>
        <p:grpSpPr>
          <a:xfrm>
            <a:off x="2602735" y="2029703"/>
            <a:ext cx="1977900" cy="1746751"/>
            <a:chOff x="354328" y="1520879"/>
            <a:chExt cx="1977900" cy="1746751"/>
          </a:xfrm>
        </p:grpSpPr>
        <p:sp>
          <p:nvSpPr>
            <p:cNvPr id="6" name="Rectangle 14">
              <a:extLst>
                <a:ext uri="{FF2B5EF4-FFF2-40B4-BE49-F238E27FC236}">
                  <a16:creationId xmlns:a16="http://schemas.microsoft.com/office/drawing/2014/main" id="{5A796176-11E6-D044-4B14-17E603021026}"/>
                </a:ext>
              </a:extLst>
            </p:cNvPr>
            <p:cNvSpPr>
              <a:spLocks noChangeArrowheads="1"/>
            </p:cNvSpPr>
            <p:nvPr/>
          </p:nvSpPr>
          <p:spPr bwMode="auto">
            <a:xfrm>
              <a:off x="354328" y="1994298"/>
              <a:ext cx="1977900" cy="1273332"/>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7" name="Rectangle 15">
              <a:extLst>
                <a:ext uri="{FF2B5EF4-FFF2-40B4-BE49-F238E27FC236}">
                  <a16:creationId xmlns:a16="http://schemas.microsoft.com/office/drawing/2014/main" id="{6AB37E6B-2712-FD90-116D-44010816ADCA}"/>
                </a:ext>
              </a:extLst>
            </p:cNvPr>
            <p:cNvSpPr>
              <a:spLocks noChangeArrowheads="1"/>
            </p:cNvSpPr>
            <p:nvPr/>
          </p:nvSpPr>
          <p:spPr bwMode="auto">
            <a:xfrm>
              <a:off x="354328" y="1520879"/>
              <a:ext cx="1977900" cy="460321"/>
            </a:xfrm>
            <a:prstGeom prst="rect">
              <a:avLst/>
            </a:prstGeom>
            <a:solidFill>
              <a:schemeClr val="accent1"/>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SDN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Metro Network Domain</a:t>
              </a:r>
            </a:p>
          </p:txBody>
        </p:sp>
      </p:grpSp>
      <p:grpSp>
        <p:nvGrpSpPr>
          <p:cNvPr id="8" name="Group 7">
            <a:extLst>
              <a:ext uri="{FF2B5EF4-FFF2-40B4-BE49-F238E27FC236}">
                <a16:creationId xmlns:a16="http://schemas.microsoft.com/office/drawing/2014/main" id="{2805EBA9-728C-4576-47A5-73F23DADABD3}"/>
              </a:ext>
            </a:extLst>
          </p:cNvPr>
          <p:cNvGrpSpPr/>
          <p:nvPr/>
        </p:nvGrpSpPr>
        <p:grpSpPr>
          <a:xfrm>
            <a:off x="4781242" y="2029702"/>
            <a:ext cx="1955023" cy="1754462"/>
            <a:chOff x="2532834" y="1520879"/>
            <a:chExt cx="1955023" cy="1754462"/>
          </a:xfrm>
        </p:grpSpPr>
        <p:sp>
          <p:nvSpPr>
            <p:cNvPr id="9" name="Rectangle 20">
              <a:extLst>
                <a:ext uri="{FF2B5EF4-FFF2-40B4-BE49-F238E27FC236}">
                  <a16:creationId xmlns:a16="http://schemas.microsoft.com/office/drawing/2014/main" id="{226140A9-3491-2AD8-F8F3-1D6D0941CA6C}"/>
                </a:ext>
              </a:extLst>
            </p:cNvPr>
            <p:cNvSpPr>
              <a:spLocks noChangeArrowheads="1"/>
            </p:cNvSpPr>
            <p:nvPr/>
          </p:nvSpPr>
          <p:spPr bwMode="auto">
            <a:xfrm>
              <a:off x="2532834" y="1991309"/>
              <a:ext cx="1955023" cy="1284032"/>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0" name="Rectangle 21">
              <a:extLst>
                <a:ext uri="{FF2B5EF4-FFF2-40B4-BE49-F238E27FC236}">
                  <a16:creationId xmlns:a16="http://schemas.microsoft.com/office/drawing/2014/main" id="{0A073684-592B-E820-B8ED-600D732E14DA}"/>
                </a:ext>
              </a:extLst>
            </p:cNvPr>
            <p:cNvSpPr>
              <a:spLocks noChangeArrowheads="1"/>
            </p:cNvSpPr>
            <p:nvPr/>
          </p:nvSpPr>
          <p:spPr bwMode="auto">
            <a:xfrm>
              <a:off x="2532834" y="1520879"/>
              <a:ext cx="1955023" cy="457489"/>
            </a:xfrm>
            <a:prstGeom prst="rect">
              <a:avLst/>
            </a:prstGeom>
            <a:solidFill>
              <a:schemeClr val="accent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SDN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Core Network Domain</a:t>
              </a:r>
            </a:p>
          </p:txBody>
        </p:sp>
      </p:grpSp>
      <p:grpSp>
        <p:nvGrpSpPr>
          <p:cNvPr id="11" name="Group 10">
            <a:extLst>
              <a:ext uri="{FF2B5EF4-FFF2-40B4-BE49-F238E27FC236}">
                <a16:creationId xmlns:a16="http://schemas.microsoft.com/office/drawing/2014/main" id="{79418F44-B06F-3B0C-7AFD-B4314FEC50DA}"/>
              </a:ext>
            </a:extLst>
          </p:cNvPr>
          <p:cNvGrpSpPr/>
          <p:nvPr/>
        </p:nvGrpSpPr>
        <p:grpSpPr>
          <a:xfrm>
            <a:off x="6936871" y="2029703"/>
            <a:ext cx="1955025" cy="1746751"/>
            <a:chOff x="4688463" y="1520879"/>
            <a:chExt cx="1955025" cy="1746751"/>
          </a:xfrm>
        </p:grpSpPr>
        <p:sp>
          <p:nvSpPr>
            <p:cNvPr id="12" name="Rectangle 26">
              <a:extLst>
                <a:ext uri="{FF2B5EF4-FFF2-40B4-BE49-F238E27FC236}">
                  <a16:creationId xmlns:a16="http://schemas.microsoft.com/office/drawing/2014/main" id="{25880FC5-84D5-607F-B8FB-9B017199DFF7}"/>
                </a:ext>
              </a:extLst>
            </p:cNvPr>
            <p:cNvSpPr>
              <a:spLocks noChangeArrowheads="1"/>
            </p:cNvSpPr>
            <p:nvPr/>
          </p:nvSpPr>
          <p:spPr bwMode="auto">
            <a:xfrm>
              <a:off x="4688463" y="1991309"/>
              <a:ext cx="1955025" cy="1276321"/>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3" name="Rectangle 27">
              <a:extLst>
                <a:ext uri="{FF2B5EF4-FFF2-40B4-BE49-F238E27FC236}">
                  <a16:creationId xmlns:a16="http://schemas.microsoft.com/office/drawing/2014/main" id="{F1221FD0-E106-50E0-0E94-1AB1BD7610B0}"/>
                </a:ext>
              </a:extLst>
            </p:cNvPr>
            <p:cNvSpPr>
              <a:spLocks noChangeArrowheads="1"/>
            </p:cNvSpPr>
            <p:nvPr/>
          </p:nvSpPr>
          <p:spPr bwMode="auto">
            <a:xfrm>
              <a:off x="4688463" y="1520879"/>
              <a:ext cx="1955025" cy="457489"/>
            </a:xfrm>
            <a:prstGeom prst="rect">
              <a:avLst/>
            </a:prstGeom>
            <a:solidFill>
              <a:schemeClr val="tx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j-lt"/>
                  <a:ea typeface="ＭＳ Ｐゴシック" charset="0"/>
                </a:rPr>
                <a:t>SDN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j-lt"/>
                  <a:ea typeface="ＭＳ Ｐゴシック" charset="0"/>
                </a:rPr>
                <a:t>Data Center Domain</a:t>
              </a:r>
            </a:p>
          </p:txBody>
        </p:sp>
      </p:grpSp>
      <p:sp>
        <p:nvSpPr>
          <p:cNvPr id="14" name="TextBox 13">
            <a:extLst>
              <a:ext uri="{FF2B5EF4-FFF2-40B4-BE49-F238E27FC236}">
                <a16:creationId xmlns:a16="http://schemas.microsoft.com/office/drawing/2014/main" id="{65C41C2A-A2C0-2590-2769-C8F7449EAB10}"/>
              </a:ext>
            </a:extLst>
          </p:cNvPr>
          <p:cNvSpPr txBox="1"/>
          <p:nvPr/>
        </p:nvSpPr>
        <p:spPr>
          <a:xfrm>
            <a:off x="1967969" y="3093378"/>
            <a:ext cx="607859" cy="184666"/>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FFFFFF"/>
                </a:solidFill>
                <a:effectLst/>
                <a:uLnTx/>
                <a:uFillTx/>
                <a:latin typeface="+mj-lt"/>
                <a:ea typeface="ＭＳ Ｐゴシック" charset="0"/>
              </a:rPr>
              <a:t>Aggregation</a:t>
            </a:r>
          </a:p>
        </p:txBody>
      </p:sp>
      <p:cxnSp>
        <p:nvCxnSpPr>
          <p:cNvPr id="15" name="Straight Connector 14">
            <a:extLst>
              <a:ext uri="{FF2B5EF4-FFF2-40B4-BE49-F238E27FC236}">
                <a16:creationId xmlns:a16="http://schemas.microsoft.com/office/drawing/2014/main" id="{A63551E5-0068-CFD5-A088-85F898C43AEC}"/>
              </a:ext>
            </a:extLst>
          </p:cNvPr>
          <p:cNvCxnSpPr/>
          <p:nvPr/>
        </p:nvCxnSpPr>
        <p:spPr>
          <a:xfrm>
            <a:off x="4685756" y="2251898"/>
            <a:ext cx="0" cy="152455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65783F-ABBC-5720-1E3D-BF917CBCF1FC}"/>
              </a:ext>
            </a:extLst>
          </p:cNvPr>
          <p:cNvCxnSpPr/>
          <p:nvPr/>
        </p:nvCxnSpPr>
        <p:spPr>
          <a:xfrm flipH="1">
            <a:off x="6836139" y="2251899"/>
            <a:ext cx="3444" cy="153226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508346C-B66C-B935-2578-B349BD30DB4B}"/>
              </a:ext>
            </a:extLst>
          </p:cNvPr>
          <p:cNvGrpSpPr/>
          <p:nvPr/>
        </p:nvGrpSpPr>
        <p:grpSpPr>
          <a:xfrm>
            <a:off x="2686773" y="929949"/>
            <a:ext cx="6227189" cy="315120"/>
            <a:chOff x="2741551" y="1048822"/>
            <a:chExt cx="6227189" cy="315120"/>
          </a:xfrm>
        </p:grpSpPr>
        <p:cxnSp>
          <p:nvCxnSpPr>
            <p:cNvPr id="18" name="Straight Arrow Connector 17">
              <a:extLst>
                <a:ext uri="{FF2B5EF4-FFF2-40B4-BE49-F238E27FC236}">
                  <a16:creationId xmlns:a16="http://schemas.microsoft.com/office/drawing/2014/main" id="{3661FE07-9DE2-71E8-0460-E24D40045017}"/>
                </a:ext>
              </a:extLst>
            </p:cNvPr>
            <p:cNvCxnSpPr/>
            <p:nvPr/>
          </p:nvCxnSpPr>
          <p:spPr>
            <a:xfrm>
              <a:off x="2741551" y="1363942"/>
              <a:ext cx="6227189" cy="0"/>
            </a:xfrm>
            <a:prstGeom prst="straightConnector1">
              <a:avLst/>
            </a:prstGeom>
            <a:ln w="476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EEDBE2C-FC5D-E799-64D7-AE82A03FCD14}"/>
                </a:ext>
              </a:extLst>
            </p:cNvPr>
            <p:cNvSpPr txBox="1"/>
            <p:nvPr/>
          </p:nvSpPr>
          <p:spPr>
            <a:xfrm>
              <a:off x="3901730" y="1048822"/>
              <a:ext cx="3906840" cy="276999"/>
            </a:xfrm>
            <a:prstGeom prst="rect">
              <a:avLst/>
            </a:prstGeom>
            <a:noFill/>
            <a:ln>
              <a:noFill/>
            </a:ln>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Homogenous Cross-domain Automation &amp; Assurance</a:t>
              </a:r>
            </a:p>
          </p:txBody>
        </p:sp>
      </p:grpSp>
      <p:grpSp>
        <p:nvGrpSpPr>
          <p:cNvPr id="20" name="Group 19">
            <a:extLst>
              <a:ext uri="{FF2B5EF4-FFF2-40B4-BE49-F238E27FC236}">
                <a16:creationId xmlns:a16="http://schemas.microsoft.com/office/drawing/2014/main" id="{5E9F0425-D3C6-F7B6-9389-ED42CA6B6767}"/>
              </a:ext>
            </a:extLst>
          </p:cNvPr>
          <p:cNvGrpSpPr/>
          <p:nvPr/>
        </p:nvGrpSpPr>
        <p:grpSpPr>
          <a:xfrm>
            <a:off x="2601427" y="3827349"/>
            <a:ext cx="6290468" cy="830677"/>
            <a:chOff x="354328" y="3955754"/>
            <a:chExt cx="6290468" cy="422672"/>
          </a:xfrm>
        </p:grpSpPr>
        <p:sp>
          <p:nvSpPr>
            <p:cNvPr id="21" name="Rectangle 11">
              <a:extLst>
                <a:ext uri="{FF2B5EF4-FFF2-40B4-BE49-F238E27FC236}">
                  <a16:creationId xmlns:a16="http://schemas.microsoft.com/office/drawing/2014/main" id="{8AA27872-0753-3E0D-80B5-D3DC26675664}"/>
                </a:ext>
              </a:extLst>
            </p:cNvPr>
            <p:cNvSpPr>
              <a:spLocks noChangeArrowheads="1"/>
            </p:cNvSpPr>
            <p:nvPr/>
          </p:nvSpPr>
          <p:spPr bwMode="auto">
            <a:xfrm>
              <a:off x="544375" y="3955754"/>
              <a:ext cx="6100421" cy="422672"/>
            </a:xfrm>
            <a:prstGeom prst="rect">
              <a:avLst/>
            </a:prstGeom>
            <a:solidFill>
              <a:schemeClr val="tx1">
                <a:lumMod val="10000"/>
                <a:lumOff val="90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687371"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End-to-end service provisioning is simple</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Multiple network domains under same management teams</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Automated operations</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Homogenous underlay and overlay networks</a:t>
              </a:r>
            </a:p>
          </p:txBody>
        </p:sp>
        <p:sp>
          <p:nvSpPr>
            <p:cNvPr id="22" name="Rectangle 12">
              <a:extLst>
                <a:ext uri="{FF2B5EF4-FFF2-40B4-BE49-F238E27FC236}">
                  <a16:creationId xmlns:a16="http://schemas.microsoft.com/office/drawing/2014/main" id="{3BF79FA1-ED58-FD55-9EFA-F5F70CB2DD99}"/>
                </a:ext>
              </a:extLst>
            </p:cNvPr>
            <p:cNvSpPr>
              <a:spLocks noChangeArrowheads="1"/>
            </p:cNvSpPr>
            <p:nvPr/>
          </p:nvSpPr>
          <p:spPr bwMode="auto">
            <a:xfrm>
              <a:off x="354328" y="3955754"/>
              <a:ext cx="170690" cy="422672"/>
            </a:xfrm>
            <a:prstGeom prst="rect">
              <a:avLst/>
            </a:prstGeom>
            <a:solidFill>
              <a:schemeClr val="accent2"/>
            </a:solidFill>
            <a:ln>
              <a:noFill/>
            </a:ln>
            <a:effec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5073"/>
                </a:solidFill>
                <a:effectLst/>
                <a:uLnTx/>
                <a:uFillTx/>
                <a:latin typeface="+mj-lt"/>
                <a:ea typeface="ＭＳ Ｐゴシック" charset="0"/>
              </a:endParaRPr>
            </a:p>
          </p:txBody>
        </p:sp>
      </p:grpSp>
      <p:sp>
        <p:nvSpPr>
          <p:cNvPr id="23" name="Oval 22">
            <a:extLst>
              <a:ext uri="{FF2B5EF4-FFF2-40B4-BE49-F238E27FC236}">
                <a16:creationId xmlns:a16="http://schemas.microsoft.com/office/drawing/2014/main" id="{7EA52E1C-3B0F-A1FD-026F-0B50AC2CB967}"/>
              </a:ext>
            </a:extLst>
          </p:cNvPr>
          <p:cNvSpPr/>
          <p:nvPr/>
        </p:nvSpPr>
        <p:spPr>
          <a:xfrm>
            <a:off x="2896139" y="3987671"/>
            <a:ext cx="512671" cy="51267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nvGrpSpPr>
          <p:cNvPr id="24" name="Group 23">
            <a:extLst>
              <a:ext uri="{FF2B5EF4-FFF2-40B4-BE49-F238E27FC236}">
                <a16:creationId xmlns:a16="http://schemas.microsoft.com/office/drawing/2014/main" id="{A451C4C4-2B29-C382-E4DE-F859FEFA758F}"/>
              </a:ext>
            </a:extLst>
          </p:cNvPr>
          <p:cNvGrpSpPr/>
          <p:nvPr/>
        </p:nvGrpSpPr>
        <p:grpSpPr>
          <a:xfrm>
            <a:off x="8065551" y="2827574"/>
            <a:ext cx="612994" cy="605841"/>
            <a:chOff x="5763097" y="1815432"/>
            <a:chExt cx="612994" cy="605841"/>
          </a:xfrm>
        </p:grpSpPr>
        <p:grpSp>
          <p:nvGrpSpPr>
            <p:cNvPr id="25" name="Group 24">
              <a:extLst>
                <a:ext uri="{FF2B5EF4-FFF2-40B4-BE49-F238E27FC236}">
                  <a16:creationId xmlns:a16="http://schemas.microsoft.com/office/drawing/2014/main" id="{961318C1-E0D7-0D59-F737-CDFF18E06F65}"/>
                </a:ext>
              </a:extLst>
            </p:cNvPr>
            <p:cNvGrpSpPr/>
            <p:nvPr/>
          </p:nvGrpSpPr>
          <p:grpSpPr>
            <a:xfrm>
              <a:off x="6045000" y="1815432"/>
              <a:ext cx="310804" cy="236523"/>
              <a:chOff x="1148212" y="1587941"/>
              <a:chExt cx="641197" cy="457200"/>
            </a:xfrm>
            <a:solidFill>
              <a:srgbClr val="2968AF"/>
            </a:solidFill>
          </p:grpSpPr>
          <p:sp>
            <p:nvSpPr>
              <p:cNvPr id="118" name="Rounded Rectangle 36">
                <a:extLst>
                  <a:ext uri="{FF2B5EF4-FFF2-40B4-BE49-F238E27FC236}">
                    <a16:creationId xmlns:a16="http://schemas.microsoft.com/office/drawing/2014/main" id="{CBEC2AF8-2A92-9EBF-748D-B8C213D60382}"/>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9" name="Oval 118">
                <a:extLst>
                  <a:ext uri="{FF2B5EF4-FFF2-40B4-BE49-F238E27FC236}">
                    <a16:creationId xmlns:a16="http://schemas.microsoft.com/office/drawing/2014/main" id="{F0412C4E-39A3-AA2A-30A6-156B0D97E940}"/>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0" name="Oval 119">
                <a:extLst>
                  <a:ext uri="{FF2B5EF4-FFF2-40B4-BE49-F238E27FC236}">
                    <a16:creationId xmlns:a16="http://schemas.microsoft.com/office/drawing/2014/main" id="{CB7C5AA7-2610-B087-96FC-4FA232792CEB}"/>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1" name="Oval 120">
                <a:extLst>
                  <a:ext uri="{FF2B5EF4-FFF2-40B4-BE49-F238E27FC236}">
                    <a16:creationId xmlns:a16="http://schemas.microsoft.com/office/drawing/2014/main" id="{11E594F7-61EA-51D7-07E8-8A6F67F77BD7}"/>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2" name="Oval 121">
                <a:extLst>
                  <a:ext uri="{FF2B5EF4-FFF2-40B4-BE49-F238E27FC236}">
                    <a16:creationId xmlns:a16="http://schemas.microsoft.com/office/drawing/2014/main" id="{FD54589F-294A-072C-A842-CCA6F4EB0E45}"/>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3" name="Rounded Rectangle 65">
                <a:extLst>
                  <a:ext uri="{FF2B5EF4-FFF2-40B4-BE49-F238E27FC236}">
                    <a16:creationId xmlns:a16="http://schemas.microsoft.com/office/drawing/2014/main" id="{1F21DCA1-03E8-F439-DE8A-79BDA0A48A1C}"/>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4" name="Rounded Rectangle 3">
                <a:extLst>
                  <a:ext uri="{FF2B5EF4-FFF2-40B4-BE49-F238E27FC236}">
                    <a16:creationId xmlns:a16="http://schemas.microsoft.com/office/drawing/2014/main" id="{68A18D1D-6677-958E-B70E-662C2A45466C}"/>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5" name="Oval 124">
                <a:extLst>
                  <a:ext uri="{FF2B5EF4-FFF2-40B4-BE49-F238E27FC236}">
                    <a16:creationId xmlns:a16="http://schemas.microsoft.com/office/drawing/2014/main" id="{4A73E726-48BC-CCA8-C554-9765840B715F}"/>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6" name="Oval 125">
                <a:extLst>
                  <a:ext uri="{FF2B5EF4-FFF2-40B4-BE49-F238E27FC236}">
                    <a16:creationId xmlns:a16="http://schemas.microsoft.com/office/drawing/2014/main" id="{5C93FF2E-CB0F-2CEA-73C8-66B847ABFB39}"/>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7" name="Oval 126">
                <a:extLst>
                  <a:ext uri="{FF2B5EF4-FFF2-40B4-BE49-F238E27FC236}">
                    <a16:creationId xmlns:a16="http://schemas.microsoft.com/office/drawing/2014/main" id="{D38C6A62-8B72-FD3E-C67B-70FA4C994360}"/>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8" name="Oval 127">
                <a:extLst>
                  <a:ext uri="{FF2B5EF4-FFF2-40B4-BE49-F238E27FC236}">
                    <a16:creationId xmlns:a16="http://schemas.microsoft.com/office/drawing/2014/main" id="{7D360626-7C03-3F0F-0928-14C5A274B122}"/>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9" name="Oval 128">
                <a:extLst>
                  <a:ext uri="{FF2B5EF4-FFF2-40B4-BE49-F238E27FC236}">
                    <a16:creationId xmlns:a16="http://schemas.microsoft.com/office/drawing/2014/main" id="{B8B7D06D-5914-88DB-D9C8-6800BBFC2F39}"/>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0" name="Oval 129">
                <a:extLst>
                  <a:ext uri="{FF2B5EF4-FFF2-40B4-BE49-F238E27FC236}">
                    <a16:creationId xmlns:a16="http://schemas.microsoft.com/office/drawing/2014/main" id="{26FB297F-51F3-D8D3-D569-0D8109DC1035}"/>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1" name="Oval 130">
                <a:extLst>
                  <a:ext uri="{FF2B5EF4-FFF2-40B4-BE49-F238E27FC236}">
                    <a16:creationId xmlns:a16="http://schemas.microsoft.com/office/drawing/2014/main" id="{C9F785F9-B930-284D-C286-252DDA1B1CD5}"/>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2" name="Oval 131">
                <a:extLst>
                  <a:ext uri="{FF2B5EF4-FFF2-40B4-BE49-F238E27FC236}">
                    <a16:creationId xmlns:a16="http://schemas.microsoft.com/office/drawing/2014/main" id="{20CAEA85-0D39-FF54-2001-A493CE021FD1}"/>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3" name="Oval 132">
                <a:extLst>
                  <a:ext uri="{FF2B5EF4-FFF2-40B4-BE49-F238E27FC236}">
                    <a16:creationId xmlns:a16="http://schemas.microsoft.com/office/drawing/2014/main" id="{C6435C5B-6AA2-C4E2-2795-073B67805EB2}"/>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4" name="Oval 133">
                <a:extLst>
                  <a:ext uri="{FF2B5EF4-FFF2-40B4-BE49-F238E27FC236}">
                    <a16:creationId xmlns:a16="http://schemas.microsoft.com/office/drawing/2014/main" id="{61DA866D-3F2B-F9A2-3AB1-02F8C2EB94A5}"/>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5" name="Oval 134">
                <a:extLst>
                  <a:ext uri="{FF2B5EF4-FFF2-40B4-BE49-F238E27FC236}">
                    <a16:creationId xmlns:a16="http://schemas.microsoft.com/office/drawing/2014/main" id="{BDF8275F-CB4A-0507-1FE0-02A2BE771DBC}"/>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6" name="Oval 135">
                <a:extLst>
                  <a:ext uri="{FF2B5EF4-FFF2-40B4-BE49-F238E27FC236}">
                    <a16:creationId xmlns:a16="http://schemas.microsoft.com/office/drawing/2014/main" id="{EAD6068F-2E05-869D-C3D8-8552757950AC}"/>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7" name="Oval 136">
                <a:extLst>
                  <a:ext uri="{FF2B5EF4-FFF2-40B4-BE49-F238E27FC236}">
                    <a16:creationId xmlns:a16="http://schemas.microsoft.com/office/drawing/2014/main" id="{35F3B723-F9E0-FCB0-AA89-C3C85C6BF1F3}"/>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8" name="Oval 137">
                <a:extLst>
                  <a:ext uri="{FF2B5EF4-FFF2-40B4-BE49-F238E27FC236}">
                    <a16:creationId xmlns:a16="http://schemas.microsoft.com/office/drawing/2014/main" id="{0CC64448-94B9-B332-F872-E8E69CDB500E}"/>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9" name="Oval 138">
                <a:extLst>
                  <a:ext uri="{FF2B5EF4-FFF2-40B4-BE49-F238E27FC236}">
                    <a16:creationId xmlns:a16="http://schemas.microsoft.com/office/drawing/2014/main" id="{EF3CFF5C-6DEC-FF52-F44C-C36FBFA034D2}"/>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0" name="Oval 139">
                <a:extLst>
                  <a:ext uri="{FF2B5EF4-FFF2-40B4-BE49-F238E27FC236}">
                    <a16:creationId xmlns:a16="http://schemas.microsoft.com/office/drawing/2014/main" id="{B22AC7FE-BAF1-7D4E-CEBA-7B5429A1DE08}"/>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1" name="Oval 140">
                <a:extLst>
                  <a:ext uri="{FF2B5EF4-FFF2-40B4-BE49-F238E27FC236}">
                    <a16:creationId xmlns:a16="http://schemas.microsoft.com/office/drawing/2014/main" id="{4DA87847-6458-2BF6-F0A4-2EDBBC0DD059}"/>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2" name="Oval 71">
                <a:extLst>
                  <a:ext uri="{FF2B5EF4-FFF2-40B4-BE49-F238E27FC236}">
                    <a16:creationId xmlns:a16="http://schemas.microsoft.com/office/drawing/2014/main" id="{0F01F097-5F00-C70B-1D08-9A034D40E6A4}"/>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3" name="Oval 71">
                <a:extLst>
                  <a:ext uri="{FF2B5EF4-FFF2-40B4-BE49-F238E27FC236}">
                    <a16:creationId xmlns:a16="http://schemas.microsoft.com/office/drawing/2014/main" id="{4F36D70A-73D3-0856-D55C-623FA3AFD43D}"/>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4" name="Oval 71">
                <a:extLst>
                  <a:ext uri="{FF2B5EF4-FFF2-40B4-BE49-F238E27FC236}">
                    <a16:creationId xmlns:a16="http://schemas.microsoft.com/office/drawing/2014/main" id="{AF139C3F-357D-9D19-0E66-BD965D4175BD}"/>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5" name="Oval 71">
                <a:extLst>
                  <a:ext uri="{FF2B5EF4-FFF2-40B4-BE49-F238E27FC236}">
                    <a16:creationId xmlns:a16="http://schemas.microsoft.com/office/drawing/2014/main" id="{AB22DFD8-1068-92D8-C5E0-D70DB8437D9C}"/>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6" name="Oval 71">
                <a:extLst>
                  <a:ext uri="{FF2B5EF4-FFF2-40B4-BE49-F238E27FC236}">
                    <a16:creationId xmlns:a16="http://schemas.microsoft.com/office/drawing/2014/main" id="{5ADE4477-7556-CBD3-08B2-B12DB5CDFC30}"/>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7" name="Oval 71">
                <a:extLst>
                  <a:ext uri="{FF2B5EF4-FFF2-40B4-BE49-F238E27FC236}">
                    <a16:creationId xmlns:a16="http://schemas.microsoft.com/office/drawing/2014/main" id="{B7CE037B-225D-1941-68A8-BEE79D99CCF9}"/>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8" name="Oval 71">
                <a:extLst>
                  <a:ext uri="{FF2B5EF4-FFF2-40B4-BE49-F238E27FC236}">
                    <a16:creationId xmlns:a16="http://schemas.microsoft.com/office/drawing/2014/main" id="{75C65AD7-FDDB-D6D9-8241-FAF4991FAC0D}"/>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9" name="Rounded Rectangle 36">
                <a:extLst>
                  <a:ext uri="{FF2B5EF4-FFF2-40B4-BE49-F238E27FC236}">
                    <a16:creationId xmlns:a16="http://schemas.microsoft.com/office/drawing/2014/main" id="{F635C7D5-ABB3-4D71-6B9F-64E8C1A83EBB}"/>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0" name="Oval 149">
                <a:extLst>
                  <a:ext uri="{FF2B5EF4-FFF2-40B4-BE49-F238E27FC236}">
                    <a16:creationId xmlns:a16="http://schemas.microsoft.com/office/drawing/2014/main" id="{A0B9D741-AE1E-AEEA-8232-4DA3E24CBF35}"/>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1" name="Oval 150">
                <a:extLst>
                  <a:ext uri="{FF2B5EF4-FFF2-40B4-BE49-F238E27FC236}">
                    <a16:creationId xmlns:a16="http://schemas.microsoft.com/office/drawing/2014/main" id="{4647FD30-99FC-C97C-FAE0-CAA5B37B9460}"/>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2" name="Oval 151">
                <a:extLst>
                  <a:ext uri="{FF2B5EF4-FFF2-40B4-BE49-F238E27FC236}">
                    <a16:creationId xmlns:a16="http://schemas.microsoft.com/office/drawing/2014/main" id="{2DEFF646-76D0-C765-10AB-8EB59BF17B8D}"/>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3" name="Oval 152">
                <a:extLst>
                  <a:ext uri="{FF2B5EF4-FFF2-40B4-BE49-F238E27FC236}">
                    <a16:creationId xmlns:a16="http://schemas.microsoft.com/office/drawing/2014/main" id="{A46E4CBE-6743-601D-C45B-290329D08E43}"/>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4" name="Oval 153">
                <a:extLst>
                  <a:ext uri="{FF2B5EF4-FFF2-40B4-BE49-F238E27FC236}">
                    <a16:creationId xmlns:a16="http://schemas.microsoft.com/office/drawing/2014/main" id="{7A744FC3-1125-1D8D-9A35-819D53DC6A1A}"/>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5" name="Oval 154">
                <a:extLst>
                  <a:ext uri="{FF2B5EF4-FFF2-40B4-BE49-F238E27FC236}">
                    <a16:creationId xmlns:a16="http://schemas.microsoft.com/office/drawing/2014/main" id="{A24F7FB2-0BBD-A72A-01BA-9DE78A5EB1C2}"/>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6" name="Oval 155">
                <a:extLst>
                  <a:ext uri="{FF2B5EF4-FFF2-40B4-BE49-F238E27FC236}">
                    <a16:creationId xmlns:a16="http://schemas.microsoft.com/office/drawing/2014/main" id="{34507F54-9FB0-A067-651D-F0F84EB0FAA5}"/>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7" name="Oval 156">
                <a:extLst>
                  <a:ext uri="{FF2B5EF4-FFF2-40B4-BE49-F238E27FC236}">
                    <a16:creationId xmlns:a16="http://schemas.microsoft.com/office/drawing/2014/main" id="{15F6907D-BA16-CE2A-55CC-47536840E637}"/>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8" name="Rounded Rectangle 65">
                <a:extLst>
                  <a:ext uri="{FF2B5EF4-FFF2-40B4-BE49-F238E27FC236}">
                    <a16:creationId xmlns:a16="http://schemas.microsoft.com/office/drawing/2014/main" id="{D609E4ED-0DEC-8E04-D640-54102692D0C2}"/>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9" name="Oval 71">
                <a:extLst>
                  <a:ext uri="{FF2B5EF4-FFF2-40B4-BE49-F238E27FC236}">
                    <a16:creationId xmlns:a16="http://schemas.microsoft.com/office/drawing/2014/main" id="{A980EAAD-A6FC-D083-71D9-442AF5EE089A}"/>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0" name="Oval 71">
                <a:extLst>
                  <a:ext uri="{FF2B5EF4-FFF2-40B4-BE49-F238E27FC236}">
                    <a16:creationId xmlns:a16="http://schemas.microsoft.com/office/drawing/2014/main" id="{FAFFE0B5-1B98-AA9F-3711-1CCF331FDA67}"/>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1" name="Oval 71">
                <a:extLst>
                  <a:ext uri="{FF2B5EF4-FFF2-40B4-BE49-F238E27FC236}">
                    <a16:creationId xmlns:a16="http://schemas.microsoft.com/office/drawing/2014/main" id="{A82C757C-8A43-2328-C48A-C3FCA9852138}"/>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2" name="Oval 71">
                <a:extLst>
                  <a:ext uri="{FF2B5EF4-FFF2-40B4-BE49-F238E27FC236}">
                    <a16:creationId xmlns:a16="http://schemas.microsoft.com/office/drawing/2014/main" id="{030FD915-AE97-2AA5-8758-F76454D7851E}"/>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6" name="Group 25">
              <a:extLst>
                <a:ext uri="{FF2B5EF4-FFF2-40B4-BE49-F238E27FC236}">
                  <a16:creationId xmlns:a16="http://schemas.microsoft.com/office/drawing/2014/main" id="{9BC0D911-DC29-C974-D0F0-9428FF8A9B0B}"/>
                </a:ext>
              </a:extLst>
            </p:cNvPr>
            <p:cNvGrpSpPr/>
            <p:nvPr/>
          </p:nvGrpSpPr>
          <p:grpSpPr>
            <a:xfrm>
              <a:off x="5763097" y="2012321"/>
              <a:ext cx="310804" cy="236523"/>
              <a:chOff x="1148212" y="1587941"/>
              <a:chExt cx="641197" cy="457200"/>
            </a:xfrm>
            <a:solidFill>
              <a:srgbClr val="2968AF"/>
            </a:solidFill>
          </p:grpSpPr>
          <p:sp>
            <p:nvSpPr>
              <p:cNvPr id="73" name="Rounded Rectangle 36">
                <a:extLst>
                  <a:ext uri="{FF2B5EF4-FFF2-40B4-BE49-F238E27FC236}">
                    <a16:creationId xmlns:a16="http://schemas.microsoft.com/office/drawing/2014/main" id="{DC31AAAB-0769-7432-F408-0B6506240CDD}"/>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4" name="Oval 73">
                <a:extLst>
                  <a:ext uri="{FF2B5EF4-FFF2-40B4-BE49-F238E27FC236}">
                    <a16:creationId xmlns:a16="http://schemas.microsoft.com/office/drawing/2014/main" id="{F57E98BC-CA26-8C95-B072-44279280E5F3}"/>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5" name="Oval 74">
                <a:extLst>
                  <a:ext uri="{FF2B5EF4-FFF2-40B4-BE49-F238E27FC236}">
                    <a16:creationId xmlns:a16="http://schemas.microsoft.com/office/drawing/2014/main" id="{81AD5B70-D207-F75D-A910-59D9E2A45A86}"/>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6" name="Oval 75">
                <a:extLst>
                  <a:ext uri="{FF2B5EF4-FFF2-40B4-BE49-F238E27FC236}">
                    <a16:creationId xmlns:a16="http://schemas.microsoft.com/office/drawing/2014/main" id="{58D2C356-7EEE-8D7A-4FB2-5840429DF20C}"/>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7" name="Oval 76">
                <a:extLst>
                  <a:ext uri="{FF2B5EF4-FFF2-40B4-BE49-F238E27FC236}">
                    <a16:creationId xmlns:a16="http://schemas.microsoft.com/office/drawing/2014/main" id="{42ADAE62-521E-6111-921B-BA296364D21E}"/>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8" name="Rounded Rectangle 65">
                <a:extLst>
                  <a:ext uri="{FF2B5EF4-FFF2-40B4-BE49-F238E27FC236}">
                    <a16:creationId xmlns:a16="http://schemas.microsoft.com/office/drawing/2014/main" id="{FD0A9269-A093-E7A9-9191-1774D4DB1659}"/>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9" name="Rounded Rectangle 3">
                <a:extLst>
                  <a:ext uri="{FF2B5EF4-FFF2-40B4-BE49-F238E27FC236}">
                    <a16:creationId xmlns:a16="http://schemas.microsoft.com/office/drawing/2014/main" id="{CFFAB5DD-BA8E-2AD8-1813-A561665BF016}"/>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0" name="Oval 79">
                <a:extLst>
                  <a:ext uri="{FF2B5EF4-FFF2-40B4-BE49-F238E27FC236}">
                    <a16:creationId xmlns:a16="http://schemas.microsoft.com/office/drawing/2014/main" id="{CF2B4BF5-01CE-590E-7AC2-713DB2105FE2}"/>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1" name="Oval 80">
                <a:extLst>
                  <a:ext uri="{FF2B5EF4-FFF2-40B4-BE49-F238E27FC236}">
                    <a16:creationId xmlns:a16="http://schemas.microsoft.com/office/drawing/2014/main" id="{32A23ED9-C301-3E8B-CA4B-1E6985B033C4}"/>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2" name="Oval 81">
                <a:extLst>
                  <a:ext uri="{FF2B5EF4-FFF2-40B4-BE49-F238E27FC236}">
                    <a16:creationId xmlns:a16="http://schemas.microsoft.com/office/drawing/2014/main" id="{FC7B6E0D-8866-DD83-886B-E7B72480F0AD}"/>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3" name="Oval 82">
                <a:extLst>
                  <a:ext uri="{FF2B5EF4-FFF2-40B4-BE49-F238E27FC236}">
                    <a16:creationId xmlns:a16="http://schemas.microsoft.com/office/drawing/2014/main" id="{E4A58AC3-1D68-CAEC-323F-D9A898383F0C}"/>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4" name="Oval 83">
                <a:extLst>
                  <a:ext uri="{FF2B5EF4-FFF2-40B4-BE49-F238E27FC236}">
                    <a16:creationId xmlns:a16="http://schemas.microsoft.com/office/drawing/2014/main" id="{8128BC92-3C2C-3A9F-D8A8-CEDCA4C8C26D}"/>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5" name="Oval 84">
                <a:extLst>
                  <a:ext uri="{FF2B5EF4-FFF2-40B4-BE49-F238E27FC236}">
                    <a16:creationId xmlns:a16="http://schemas.microsoft.com/office/drawing/2014/main" id="{5FD9786A-FE0A-9431-25DA-4A9C26EA4E0D}"/>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6" name="Oval 85">
                <a:extLst>
                  <a:ext uri="{FF2B5EF4-FFF2-40B4-BE49-F238E27FC236}">
                    <a16:creationId xmlns:a16="http://schemas.microsoft.com/office/drawing/2014/main" id="{4FF82542-D3EC-87CB-1A6A-0BF07EBA7419}"/>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7" name="Oval 86">
                <a:extLst>
                  <a:ext uri="{FF2B5EF4-FFF2-40B4-BE49-F238E27FC236}">
                    <a16:creationId xmlns:a16="http://schemas.microsoft.com/office/drawing/2014/main" id="{CE04F4FC-ABC3-C8E3-E57F-6A740C94B596}"/>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8" name="Oval 87">
                <a:extLst>
                  <a:ext uri="{FF2B5EF4-FFF2-40B4-BE49-F238E27FC236}">
                    <a16:creationId xmlns:a16="http://schemas.microsoft.com/office/drawing/2014/main" id="{CC338D23-0E3E-BF67-D42A-8396EE79DC74}"/>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9" name="Oval 88">
                <a:extLst>
                  <a:ext uri="{FF2B5EF4-FFF2-40B4-BE49-F238E27FC236}">
                    <a16:creationId xmlns:a16="http://schemas.microsoft.com/office/drawing/2014/main" id="{1DB3A535-108B-97A3-00F7-C4BB7F8F68BB}"/>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0" name="Oval 89">
                <a:extLst>
                  <a:ext uri="{FF2B5EF4-FFF2-40B4-BE49-F238E27FC236}">
                    <a16:creationId xmlns:a16="http://schemas.microsoft.com/office/drawing/2014/main" id="{85023248-A735-BEEA-D2D4-8309F0FFC12D}"/>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1" name="Oval 90">
                <a:extLst>
                  <a:ext uri="{FF2B5EF4-FFF2-40B4-BE49-F238E27FC236}">
                    <a16:creationId xmlns:a16="http://schemas.microsoft.com/office/drawing/2014/main" id="{C7BCD213-5C7A-6E4F-CEAF-6FE734500D86}"/>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2" name="Oval 91">
                <a:extLst>
                  <a:ext uri="{FF2B5EF4-FFF2-40B4-BE49-F238E27FC236}">
                    <a16:creationId xmlns:a16="http://schemas.microsoft.com/office/drawing/2014/main" id="{3CEBCB9F-5ACE-D6E3-076E-10D44619426F}"/>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3" name="Oval 92">
                <a:extLst>
                  <a:ext uri="{FF2B5EF4-FFF2-40B4-BE49-F238E27FC236}">
                    <a16:creationId xmlns:a16="http://schemas.microsoft.com/office/drawing/2014/main" id="{E979DD2E-90B0-11B3-77C1-3C0698650AF8}"/>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4" name="Oval 93">
                <a:extLst>
                  <a:ext uri="{FF2B5EF4-FFF2-40B4-BE49-F238E27FC236}">
                    <a16:creationId xmlns:a16="http://schemas.microsoft.com/office/drawing/2014/main" id="{8A8AEA5F-B975-3F02-94F1-695FB63BDFFB}"/>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5" name="Oval 94">
                <a:extLst>
                  <a:ext uri="{FF2B5EF4-FFF2-40B4-BE49-F238E27FC236}">
                    <a16:creationId xmlns:a16="http://schemas.microsoft.com/office/drawing/2014/main" id="{791BFD8A-B738-AB77-E35F-52F034BFD2E6}"/>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6" name="Oval 95">
                <a:extLst>
                  <a:ext uri="{FF2B5EF4-FFF2-40B4-BE49-F238E27FC236}">
                    <a16:creationId xmlns:a16="http://schemas.microsoft.com/office/drawing/2014/main" id="{1050D258-C625-BB97-228B-AD56EF5CBB26}"/>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7" name="Oval 71">
                <a:extLst>
                  <a:ext uri="{FF2B5EF4-FFF2-40B4-BE49-F238E27FC236}">
                    <a16:creationId xmlns:a16="http://schemas.microsoft.com/office/drawing/2014/main" id="{0100B37D-7429-F4DC-FD3D-F2F2BB8E9E18}"/>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8" name="Oval 71">
                <a:extLst>
                  <a:ext uri="{FF2B5EF4-FFF2-40B4-BE49-F238E27FC236}">
                    <a16:creationId xmlns:a16="http://schemas.microsoft.com/office/drawing/2014/main" id="{3C3DAD00-15D6-DB3D-CB22-B0D49E09BF03}"/>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9" name="Oval 71">
                <a:extLst>
                  <a:ext uri="{FF2B5EF4-FFF2-40B4-BE49-F238E27FC236}">
                    <a16:creationId xmlns:a16="http://schemas.microsoft.com/office/drawing/2014/main" id="{D5BC4C0D-0FBE-9F9A-A62B-6EFA2BEFFDB0}"/>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0" name="Oval 71">
                <a:extLst>
                  <a:ext uri="{FF2B5EF4-FFF2-40B4-BE49-F238E27FC236}">
                    <a16:creationId xmlns:a16="http://schemas.microsoft.com/office/drawing/2014/main" id="{71DB70E3-35AC-2EB9-451A-892667B638AB}"/>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1" name="Oval 71">
                <a:extLst>
                  <a:ext uri="{FF2B5EF4-FFF2-40B4-BE49-F238E27FC236}">
                    <a16:creationId xmlns:a16="http://schemas.microsoft.com/office/drawing/2014/main" id="{EF5866A9-70BF-DA5B-EFA0-41D00A0698F5}"/>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2" name="Oval 71">
                <a:extLst>
                  <a:ext uri="{FF2B5EF4-FFF2-40B4-BE49-F238E27FC236}">
                    <a16:creationId xmlns:a16="http://schemas.microsoft.com/office/drawing/2014/main" id="{E64533D1-E496-36EA-C3E6-AA0D3E6091AB}"/>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3" name="Oval 71">
                <a:extLst>
                  <a:ext uri="{FF2B5EF4-FFF2-40B4-BE49-F238E27FC236}">
                    <a16:creationId xmlns:a16="http://schemas.microsoft.com/office/drawing/2014/main" id="{7BA5D60F-F1AE-1B1C-1914-8B5DC780D639}"/>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4" name="Rounded Rectangle 36">
                <a:extLst>
                  <a:ext uri="{FF2B5EF4-FFF2-40B4-BE49-F238E27FC236}">
                    <a16:creationId xmlns:a16="http://schemas.microsoft.com/office/drawing/2014/main" id="{97AF570E-20DA-6E18-F937-BE5A9803CB0B}"/>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5" name="Oval 104">
                <a:extLst>
                  <a:ext uri="{FF2B5EF4-FFF2-40B4-BE49-F238E27FC236}">
                    <a16:creationId xmlns:a16="http://schemas.microsoft.com/office/drawing/2014/main" id="{A686D0D2-9F6D-E8AE-9ACB-9B7DB22871AD}"/>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6" name="Oval 105">
                <a:extLst>
                  <a:ext uri="{FF2B5EF4-FFF2-40B4-BE49-F238E27FC236}">
                    <a16:creationId xmlns:a16="http://schemas.microsoft.com/office/drawing/2014/main" id="{BF8DA638-6A98-3A61-731D-CECCE7425D76}"/>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7" name="Oval 106">
                <a:extLst>
                  <a:ext uri="{FF2B5EF4-FFF2-40B4-BE49-F238E27FC236}">
                    <a16:creationId xmlns:a16="http://schemas.microsoft.com/office/drawing/2014/main" id="{21534C4F-C4CE-82A7-5BD8-55F25A7F82C2}"/>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8" name="Oval 107">
                <a:extLst>
                  <a:ext uri="{FF2B5EF4-FFF2-40B4-BE49-F238E27FC236}">
                    <a16:creationId xmlns:a16="http://schemas.microsoft.com/office/drawing/2014/main" id="{C7BDE06B-22D6-9F6C-7F2A-D1D5250554C0}"/>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9" name="Oval 108">
                <a:extLst>
                  <a:ext uri="{FF2B5EF4-FFF2-40B4-BE49-F238E27FC236}">
                    <a16:creationId xmlns:a16="http://schemas.microsoft.com/office/drawing/2014/main" id="{C0F1E15F-10BC-7AD5-FD68-AF8B3426D571}"/>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0" name="Oval 109">
                <a:extLst>
                  <a:ext uri="{FF2B5EF4-FFF2-40B4-BE49-F238E27FC236}">
                    <a16:creationId xmlns:a16="http://schemas.microsoft.com/office/drawing/2014/main" id="{D332A4B5-1331-D313-7446-4F4A33ED276F}"/>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1" name="Oval 110">
                <a:extLst>
                  <a:ext uri="{FF2B5EF4-FFF2-40B4-BE49-F238E27FC236}">
                    <a16:creationId xmlns:a16="http://schemas.microsoft.com/office/drawing/2014/main" id="{14503B70-0728-357B-731F-25A6392DE859}"/>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2" name="Oval 111">
                <a:extLst>
                  <a:ext uri="{FF2B5EF4-FFF2-40B4-BE49-F238E27FC236}">
                    <a16:creationId xmlns:a16="http://schemas.microsoft.com/office/drawing/2014/main" id="{6B61F521-D619-9FB6-B08F-754816FC85FB}"/>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3" name="Rounded Rectangle 65">
                <a:extLst>
                  <a:ext uri="{FF2B5EF4-FFF2-40B4-BE49-F238E27FC236}">
                    <a16:creationId xmlns:a16="http://schemas.microsoft.com/office/drawing/2014/main" id="{B68FB3BC-8431-1B49-3D95-9CF7C530DEAD}"/>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4" name="Oval 71">
                <a:extLst>
                  <a:ext uri="{FF2B5EF4-FFF2-40B4-BE49-F238E27FC236}">
                    <a16:creationId xmlns:a16="http://schemas.microsoft.com/office/drawing/2014/main" id="{404B1FD1-8D5C-7FB8-FB34-463CCC1CB8E5}"/>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5" name="Oval 71">
                <a:extLst>
                  <a:ext uri="{FF2B5EF4-FFF2-40B4-BE49-F238E27FC236}">
                    <a16:creationId xmlns:a16="http://schemas.microsoft.com/office/drawing/2014/main" id="{A49F6526-327C-4A02-EF77-FC1942A3BCA2}"/>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6" name="Oval 71">
                <a:extLst>
                  <a:ext uri="{FF2B5EF4-FFF2-40B4-BE49-F238E27FC236}">
                    <a16:creationId xmlns:a16="http://schemas.microsoft.com/office/drawing/2014/main" id="{72C42E8D-447C-FA45-EF05-736847B5AD09}"/>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7" name="Oval 71">
                <a:extLst>
                  <a:ext uri="{FF2B5EF4-FFF2-40B4-BE49-F238E27FC236}">
                    <a16:creationId xmlns:a16="http://schemas.microsoft.com/office/drawing/2014/main" id="{64DC1886-5AF8-8D72-74E3-D2888C2CB167}"/>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7" name="Group 26">
              <a:extLst>
                <a:ext uri="{FF2B5EF4-FFF2-40B4-BE49-F238E27FC236}">
                  <a16:creationId xmlns:a16="http://schemas.microsoft.com/office/drawing/2014/main" id="{6C58634F-A9C3-8F2D-8714-ACC5D364281C}"/>
                </a:ext>
              </a:extLst>
            </p:cNvPr>
            <p:cNvGrpSpPr/>
            <p:nvPr/>
          </p:nvGrpSpPr>
          <p:grpSpPr>
            <a:xfrm>
              <a:off x="6065287" y="2184750"/>
              <a:ext cx="310804" cy="236523"/>
              <a:chOff x="1148212" y="1587941"/>
              <a:chExt cx="641197" cy="457200"/>
            </a:xfrm>
            <a:solidFill>
              <a:srgbClr val="2968AF"/>
            </a:solidFill>
          </p:grpSpPr>
          <p:sp>
            <p:nvSpPr>
              <p:cNvPr id="28" name="Rounded Rectangle 36">
                <a:extLst>
                  <a:ext uri="{FF2B5EF4-FFF2-40B4-BE49-F238E27FC236}">
                    <a16:creationId xmlns:a16="http://schemas.microsoft.com/office/drawing/2014/main" id="{F441002F-34E8-B291-ABB4-67BDA9E7BB9B}"/>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 name="Oval 28">
                <a:extLst>
                  <a:ext uri="{FF2B5EF4-FFF2-40B4-BE49-F238E27FC236}">
                    <a16:creationId xmlns:a16="http://schemas.microsoft.com/office/drawing/2014/main" id="{7C4F8B1B-8AE8-9897-2734-378A11CA80E7}"/>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 name="Oval 29">
                <a:extLst>
                  <a:ext uri="{FF2B5EF4-FFF2-40B4-BE49-F238E27FC236}">
                    <a16:creationId xmlns:a16="http://schemas.microsoft.com/office/drawing/2014/main" id="{B4B2002E-7BE3-85DB-8A84-E256CD53B999}"/>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 name="Oval 30">
                <a:extLst>
                  <a:ext uri="{FF2B5EF4-FFF2-40B4-BE49-F238E27FC236}">
                    <a16:creationId xmlns:a16="http://schemas.microsoft.com/office/drawing/2014/main" id="{844C7DC9-2734-9E52-989E-41C54D471D9A}"/>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 name="Oval 31">
                <a:extLst>
                  <a:ext uri="{FF2B5EF4-FFF2-40B4-BE49-F238E27FC236}">
                    <a16:creationId xmlns:a16="http://schemas.microsoft.com/office/drawing/2014/main" id="{329A5FCC-51A2-B961-8BBE-DCC06817FDC0}"/>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 name="Rounded Rectangle 65">
                <a:extLst>
                  <a:ext uri="{FF2B5EF4-FFF2-40B4-BE49-F238E27FC236}">
                    <a16:creationId xmlns:a16="http://schemas.microsoft.com/office/drawing/2014/main" id="{4DB758F2-C4A8-FF74-70F2-8FF88B7A2450}"/>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 name="Rounded Rectangle 3">
                <a:extLst>
                  <a:ext uri="{FF2B5EF4-FFF2-40B4-BE49-F238E27FC236}">
                    <a16:creationId xmlns:a16="http://schemas.microsoft.com/office/drawing/2014/main" id="{7BD15E55-27A0-8976-C737-01362A2D6A6B}"/>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 name="Oval 34">
                <a:extLst>
                  <a:ext uri="{FF2B5EF4-FFF2-40B4-BE49-F238E27FC236}">
                    <a16:creationId xmlns:a16="http://schemas.microsoft.com/office/drawing/2014/main" id="{2B1C88FA-860B-D42C-25E2-50FDC4CA708C}"/>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 name="Oval 35">
                <a:extLst>
                  <a:ext uri="{FF2B5EF4-FFF2-40B4-BE49-F238E27FC236}">
                    <a16:creationId xmlns:a16="http://schemas.microsoft.com/office/drawing/2014/main" id="{68D765E6-B381-4705-376A-DC2548606308}"/>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 name="Oval 36">
                <a:extLst>
                  <a:ext uri="{FF2B5EF4-FFF2-40B4-BE49-F238E27FC236}">
                    <a16:creationId xmlns:a16="http://schemas.microsoft.com/office/drawing/2014/main" id="{7AED0C53-CC04-FFD2-BA6A-D3747427B8BD}"/>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 name="Oval 37">
                <a:extLst>
                  <a:ext uri="{FF2B5EF4-FFF2-40B4-BE49-F238E27FC236}">
                    <a16:creationId xmlns:a16="http://schemas.microsoft.com/office/drawing/2014/main" id="{ACEA34C9-7E03-C98D-2FA3-8E0D3010E479}"/>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9" name="Oval 38">
                <a:extLst>
                  <a:ext uri="{FF2B5EF4-FFF2-40B4-BE49-F238E27FC236}">
                    <a16:creationId xmlns:a16="http://schemas.microsoft.com/office/drawing/2014/main" id="{D97CC510-E4F9-CE07-4D44-D0A13F8D3E27}"/>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0" name="Oval 39">
                <a:extLst>
                  <a:ext uri="{FF2B5EF4-FFF2-40B4-BE49-F238E27FC236}">
                    <a16:creationId xmlns:a16="http://schemas.microsoft.com/office/drawing/2014/main" id="{56F68E02-DD6D-8ECC-F7A5-B9DB590C4886}"/>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1" name="Oval 40">
                <a:extLst>
                  <a:ext uri="{FF2B5EF4-FFF2-40B4-BE49-F238E27FC236}">
                    <a16:creationId xmlns:a16="http://schemas.microsoft.com/office/drawing/2014/main" id="{30E3D9C6-0D12-DFB4-FF37-6CBFB6B416C1}"/>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2" name="Oval 41">
                <a:extLst>
                  <a:ext uri="{FF2B5EF4-FFF2-40B4-BE49-F238E27FC236}">
                    <a16:creationId xmlns:a16="http://schemas.microsoft.com/office/drawing/2014/main" id="{FE05BD0A-8EDB-2DB7-B655-D4C268C2E3CD}"/>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3" name="Oval 42">
                <a:extLst>
                  <a:ext uri="{FF2B5EF4-FFF2-40B4-BE49-F238E27FC236}">
                    <a16:creationId xmlns:a16="http://schemas.microsoft.com/office/drawing/2014/main" id="{7DD21E8E-5CD8-B909-C3F3-F927804EC009}"/>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4" name="Oval 43">
                <a:extLst>
                  <a:ext uri="{FF2B5EF4-FFF2-40B4-BE49-F238E27FC236}">
                    <a16:creationId xmlns:a16="http://schemas.microsoft.com/office/drawing/2014/main" id="{2E7760EC-8CDE-F087-AC27-9D12DE3BF8F0}"/>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5" name="Oval 44">
                <a:extLst>
                  <a:ext uri="{FF2B5EF4-FFF2-40B4-BE49-F238E27FC236}">
                    <a16:creationId xmlns:a16="http://schemas.microsoft.com/office/drawing/2014/main" id="{D332FA0B-50D0-3538-0967-A7AF4F408B19}"/>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6" name="Oval 45">
                <a:extLst>
                  <a:ext uri="{FF2B5EF4-FFF2-40B4-BE49-F238E27FC236}">
                    <a16:creationId xmlns:a16="http://schemas.microsoft.com/office/drawing/2014/main" id="{0CBFC0C2-BB8C-82A5-3E04-30102F07582F}"/>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7" name="Oval 46">
                <a:extLst>
                  <a:ext uri="{FF2B5EF4-FFF2-40B4-BE49-F238E27FC236}">
                    <a16:creationId xmlns:a16="http://schemas.microsoft.com/office/drawing/2014/main" id="{07E7B3D4-6CD3-A24C-0242-9316094C4821}"/>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8" name="Oval 47">
                <a:extLst>
                  <a:ext uri="{FF2B5EF4-FFF2-40B4-BE49-F238E27FC236}">
                    <a16:creationId xmlns:a16="http://schemas.microsoft.com/office/drawing/2014/main" id="{E24DC675-8B64-3337-34D3-6894059B537A}"/>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9" name="Oval 48">
                <a:extLst>
                  <a:ext uri="{FF2B5EF4-FFF2-40B4-BE49-F238E27FC236}">
                    <a16:creationId xmlns:a16="http://schemas.microsoft.com/office/drawing/2014/main" id="{559AEEDE-0305-933A-215B-B5431AEFD0BC}"/>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0" name="Oval 49">
                <a:extLst>
                  <a:ext uri="{FF2B5EF4-FFF2-40B4-BE49-F238E27FC236}">
                    <a16:creationId xmlns:a16="http://schemas.microsoft.com/office/drawing/2014/main" id="{7A5C33A0-9C8F-96BF-DCE4-2B3D584F0189}"/>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1" name="Oval 50">
                <a:extLst>
                  <a:ext uri="{FF2B5EF4-FFF2-40B4-BE49-F238E27FC236}">
                    <a16:creationId xmlns:a16="http://schemas.microsoft.com/office/drawing/2014/main" id="{228B3908-F7CC-1211-3770-3282B2BEDFAF}"/>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2" name="Oval 71">
                <a:extLst>
                  <a:ext uri="{FF2B5EF4-FFF2-40B4-BE49-F238E27FC236}">
                    <a16:creationId xmlns:a16="http://schemas.microsoft.com/office/drawing/2014/main" id="{90641B8B-CE99-2525-AC30-FF3A366A6006}"/>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3" name="Oval 71">
                <a:extLst>
                  <a:ext uri="{FF2B5EF4-FFF2-40B4-BE49-F238E27FC236}">
                    <a16:creationId xmlns:a16="http://schemas.microsoft.com/office/drawing/2014/main" id="{0493B0E0-64C1-B81A-A609-A020938AD1AC}"/>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4" name="Oval 71">
                <a:extLst>
                  <a:ext uri="{FF2B5EF4-FFF2-40B4-BE49-F238E27FC236}">
                    <a16:creationId xmlns:a16="http://schemas.microsoft.com/office/drawing/2014/main" id="{EFB928CD-625C-A6BF-C33C-F39188635E88}"/>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5" name="Oval 71">
                <a:extLst>
                  <a:ext uri="{FF2B5EF4-FFF2-40B4-BE49-F238E27FC236}">
                    <a16:creationId xmlns:a16="http://schemas.microsoft.com/office/drawing/2014/main" id="{FDCD0020-4958-DCFC-75CD-ADC0EDEE4A00}"/>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6" name="Oval 71">
                <a:extLst>
                  <a:ext uri="{FF2B5EF4-FFF2-40B4-BE49-F238E27FC236}">
                    <a16:creationId xmlns:a16="http://schemas.microsoft.com/office/drawing/2014/main" id="{79EC9548-13A0-8041-2043-7E4679EFD0A7}"/>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7" name="Oval 71">
                <a:extLst>
                  <a:ext uri="{FF2B5EF4-FFF2-40B4-BE49-F238E27FC236}">
                    <a16:creationId xmlns:a16="http://schemas.microsoft.com/office/drawing/2014/main" id="{6A5EA2C5-A3E6-9768-4FF7-A993D056B15F}"/>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8" name="Oval 71">
                <a:extLst>
                  <a:ext uri="{FF2B5EF4-FFF2-40B4-BE49-F238E27FC236}">
                    <a16:creationId xmlns:a16="http://schemas.microsoft.com/office/drawing/2014/main" id="{BE3B274E-CAE0-7B47-12CF-2335F1039AE1}"/>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9" name="Rounded Rectangle 36">
                <a:extLst>
                  <a:ext uri="{FF2B5EF4-FFF2-40B4-BE49-F238E27FC236}">
                    <a16:creationId xmlns:a16="http://schemas.microsoft.com/office/drawing/2014/main" id="{B3E0E8C0-362F-EDF9-C08D-19FA77083496}"/>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0" name="Oval 59">
                <a:extLst>
                  <a:ext uri="{FF2B5EF4-FFF2-40B4-BE49-F238E27FC236}">
                    <a16:creationId xmlns:a16="http://schemas.microsoft.com/office/drawing/2014/main" id="{891FE13B-3DBE-04F8-2353-6484DA30D935}"/>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1" name="Oval 60">
                <a:extLst>
                  <a:ext uri="{FF2B5EF4-FFF2-40B4-BE49-F238E27FC236}">
                    <a16:creationId xmlns:a16="http://schemas.microsoft.com/office/drawing/2014/main" id="{6344ED88-D90B-744B-EE05-119929690DAF}"/>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2" name="Oval 61">
                <a:extLst>
                  <a:ext uri="{FF2B5EF4-FFF2-40B4-BE49-F238E27FC236}">
                    <a16:creationId xmlns:a16="http://schemas.microsoft.com/office/drawing/2014/main" id="{3D9883AF-7442-8814-AD46-07014FADEB3A}"/>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3" name="Oval 62">
                <a:extLst>
                  <a:ext uri="{FF2B5EF4-FFF2-40B4-BE49-F238E27FC236}">
                    <a16:creationId xmlns:a16="http://schemas.microsoft.com/office/drawing/2014/main" id="{D52EA47F-9789-8AD0-85DA-B53020100D31}"/>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4" name="Oval 63">
                <a:extLst>
                  <a:ext uri="{FF2B5EF4-FFF2-40B4-BE49-F238E27FC236}">
                    <a16:creationId xmlns:a16="http://schemas.microsoft.com/office/drawing/2014/main" id="{D4B66E91-0168-702A-7D0D-50ED292EEAA0}"/>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5" name="Oval 64">
                <a:extLst>
                  <a:ext uri="{FF2B5EF4-FFF2-40B4-BE49-F238E27FC236}">
                    <a16:creationId xmlns:a16="http://schemas.microsoft.com/office/drawing/2014/main" id="{D62D8647-EF65-0960-FBFF-93A10DC74056}"/>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6" name="Oval 65">
                <a:extLst>
                  <a:ext uri="{FF2B5EF4-FFF2-40B4-BE49-F238E27FC236}">
                    <a16:creationId xmlns:a16="http://schemas.microsoft.com/office/drawing/2014/main" id="{EE1DF8D5-37CB-55E8-B223-A47748C05673}"/>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7" name="Oval 66">
                <a:extLst>
                  <a:ext uri="{FF2B5EF4-FFF2-40B4-BE49-F238E27FC236}">
                    <a16:creationId xmlns:a16="http://schemas.microsoft.com/office/drawing/2014/main" id="{8FA23546-CABB-DA6C-33F6-1EF68A468885}"/>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8" name="Rounded Rectangle 65">
                <a:extLst>
                  <a:ext uri="{FF2B5EF4-FFF2-40B4-BE49-F238E27FC236}">
                    <a16:creationId xmlns:a16="http://schemas.microsoft.com/office/drawing/2014/main" id="{E1B8B315-FD1A-D793-CA78-366DEA7B4E2C}"/>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9" name="Oval 71">
                <a:extLst>
                  <a:ext uri="{FF2B5EF4-FFF2-40B4-BE49-F238E27FC236}">
                    <a16:creationId xmlns:a16="http://schemas.microsoft.com/office/drawing/2014/main" id="{A2D45A72-9FB4-24BA-BA0C-B4BA960375A9}"/>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0" name="Oval 71">
                <a:extLst>
                  <a:ext uri="{FF2B5EF4-FFF2-40B4-BE49-F238E27FC236}">
                    <a16:creationId xmlns:a16="http://schemas.microsoft.com/office/drawing/2014/main" id="{7F920298-AD05-04D3-FFBC-1A6BBD400BB5}"/>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1" name="Oval 71">
                <a:extLst>
                  <a:ext uri="{FF2B5EF4-FFF2-40B4-BE49-F238E27FC236}">
                    <a16:creationId xmlns:a16="http://schemas.microsoft.com/office/drawing/2014/main" id="{DECF3D9F-46B3-F0A9-3A6E-8ED9A5C80306}"/>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2" name="Oval 71">
                <a:extLst>
                  <a:ext uri="{FF2B5EF4-FFF2-40B4-BE49-F238E27FC236}">
                    <a16:creationId xmlns:a16="http://schemas.microsoft.com/office/drawing/2014/main" id="{33E6FDA0-E8CC-CE4A-57D4-7700BBA78DF9}"/>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sp>
        <p:nvSpPr>
          <p:cNvPr id="163" name="TextBox 162">
            <a:extLst>
              <a:ext uri="{FF2B5EF4-FFF2-40B4-BE49-F238E27FC236}">
                <a16:creationId xmlns:a16="http://schemas.microsoft.com/office/drawing/2014/main" id="{AF2F89A9-E307-CC0D-338B-6A7C215B7F2F}"/>
              </a:ext>
            </a:extLst>
          </p:cNvPr>
          <p:cNvSpPr txBox="1"/>
          <p:nvPr/>
        </p:nvSpPr>
        <p:spPr>
          <a:xfrm>
            <a:off x="6936871" y="3521323"/>
            <a:ext cx="1955024" cy="230832"/>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5073"/>
                </a:solidFill>
                <a:effectLst/>
                <a:uLnTx/>
                <a:uFillTx/>
                <a:latin typeface="+mj-lt"/>
                <a:ea typeface="ＭＳ Ｐゴシック" charset="0"/>
              </a:rPr>
              <a:t>Centralized Services Delivery</a:t>
            </a:r>
          </a:p>
        </p:txBody>
      </p:sp>
      <p:sp>
        <p:nvSpPr>
          <p:cNvPr id="164" name="Can 163">
            <a:extLst>
              <a:ext uri="{FF2B5EF4-FFF2-40B4-BE49-F238E27FC236}">
                <a16:creationId xmlns:a16="http://schemas.microsoft.com/office/drawing/2014/main" id="{4779969B-1371-1964-275A-BE6EBB760AB5}"/>
              </a:ext>
            </a:extLst>
          </p:cNvPr>
          <p:cNvSpPr/>
          <p:nvPr/>
        </p:nvSpPr>
        <p:spPr>
          <a:xfrm rot="5400000">
            <a:off x="5279378" y="731778"/>
            <a:ext cx="230513" cy="5257228"/>
          </a:xfrm>
          <a:prstGeom prst="can">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5" name="Can 164">
            <a:extLst>
              <a:ext uri="{FF2B5EF4-FFF2-40B4-BE49-F238E27FC236}">
                <a16:creationId xmlns:a16="http://schemas.microsoft.com/office/drawing/2014/main" id="{6AC60995-117E-CB74-5B75-5A39A44587E9}"/>
              </a:ext>
            </a:extLst>
          </p:cNvPr>
          <p:cNvSpPr/>
          <p:nvPr/>
        </p:nvSpPr>
        <p:spPr>
          <a:xfrm rot="5400000">
            <a:off x="5281512" y="271766"/>
            <a:ext cx="226242" cy="5250652"/>
          </a:xfrm>
          <a:prstGeom prst="can">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6" name="TextBox 165">
            <a:extLst>
              <a:ext uri="{FF2B5EF4-FFF2-40B4-BE49-F238E27FC236}">
                <a16:creationId xmlns:a16="http://schemas.microsoft.com/office/drawing/2014/main" id="{C7E682F4-2914-356F-5DD8-95EA18D5674C}"/>
              </a:ext>
            </a:extLst>
          </p:cNvPr>
          <p:cNvSpPr txBox="1"/>
          <p:nvPr/>
        </p:nvSpPr>
        <p:spPr>
          <a:xfrm>
            <a:off x="4804568" y="3237282"/>
            <a:ext cx="1180131" cy="246221"/>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Segment Routing</a:t>
            </a:r>
          </a:p>
        </p:txBody>
      </p:sp>
      <p:sp>
        <p:nvSpPr>
          <p:cNvPr id="167" name="TextBox 166">
            <a:extLst>
              <a:ext uri="{FF2B5EF4-FFF2-40B4-BE49-F238E27FC236}">
                <a16:creationId xmlns:a16="http://schemas.microsoft.com/office/drawing/2014/main" id="{4B4C4A4D-7A95-2753-CD7D-C336A6F66DF0}"/>
              </a:ext>
            </a:extLst>
          </p:cNvPr>
          <p:cNvSpPr txBox="1"/>
          <p:nvPr/>
        </p:nvSpPr>
        <p:spPr>
          <a:xfrm>
            <a:off x="4986510" y="2773982"/>
            <a:ext cx="816249" cy="246221"/>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VPN L2/L3</a:t>
            </a:r>
          </a:p>
        </p:txBody>
      </p:sp>
      <p:grpSp>
        <p:nvGrpSpPr>
          <p:cNvPr id="168" name="Group 167">
            <a:extLst>
              <a:ext uri="{FF2B5EF4-FFF2-40B4-BE49-F238E27FC236}">
                <a16:creationId xmlns:a16="http://schemas.microsoft.com/office/drawing/2014/main" id="{68250028-5AE7-128E-591A-9CAA728CC3F8}"/>
              </a:ext>
            </a:extLst>
          </p:cNvPr>
          <p:cNvGrpSpPr>
            <a:grpSpLocks noChangeAspect="1"/>
          </p:cNvGrpSpPr>
          <p:nvPr/>
        </p:nvGrpSpPr>
        <p:grpSpPr>
          <a:xfrm>
            <a:off x="3012112" y="4096020"/>
            <a:ext cx="280722" cy="276094"/>
            <a:chOff x="6333580" y="2334557"/>
            <a:chExt cx="545984" cy="536983"/>
          </a:xfrm>
        </p:grpSpPr>
        <p:sp>
          <p:nvSpPr>
            <p:cNvPr id="169" name="Freeform 251">
              <a:extLst>
                <a:ext uri="{FF2B5EF4-FFF2-40B4-BE49-F238E27FC236}">
                  <a16:creationId xmlns:a16="http://schemas.microsoft.com/office/drawing/2014/main" id="{DA95C3C5-182D-8D8B-CAF7-E9C099C8327F}"/>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70" name="Freeform 256">
              <a:extLst>
                <a:ext uri="{FF2B5EF4-FFF2-40B4-BE49-F238E27FC236}">
                  <a16:creationId xmlns:a16="http://schemas.microsoft.com/office/drawing/2014/main" id="{55A87856-7285-F0DF-2F51-71A018693B07}"/>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71" name="Freeform 260">
              <a:extLst>
                <a:ext uri="{FF2B5EF4-FFF2-40B4-BE49-F238E27FC236}">
                  <a16:creationId xmlns:a16="http://schemas.microsoft.com/office/drawing/2014/main" id="{B36E0541-09ED-2C83-B72F-1EE72399BA5B}"/>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grpSp>
      <p:sp>
        <p:nvSpPr>
          <p:cNvPr id="172" name="Title 2">
            <a:extLst>
              <a:ext uri="{FF2B5EF4-FFF2-40B4-BE49-F238E27FC236}">
                <a16:creationId xmlns:a16="http://schemas.microsoft.com/office/drawing/2014/main" id="{5E9ED1D6-06DF-E89D-2BD0-B1368CE3F22B}"/>
              </a:ext>
            </a:extLst>
          </p:cNvPr>
          <p:cNvSpPr txBox="1">
            <a:spLocks/>
          </p:cNvSpPr>
          <p:nvPr/>
        </p:nvSpPr>
        <p:spPr>
          <a:xfrm>
            <a:off x="235890" y="261802"/>
            <a:ext cx="8399705"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SR-MPLS: SDN ready</a:t>
            </a:r>
            <a:br>
              <a:rPr lang="en-AU"/>
            </a:br>
            <a:r>
              <a:rPr lang="en-AU"/>
              <a:t>“Network as a Fabric” for Service Creation</a:t>
            </a:r>
          </a:p>
        </p:txBody>
      </p:sp>
      <p:grpSp>
        <p:nvGrpSpPr>
          <p:cNvPr id="173" name="Group 172">
            <a:extLst>
              <a:ext uri="{FF2B5EF4-FFF2-40B4-BE49-F238E27FC236}">
                <a16:creationId xmlns:a16="http://schemas.microsoft.com/office/drawing/2014/main" id="{247D7212-A40D-467D-E57A-2458AECF2BB7}"/>
              </a:ext>
            </a:extLst>
          </p:cNvPr>
          <p:cNvGrpSpPr/>
          <p:nvPr/>
        </p:nvGrpSpPr>
        <p:grpSpPr>
          <a:xfrm>
            <a:off x="8437271" y="93269"/>
            <a:ext cx="630639" cy="630639"/>
            <a:chOff x="5359915" y="82095"/>
            <a:chExt cx="630639" cy="630639"/>
          </a:xfrm>
        </p:grpSpPr>
        <p:sp>
          <p:nvSpPr>
            <p:cNvPr id="174" name="Oval 173">
              <a:extLst>
                <a:ext uri="{FF2B5EF4-FFF2-40B4-BE49-F238E27FC236}">
                  <a16:creationId xmlns:a16="http://schemas.microsoft.com/office/drawing/2014/main" id="{A4411605-BA92-5AC4-ED65-B8CE9093B27A}"/>
                </a:ext>
              </a:extLst>
            </p:cNvPr>
            <p:cNvSpPr/>
            <p:nvPr/>
          </p:nvSpPr>
          <p:spPr>
            <a:xfrm>
              <a:off x="5359915" y="82095"/>
              <a:ext cx="630639" cy="630639"/>
            </a:xfrm>
            <a:prstGeom prst="ellipse">
              <a:avLst/>
            </a:prstGeom>
            <a:solidFill>
              <a:schemeClr val="accent1"/>
            </a:solidFill>
            <a:ln w="12700" cmpd="sng">
              <a:noFill/>
            </a:ln>
            <a:effectLst>
              <a:outerShdw blurRad="50800" dist="508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75" name="Freeform 130">
              <a:extLst>
                <a:ext uri="{FF2B5EF4-FFF2-40B4-BE49-F238E27FC236}">
                  <a16:creationId xmlns:a16="http://schemas.microsoft.com/office/drawing/2014/main" id="{01E1D8E3-732A-F2BB-511D-599E58D2FABE}"/>
                </a:ext>
              </a:extLst>
            </p:cNvPr>
            <p:cNvSpPr>
              <a:spLocks/>
            </p:cNvSpPr>
            <p:nvPr/>
          </p:nvSpPr>
          <p:spPr bwMode="auto">
            <a:xfrm rot="2112269">
              <a:off x="5671942" y="407103"/>
              <a:ext cx="264706" cy="170170"/>
            </a:xfrm>
            <a:custGeom>
              <a:avLst/>
              <a:gdLst>
                <a:gd name="T0" fmla="*/ 183 w 367"/>
                <a:gd name="T1" fmla="*/ 224 h 240"/>
                <a:gd name="T2" fmla="*/ 183 w 367"/>
                <a:gd name="T3" fmla="*/ 153 h 240"/>
                <a:gd name="T4" fmla="*/ 333 w 367"/>
                <a:gd name="T5" fmla="*/ 153 h 240"/>
                <a:gd name="T6" fmla="*/ 367 w 367"/>
                <a:gd name="T7" fmla="*/ 120 h 240"/>
                <a:gd name="T8" fmla="*/ 333 w 367"/>
                <a:gd name="T9" fmla="*/ 86 h 240"/>
                <a:gd name="T10" fmla="*/ 183 w 367"/>
                <a:gd name="T11" fmla="*/ 86 h 240"/>
                <a:gd name="T12" fmla="*/ 183 w 367"/>
                <a:gd name="T13" fmla="*/ 16 h 240"/>
                <a:gd name="T14" fmla="*/ 167 w 367"/>
                <a:gd name="T15" fmla="*/ 7 h 240"/>
                <a:gd name="T16" fmla="*/ 0 w 367"/>
                <a:gd name="T17" fmla="*/ 120 h 240"/>
                <a:gd name="T18" fmla="*/ 167 w 367"/>
                <a:gd name="T19" fmla="*/ 233 h 240"/>
                <a:gd name="T20" fmla="*/ 183 w 367"/>
                <a:gd name="T21"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40">
                  <a:moveTo>
                    <a:pt x="183" y="224"/>
                  </a:moveTo>
                  <a:lnTo>
                    <a:pt x="183" y="153"/>
                  </a:lnTo>
                  <a:lnTo>
                    <a:pt x="333" y="153"/>
                  </a:lnTo>
                  <a:cubicBezTo>
                    <a:pt x="352" y="153"/>
                    <a:pt x="367" y="138"/>
                    <a:pt x="367" y="120"/>
                  </a:cubicBezTo>
                  <a:cubicBezTo>
                    <a:pt x="367" y="101"/>
                    <a:pt x="352" y="86"/>
                    <a:pt x="333" y="86"/>
                  </a:cubicBezTo>
                  <a:lnTo>
                    <a:pt x="183" y="86"/>
                  </a:lnTo>
                  <a:lnTo>
                    <a:pt x="183" y="16"/>
                  </a:lnTo>
                  <a:cubicBezTo>
                    <a:pt x="183" y="4"/>
                    <a:pt x="176" y="0"/>
                    <a:pt x="167" y="7"/>
                  </a:cubicBezTo>
                  <a:lnTo>
                    <a:pt x="0" y="120"/>
                  </a:lnTo>
                  <a:lnTo>
                    <a:pt x="167" y="233"/>
                  </a:lnTo>
                  <a:cubicBezTo>
                    <a:pt x="176" y="240"/>
                    <a:pt x="183" y="236"/>
                    <a:pt x="183" y="22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76" name="Freeform 131">
              <a:extLst>
                <a:ext uri="{FF2B5EF4-FFF2-40B4-BE49-F238E27FC236}">
                  <a16:creationId xmlns:a16="http://schemas.microsoft.com/office/drawing/2014/main" id="{54240DB9-7DB5-3851-C76E-0B436C469315}"/>
                </a:ext>
              </a:extLst>
            </p:cNvPr>
            <p:cNvSpPr>
              <a:spLocks/>
            </p:cNvSpPr>
            <p:nvPr/>
          </p:nvSpPr>
          <p:spPr bwMode="auto">
            <a:xfrm rot="2112269">
              <a:off x="5431686" y="256703"/>
              <a:ext cx="258592" cy="166240"/>
            </a:xfrm>
            <a:custGeom>
              <a:avLst/>
              <a:gdLst>
                <a:gd name="T0" fmla="*/ 183 w 366"/>
                <a:gd name="T1" fmla="*/ 15 h 239"/>
                <a:gd name="T2" fmla="*/ 183 w 366"/>
                <a:gd name="T3" fmla="*/ 86 h 239"/>
                <a:gd name="T4" fmla="*/ 33 w 366"/>
                <a:gd name="T5" fmla="*/ 86 h 239"/>
                <a:gd name="T6" fmla="*/ 0 w 366"/>
                <a:gd name="T7" fmla="*/ 120 h 239"/>
                <a:gd name="T8" fmla="*/ 33 w 366"/>
                <a:gd name="T9" fmla="*/ 153 h 239"/>
                <a:gd name="T10" fmla="*/ 183 w 366"/>
                <a:gd name="T11" fmla="*/ 153 h 239"/>
                <a:gd name="T12" fmla="*/ 183 w 366"/>
                <a:gd name="T13" fmla="*/ 224 h 239"/>
                <a:gd name="T14" fmla="*/ 200 w 366"/>
                <a:gd name="T15" fmla="*/ 232 h 239"/>
                <a:gd name="T16" fmla="*/ 366 w 366"/>
                <a:gd name="T17" fmla="*/ 120 h 239"/>
                <a:gd name="T18" fmla="*/ 200 w 366"/>
                <a:gd name="T19" fmla="*/ 6 h 239"/>
                <a:gd name="T20" fmla="*/ 183 w 366"/>
                <a:gd name="T21" fmla="*/ 1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239">
                  <a:moveTo>
                    <a:pt x="183" y="15"/>
                  </a:moveTo>
                  <a:lnTo>
                    <a:pt x="183" y="86"/>
                  </a:lnTo>
                  <a:lnTo>
                    <a:pt x="33" y="86"/>
                  </a:lnTo>
                  <a:cubicBezTo>
                    <a:pt x="15" y="86"/>
                    <a:pt x="0" y="101"/>
                    <a:pt x="0" y="120"/>
                  </a:cubicBezTo>
                  <a:cubicBezTo>
                    <a:pt x="0" y="138"/>
                    <a:pt x="15" y="153"/>
                    <a:pt x="33" y="153"/>
                  </a:cubicBezTo>
                  <a:lnTo>
                    <a:pt x="183" y="153"/>
                  </a:lnTo>
                  <a:lnTo>
                    <a:pt x="183" y="224"/>
                  </a:lnTo>
                  <a:cubicBezTo>
                    <a:pt x="183" y="235"/>
                    <a:pt x="191" y="239"/>
                    <a:pt x="200" y="232"/>
                  </a:cubicBezTo>
                  <a:lnTo>
                    <a:pt x="366" y="120"/>
                  </a:lnTo>
                  <a:lnTo>
                    <a:pt x="200" y="6"/>
                  </a:lnTo>
                  <a:cubicBezTo>
                    <a:pt x="191" y="0"/>
                    <a:pt x="183" y="4"/>
                    <a:pt x="183" y="15"/>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sp>
        <p:nvSpPr>
          <p:cNvPr id="177" name="Oval 176">
            <a:extLst>
              <a:ext uri="{FF2B5EF4-FFF2-40B4-BE49-F238E27FC236}">
                <a16:creationId xmlns:a16="http://schemas.microsoft.com/office/drawing/2014/main" id="{0AFF1EDF-9AB2-DFF5-E348-AE233E83D3E5}"/>
              </a:ext>
            </a:extLst>
          </p:cNvPr>
          <p:cNvSpPr/>
          <p:nvPr/>
        </p:nvSpPr>
        <p:spPr>
          <a:xfrm>
            <a:off x="693334" y="2128558"/>
            <a:ext cx="1860821" cy="186082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05073"/>
              </a:solidFill>
              <a:effectLst/>
              <a:uLnTx/>
              <a:uFillTx/>
              <a:latin typeface="+mj-lt"/>
              <a:ea typeface="+mn-ea"/>
              <a:cs typeface="+mn-cs"/>
            </a:endParaRPr>
          </a:p>
        </p:txBody>
      </p:sp>
      <p:grpSp>
        <p:nvGrpSpPr>
          <p:cNvPr id="178" name="Group 177">
            <a:extLst>
              <a:ext uri="{FF2B5EF4-FFF2-40B4-BE49-F238E27FC236}">
                <a16:creationId xmlns:a16="http://schemas.microsoft.com/office/drawing/2014/main" id="{2AB0EF14-C247-8C28-74EF-DCDF95FCD2DB}"/>
              </a:ext>
            </a:extLst>
          </p:cNvPr>
          <p:cNvGrpSpPr/>
          <p:nvPr/>
        </p:nvGrpSpPr>
        <p:grpSpPr>
          <a:xfrm>
            <a:off x="292351" y="2252239"/>
            <a:ext cx="250537" cy="1642705"/>
            <a:chOff x="277209" y="1818647"/>
            <a:chExt cx="250537" cy="1207687"/>
          </a:xfrm>
        </p:grpSpPr>
        <p:grpSp>
          <p:nvGrpSpPr>
            <p:cNvPr id="179" name="Group 178">
              <a:extLst>
                <a:ext uri="{FF2B5EF4-FFF2-40B4-BE49-F238E27FC236}">
                  <a16:creationId xmlns:a16="http://schemas.microsoft.com/office/drawing/2014/main" id="{C76D0BD7-86F0-7530-853D-9D48D00038EB}"/>
                </a:ext>
              </a:extLst>
            </p:cNvPr>
            <p:cNvGrpSpPr/>
            <p:nvPr/>
          </p:nvGrpSpPr>
          <p:grpSpPr>
            <a:xfrm>
              <a:off x="308200" y="1818647"/>
              <a:ext cx="193231" cy="182384"/>
              <a:chOff x="9693275" y="571500"/>
              <a:chExt cx="482600" cy="609600"/>
            </a:xfrm>
            <a:solidFill>
              <a:srgbClr val="214794"/>
            </a:solidFill>
          </p:grpSpPr>
          <p:sp>
            <p:nvSpPr>
              <p:cNvPr id="201" name="Freeform 16">
                <a:extLst>
                  <a:ext uri="{FF2B5EF4-FFF2-40B4-BE49-F238E27FC236}">
                    <a16:creationId xmlns:a16="http://schemas.microsoft.com/office/drawing/2014/main" id="{3D300605-A568-1AC0-62D3-9181EE6A3ED3}"/>
                  </a:ext>
                </a:extLst>
              </p:cNvPr>
              <p:cNvSpPr>
                <a:spLocks/>
              </p:cNvSpPr>
              <p:nvPr/>
            </p:nvSpPr>
            <p:spPr bwMode="auto">
              <a:xfrm>
                <a:off x="9794875" y="673100"/>
                <a:ext cx="277813" cy="225425"/>
              </a:xfrm>
              <a:custGeom>
                <a:avLst/>
                <a:gdLst>
                  <a:gd name="T0" fmla="*/ 298 w 366"/>
                  <a:gd name="T1" fmla="*/ 201 h 297"/>
                  <a:gd name="T2" fmla="*/ 297 w 366"/>
                  <a:gd name="T3" fmla="*/ 206 h 297"/>
                  <a:gd name="T4" fmla="*/ 296 w 366"/>
                  <a:gd name="T5" fmla="*/ 213 h 297"/>
                  <a:gd name="T6" fmla="*/ 295 w 366"/>
                  <a:gd name="T7" fmla="*/ 217 h 297"/>
                  <a:gd name="T8" fmla="*/ 292 w 366"/>
                  <a:gd name="T9" fmla="*/ 224 h 297"/>
                  <a:gd name="T10" fmla="*/ 291 w 366"/>
                  <a:gd name="T11" fmla="*/ 227 h 297"/>
                  <a:gd name="T12" fmla="*/ 327 w 366"/>
                  <a:gd name="T13" fmla="*/ 297 h 297"/>
                  <a:gd name="T14" fmla="*/ 366 w 366"/>
                  <a:gd name="T15" fmla="*/ 184 h 297"/>
                  <a:gd name="T16" fmla="*/ 183 w 366"/>
                  <a:gd name="T17" fmla="*/ 0 h 297"/>
                  <a:gd name="T18" fmla="*/ 0 w 366"/>
                  <a:gd name="T19" fmla="*/ 184 h 297"/>
                  <a:gd name="T20" fmla="*/ 39 w 366"/>
                  <a:gd name="T21" fmla="*/ 297 h 297"/>
                  <a:gd name="T22" fmla="*/ 75 w 366"/>
                  <a:gd name="T23" fmla="*/ 227 h 297"/>
                  <a:gd name="T24" fmla="*/ 74 w 366"/>
                  <a:gd name="T25" fmla="*/ 224 h 297"/>
                  <a:gd name="T26" fmla="*/ 71 w 366"/>
                  <a:gd name="T27" fmla="*/ 217 h 297"/>
                  <a:gd name="T28" fmla="*/ 70 w 366"/>
                  <a:gd name="T29" fmla="*/ 213 h 297"/>
                  <a:gd name="T30" fmla="*/ 69 w 366"/>
                  <a:gd name="T31" fmla="*/ 206 h 297"/>
                  <a:gd name="T32" fmla="*/ 68 w 366"/>
                  <a:gd name="T33" fmla="*/ 200 h 297"/>
                  <a:gd name="T34" fmla="*/ 67 w 366"/>
                  <a:gd name="T35" fmla="*/ 195 h 297"/>
                  <a:gd name="T36" fmla="*/ 66 w 366"/>
                  <a:gd name="T37" fmla="*/ 184 h 297"/>
                  <a:gd name="T38" fmla="*/ 67 w 366"/>
                  <a:gd name="T39" fmla="*/ 170 h 297"/>
                  <a:gd name="T40" fmla="*/ 72 w 366"/>
                  <a:gd name="T41" fmla="*/ 149 h 297"/>
                  <a:gd name="T42" fmla="*/ 183 w 366"/>
                  <a:gd name="T43" fmla="*/ 67 h 297"/>
                  <a:gd name="T44" fmla="*/ 294 w 366"/>
                  <a:gd name="T45" fmla="*/ 149 h 297"/>
                  <a:gd name="T46" fmla="*/ 297 w 366"/>
                  <a:gd name="T47" fmla="*/ 160 h 297"/>
                  <a:gd name="T48" fmla="*/ 300 w 366"/>
                  <a:gd name="T49" fmla="*/ 184 h 297"/>
                  <a:gd name="T50" fmla="*/ 299 w 366"/>
                  <a:gd name="T51" fmla="*/ 195 h 297"/>
                  <a:gd name="T52" fmla="*/ 298 w 366"/>
                  <a:gd name="T53" fmla="*/ 20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297">
                    <a:moveTo>
                      <a:pt x="298" y="201"/>
                    </a:moveTo>
                    <a:cubicBezTo>
                      <a:pt x="298" y="202"/>
                      <a:pt x="298" y="204"/>
                      <a:pt x="297" y="206"/>
                    </a:cubicBezTo>
                    <a:cubicBezTo>
                      <a:pt x="297" y="208"/>
                      <a:pt x="296" y="211"/>
                      <a:pt x="296" y="213"/>
                    </a:cubicBezTo>
                    <a:cubicBezTo>
                      <a:pt x="295" y="214"/>
                      <a:pt x="295" y="216"/>
                      <a:pt x="295" y="217"/>
                    </a:cubicBezTo>
                    <a:cubicBezTo>
                      <a:pt x="294" y="219"/>
                      <a:pt x="293" y="222"/>
                      <a:pt x="292" y="224"/>
                    </a:cubicBezTo>
                    <a:cubicBezTo>
                      <a:pt x="292" y="225"/>
                      <a:pt x="292" y="226"/>
                      <a:pt x="291" y="227"/>
                    </a:cubicBezTo>
                    <a:lnTo>
                      <a:pt x="327" y="297"/>
                    </a:lnTo>
                    <a:cubicBezTo>
                      <a:pt x="351" y="266"/>
                      <a:pt x="366" y="227"/>
                      <a:pt x="366" y="184"/>
                    </a:cubicBezTo>
                    <a:cubicBezTo>
                      <a:pt x="366" y="83"/>
                      <a:pt x="284" y="0"/>
                      <a:pt x="183" y="0"/>
                    </a:cubicBezTo>
                    <a:cubicBezTo>
                      <a:pt x="82" y="0"/>
                      <a:pt x="0" y="83"/>
                      <a:pt x="0" y="184"/>
                    </a:cubicBezTo>
                    <a:cubicBezTo>
                      <a:pt x="0" y="227"/>
                      <a:pt x="15" y="266"/>
                      <a:pt x="39" y="297"/>
                    </a:cubicBezTo>
                    <a:lnTo>
                      <a:pt x="75" y="227"/>
                    </a:lnTo>
                    <a:cubicBezTo>
                      <a:pt x="74" y="226"/>
                      <a:pt x="74" y="225"/>
                      <a:pt x="74" y="224"/>
                    </a:cubicBezTo>
                    <a:cubicBezTo>
                      <a:pt x="73" y="222"/>
                      <a:pt x="72" y="219"/>
                      <a:pt x="71" y="217"/>
                    </a:cubicBezTo>
                    <a:cubicBezTo>
                      <a:pt x="71" y="216"/>
                      <a:pt x="71" y="214"/>
                      <a:pt x="70" y="213"/>
                    </a:cubicBezTo>
                    <a:cubicBezTo>
                      <a:pt x="70" y="211"/>
                      <a:pt x="69" y="208"/>
                      <a:pt x="69" y="206"/>
                    </a:cubicBezTo>
                    <a:cubicBezTo>
                      <a:pt x="68" y="204"/>
                      <a:pt x="68" y="202"/>
                      <a:pt x="68" y="200"/>
                    </a:cubicBezTo>
                    <a:cubicBezTo>
                      <a:pt x="67" y="199"/>
                      <a:pt x="67" y="197"/>
                      <a:pt x="67" y="195"/>
                    </a:cubicBezTo>
                    <a:cubicBezTo>
                      <a:pt x="67" y="191"/>
                      <a:pt x="66" y="187"/>
                      <a:pt x="66" y="184"/>
                    </a:cubicBezTo>
                    <a:cubicBezTo>
                      <a:pt x="66" y="179"/>
                      <a:pt x="67" y="175"/>
                      <a:pt x="67" y="170"/>
                    </a:cubicBezTo>
                    <a:cubicBezTo>
                      <a:pt x="68" y="163"/>
                      <a:pt x="69" y="156"/>
                      <a:pt x="72" y="149"/>
                    </a:cubicBezTo>
                    <a:cubicBezTo>
                      <a:pt x="86" y="101"/>
                      <a:pt x="131" y="67"/>
                      <a:pt x="183" y="67"/>
                    </a:cubicBezTo>
                    <a:cubicBezTo>
                      <a:pt x="235" y="67"/>
                      <a:pt x="280" y="101"/>
                      <a:pt x="294" y="149"/>
                    </a:cubicBezTo>
                    <a:cubicBezTo>
                      <a:pt x="296" y="153"/>
                      <a:pt x="297" y="156"/>
                      <a:pt x="297" y="160"/>
                    </a:cubicBezTo>
                    <a:cubicBezTo>
                      <a:pt x="299" y="168"/>
                      <a:pt x="300" y="176"/>
                      <a:pt x="300" y="184"/>
                    </a:cubicBezTo>
                    <a:cubicBezTo>
                      <a:pt x="300" y="187"/>
                      <a:pt x="299" y="191"/>
                      <a:pt x="299" y="195"/>
                    </a:cubicBezTo>
                    <a:cubicBezTo>
                      <a:pt x="299" y="197"/>
                      <a:pt x="299" y="199"/>
                      <a:pt x="298" y="20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202" name="Freeform 17">
                <a:extLst>
                  <a:ext uri="{FF2B5EF4-FFF2-40B4-BE49-F238E27FC236}">
                    <a16:creationId xmlns:a16="http://schemas.microsoft.com/office/drawing/2014/main" id="{11B9541A-AE3F-4E4B-E837-52FD7BCEF8D3}"/>
                  </a:ext>
                </a:extLst>
              </p:cNvPr>
              <p:cNvSpPr>
                <a:spLocks/>
              </p:cNvSpPr>
              <p:nvPr/>
            </p:nvSpPr>
            <p:spPr bwMode="auto">
              <a:xfrm>
                <a:off x="9693275" y="571500"/>
                <a:ext cx="482600" cy="423863"/>
              </a:xfrm>
              <a:custGeom>
                <a:avLst/>
                <a:gdLst>
                  <a:gd name="T0" fmla="*/ 110 w 634"/>
                  <a:gd name="T1" fmla="*/ 556 h 556"/>
                  <a:gd name="T2" fmla="*/ 141 w 634"/>
                  <a:gd name="T3" fmla="*/ 494 h 556"/>
                  <a:gd name="T4" fmla="*/ 67 w 634"/>
                  <a:gd name="T5" fmla="*/ 317 h 556"/>
                  <a:gd name="T6" fmla="*/ 317 w 634"/>
                  <a:gd name="T7" fmla="*/ 67 h 556"/>
                  <a:gd name="T8" fmla="*/ 567 w 634"/>
                  <a:gd name="T9" fmla="*/ 317 h 556"/>
                  <a:gd name="T10" fmla="*/ 493 w 634"/>
                  <a:gd name="T11" fmla="*/ 494 h 556"/>
                  <a:gd name="T12" fmla="*/ 524 w 634"/>
                  <a:gd name="T13" fmla="*/ 556 h 556"/>
                  <a:gd name="T14" fmla="*/ 634 w 634"/>
                  <a:gd name="T15" fmla="*/ 317 h 556"/>
                  <a:gd name="T16" fmla="*/ 317 w 634"/>
                  <a:gd name="T17" fmla="*/ 0 h 556"/>
                  <a:gd name="T18" fmla="*/ 0 w 634"/>
                  <a:gd name="T19" fmla="*/ 317 h 556"/>
                  <a:gd name="T20" fmla="*/ 110 w 634"/>
                  <a:gd name="T21"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556">
                    <a:moveTo>
                      <a:pt x="110" y="556"/>
                    </a:moveTo>
                    <a:lnTo>
                      <a:pt x="141" y="494"/>
                    </a:lnTo>
                    <a:cubicBezTo>
                      <a:pt x="95" y="449"/>
                      <a:pt x="67" y="386"/>
                      <a:pt x="67" y="317"/>
                    </a:cubicBezTo>
                    <a:cubicBezTo>
                      <a:pt x="67" y="179"/>
                      <a:pt x="179" y="67"/>
                      <a:pt x="317" y="67"/>
                    </a:cubicBezTo>
                    <a:cubicBezTo>
                      <a:pt x="455" y="67"/>
                      <a:pt x="567" y="179"/>
                      <a:pt x="567" y="317"/>
                    </a:cubicBezTo>
                    <a:cubicBezTo>
                      <a:pt x="567" y="386"/>
                      <a:pt x="539" y="449"/>
                      <a:pt x="493" y="494"/>
                    </a:cubicBezTo>
                    <a:lnTo>
                      <a:pt x="524" y="556"/>
                    </a:lnTo>
                    <a:cubicBezTo>
                      <a:pt x="591" y="498"/>
                      <a:pt x="634" y="412"/>
                      <a:pt x="634" y="317"/>
                    </a:cubicBezTo>
                    <a:cubicBezTo>
                      <a:pt x="634" y="142"/>
                      <a:pt x="492" y="0"/>
                      <a:pt x="317" y="0"/>
                    </a:cubicBezTo>
                    <a:cubicBezTo>
                      <a:pt x="142" y="0"/>
                      <a:pt x="0" y="142"/>
                      <a:pt x="0" y="317"/>
                    </a:cubicBezTo>
                    <a:cubicBezTo>
                      <a:pt x="0" y="412"/>
                      <a:pt x="43" y="498"/>
                      <a:pt x="110" y="5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203" name="Freeform 18">
                <a:extLst>
                  <a:ext uri="{FF2B5EF4-FFF2-40B4-BE49-F238E27FC236}">
                    <a16:creationId xmlns:a16="http://schemas.microsoft.com/office/drawing/2014/main" id="{180A94EC-25AD-26D3-B072-CE22662501E4}"/>
                  </a:ext>
                </a:extLst>
              </p:cNvPr>
              <p:cNvSpPr>
                <a:spLocks noEditPoints="1"/>
              </p:cNvSpPr>
              <p:nvPr/>
            </p:nvSpPr>
            <p:spPr bwMode="auto">
              <a:xfrm>
                <a:off x="9752013" y="774700"/>
                <a:ext cx="363538" cy="406400"/>
              </a:xfrm>
              <a:custGeom>
                <a:avLst/>
                <a:gdLst>
                  <a:gd name="T0" fmla="*/ 125 w 476"/>
                  <a:gd name="T1" fmla="*/ 400 h 533"/>
                  <a:gd name="T2" fmla="*/ 150 w 476"/>
                  <a:gd name="T3" fmla="*/ 350 h 533"/>
                  <a:gd name="T4" fmla="*/ 326 w 476"/>
                  <a:gd name="T5" fmla="*/ 350 h 533"/>
                  <a:gd name="T6" fmla="*/ 351 w 476"/>
                  <a:gd name="T7" fmla="*/ 400 h 533"/>
                  <a:gd name="T8" fmla="*/ 125 w 476"/>
                  <a:gd name="T9" fmla="*/ 400 h 533"/>
                  <a:gd name="T10" fmla="*/ 238 w 476"/>
                  <a:gd name="T11" fmla="*/ 174 h 533"/>
                  <a:gd name="T12" fmla="*/ 292 w 476"/>
                  <a:gd name="T13" fmla="*/ 283 h 533"/>
                  <a:gd name="T14" fmla="*/ 184 w 476"/>
                  <a:gd name="T15" fmla="*/ 283 h 533"/>
                  <a:gd name="T16" fmla="*/ 238 w 476"/>
                  <a:gd name="T17" fmla="*/ 174 h 533"/>
                  <a:gd name="T18" fmla="*/ 270 w 476"/>
                  <a:gd name="T19" fmla="*/ 88 h 533"/>
                  <a:gd name="T20" fmla="*/ 288 w 476"/>
                  <a:gd name="T21" fmla="*/ 50 h 533"/>
                  <a:gd name="T22" fmla="*/ 238 w 476"/>
                  <a:gd name="T23" fmla="*/ 0 h 533"/>
                  <a:gd name="T24" fmla="*/ 188 w 476"/>
                  <a:gd name="T25" fmla="*/ 50 h 533"/>
                  <a:gd name="T26" fmla="*/ 206 w 476"/>
                  <a:gd name="T27" fmla="*/ 88 h 533"/>
                  <a:gd name="T28" fmla="*/ 8 w 476"/>
                  <a:gd name="T29" fmla="*/ 485 h 533"/>
                  <a:gd name="T30" fmla="*/ 23 w 476"/>
                  <a:gd name="T31" fmla="*/ 529 h 533"/>
                  <a:gd name="T32" fmla="*/ 30 w 476"/>
                  <a:gd name="T33" fmla="*/ 532 h 533"/>
                  <a:gd name="T34" fmla="*/ 32 w 476"/>
                  <a:gd name="T35" fmla="*/ 532 h 533"/>
                  <a:gd name="T36" fmla="*/ 37 w 476"/>
                  <a:gd name="T37" fmla="*/ 533 h 533"/>
                  <a:gd name="T38" fmla="*/ 39 w 476"/>
                  <a:gd name="T39" fmla="*/ 533 h 533"/>
                  <a:gd name="T40" fmla="*/ 46 w 476"/>
                  <a:gd name="T41" fmla="*/ 532 h 533"/>
                  <a:gd name="T42" fmla="*/ 48 w 476"/>
                  <a:gd name="T43" fmla="*/ 531 h 533"/>
                  <a:gd name="T44" fmla="*/ 55 w 476"/>
                  <a:gd name="T45" fmla="*/ 528 h 533"/>
                  <a:gd name="T46" fmla="*/ 56 w 476"/>
                  <a:gd name="T47" fmla="*/ 527 h 533"/>
                  <a:gd name="T48" fmla="*/ 61 w 476"/>
                  <a:gd name="T49" fmla="*/ 523 h 533"/>
                  <a:gd name="T50" fmla="*/ 63 w 476"/>
                  <a:gd name="T51" fmla="*/ 522 h 533"/>
                  <a:gd name="T52" fmla="*/ 68 w 476"/>
                  <a:gd name="T53" fmla="*/ 515 h 533"/>
                  <a:gd name="T54" fmla="*/ 92 w 476"/>
                  <a:gd name="T55" fmla="*/ 466 h 533"/>
                  <a:gd name="T56" fmla="*/ 384 w 476"/>
                  <a:gd name="T57" fmla="*/ 466 h 533"/>
                  <a:gd name="T58" fmla="*/ 408 w 476"/>
                  <a:gd name="T59" fmla="*/ 515 h 533"/>
                  <a:gd name="T60" fmla="*/ 438 w 476"/>
                  <a:gd name="T61" fmla="*/ 533 h 533"/>
                  <a:gd name="T62" fmla="*/ 453 w 476"/>
                  <a:gd name="T63" fmla="*/ 529 h 533"/>
                  <a:gd name="T64" fmla="*/ 468 w 476"/>
                  <a:gd name="T65" fmla="*/ 485 h 533"/>
                  <a:gd name="T66" fmla="*/ 270 w 476"/>
                  <a:gd name="T67" fmla="*/ 8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6" h="533">
                    <a:moveTo>
                      <a:pt x="125" y="400"/>
                    </a:moveTo>
                    <a:lnTo>
                      <a:pt x="150" y="350"/>
                    </a:lnTo>
                    <a:lnTo>
                      <a:pt x="326" y="350"/>
                    </a:lnTo>
                    <a:lnTo>
                      <a:pt x="351" y="400"/>
                    </a:lnTo>
                    <a:lnTo>
                      <a:pt x="125" y="400"/>
                    </a:lnTo>
                    <a:close/>
                    <a:moveTo>
                      <a:pt x="238" y="174"/>
                    </a:moveTo>
                    <a:lnTo>
                      <a:pt x="292" y="283"/>
                    </a:lnTo>
                    <a:lnTo>
                      <a:pt x="184" y="283"/>
                    </a:lnTo>
                    <a:lnTo>
                      <a:pt x="238" y="174"/>
                    </a:lnTo>
                    <a:close/>
                    <a:moveTo>
                      <a:pt x="270" y="88"/>
                    </a:moveTo>
                    <a:cubicBezTo>
                      <a:pt x="281" y="79"/>
                      <a:pt x="288" y="65"/>
                      <a:pt x="288" y="50"/>
                    </a:cubicBezTo>
                    <a:cubicBezTo>
                      <a:pt x="288" y="22"/>
                      <a:pt x="266" y="0"/>
                      <a:pt x="238" y="0"/>
                    </a:cubicBezTo>
                    <a:cubicBezTo>
                      <a:pt x="210" y="0"/>
                      <a:pt x="188" y="22"/>
                      <a:pt x="188" y="50"/>
                    </a:cubicBezTo>
                    <a:cubicBezTo>
                      <a:pt x="188" y="65"/>
                      <a:pt x="195" y="79"/>
                      <a:pt x="206" y="88"/>
                    </a:cubicBezTo>
                    <a:lnTo>
                      <a:pt x="8" y="485"/>
                    </a:lnTo>
                    <a:cubicBezTo>
                      <a:pt x="0" y="501"/>
                      <a:pt x="7" y="521"/>
                      <a:pt x="23" y="529"/>
                    </a:cubicBezTo>
                    <a:cubicBezTo>
                      <a:pt x="25" y="531"/>
                      <a:pt x="28" y="531"/>
                      <a:pt x="30" y="532"/>
                    </a:cubicBezTo>
                    <a:cubicBezTo>
                      <a:pt x="31" y="532"/>
                      <a:pt x="32" y="532"/>
                      <a:pt x="32" y="532"/>
                    </a:cubicBezTo>
                    <a:cubicBezTo>
                      <a:pt x="34" y="533"/>
                      <a:pt x="35" y="533"/>
                      <a:pt x="37" y="533"/>
                    </a:cubicBezTo>
                    <a:cubicBezTo>
                      <a:pt x="38" y="533"/>
                      <a:pt x="39" y="533"/>
                      <a:pt x="39" y="533"/>
                    </a:cubicBezTo>
                    <a:cubicBezTo>
                      <a:pt x="41" y="533"/>
                      <a:pt x="44" y="532"/>
                      <a:pt x="46" y="532"/>
                    </a:cubicBezTo>
                    <a:cubicBezTo>
                      <a:pt x="46" y="532"/>
                      <a:pt x="47" y="532"/>
                      <a:pt x="48" y="531"/>
                    </a:cubicBezTo>
                    <a:cubicBezTo>
                      <a:pt x="50" y="531"/>
                      <a:pt x="53" y="530"/>
                      <a:pt x="55" y="528"/>
                    </a:cubicBezTo>
                    <a:cubicBezTo>
                      <a:pt x="55" y="528"/>
                      <a:pt x="56" y="528"/>
                      <a:pt x="56" y="527"/>
                    </a:cubicBezTo>
                    <a:cubicBezTo>
                      <a:pt x="58" y="526"/>
                      <a:pt x="60" y="525"/>
                      <a:pt x="61" y="523"/>
                    </a:cubicBezTo>
                    <a:cubicBezTo>
                      <a:pt x="62" y="523"/>
                      <a:pt x="62" y="522"/>
                      <a:pt x="63" y="522"/>
                    </a:cubicBezTo>
                    <a:cubicBezTo>
                      <a:pt x="65" y="519"/>
                      <a:pt x="67" y="517"/>
                      <a:pt x="68" y="515"/>
                    </a:cubicBezTo>
                    <a:lnTo>
                      <a:pt x="92" y="466"/>
                    </a:lnTo>
                    <a:lnTo>
                      <a:pt x="384" y="466"/>
                    </a:lnTo>
                    <a:lnTo>
                      <a:pt x="408" y="515"/>
                    </a:lnTo>
                    <a:cubicBezTo>
                      <a:pt x="414" y="526"/>
                      <a:pt x="426" y="533"/>
                      <a:pt x="438" y="533"/>
                    </a:cubicBezTo>
                    <a:cubicBezTo>
                      <a:pt x="443" y="533"/>
                      <a:pt x="448" y="532"/>
                      <a:pt x="453" y="529"/>
                    </a:cubicBezTo>
                    <a:cubicBezTo>
                      <a:pt x="469" y="521"/>
                      <a:pt x="476" y="501"/>
                      <a:pt x="468" y="485"/>
                    </a:cubicBezTo>
                    <a:lnTo>
                      <a:pt x="270" y="8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grpSp>
          <p:nvGrpSpPr>
            <p:cNvPr id="180" name="Group 179">
              <a:extLst>
                <a:ext uri="{FF2B5EF4-FFF2-40B4-BE49-F238E27FC236}">
                  <a16:creationId xmlns:a16="http://schemas.microsoft.com/office/drawing/2014/main" id="{316B7CC7-5A09-7721-6873-6E71A7AEF876}"/>
                </a:ext>
              </a:extLst>
            </p:cNvPr>
            <p:cNvGrpSpPr/>
            <p:nvPr/>
          </p:nvGrpSpPr>
          <p:grpSpPr>
            <a:xfrm>
              <a:off x="338645" y="2196906"/>
              <a:ext cx="157764" cy="163215"/>
              <a:chOff x="4846631" y="863202"/>
              <a:chExt cx="2844030" cy="3789056"/>
            </a:xfrm>
            <a:solidFill>
              <a:srgbClr val="214794"/>
            </a:solidFill>
          </p:grpSpPr>
          <p:sp>
            <p:nvSpPr>
              <p:cNvPr id="191" name="Rectangle 190">
                <a:extLst>
                  <a:ext uri="{FF2B5EF4-FFF2-40B4-BE49-F238E27FC236}">
                    <a16:creationId xmlns:a16="http://schemas.microsoft.com/office/drawing/2014/main" id="{7B611EC6-2AD6-D23E-E784-18FD7B9AB801}"/>
                  </a:ext>
                </a:extLst>
              </p:cNvPr>
              <p:cNvSpPr/>
              <p:nvPr/>
            </p:nvSpPr>
            <p:spPr>
              <a:xfrm>
                <a:off x="5114001" y="86824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2" name="Rectangle 191">
                <a:extLst>
                  <a:ext uri="{FF2B5EF4-FFF2-40B4-BE49-F238E27FC236}">
                    <a16:creationId xmlns:a16="http://schemas.microsoft.com/office/drawing/2014/main" id="{B87330D5-9B6F-9F22-96C6-D5938DB2D20C}"/>
                  </a:ext>
                </a:extLst>
              </p:cNvPr>
              <p:cNvSpPr/>
              <p:nvPr/>
            </p:nvSpPr>
            <p:spPr>
              <a:xfrm>
                <a:off x="5262997" y="86742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3" name="Rectangle 192">
                <a:extLst>
                  <a:ext uri="{FF2B5EF4-FFF2-40B4-BE49-F238E27FC236}">
                    <a16:creationId xmlns:a16="http://schemas.microsoft.com/office/drawing/2014/main" id="{648C37A7-65AD-58CC-7DE9-1FB24D6A8DFD}"/>
                  </a:ext>
                </a:extLst>
              </p:cNvPr>
              <p:cNvSpPr/>
              <p:nvPr/>
            </p:nvSpPr>
            <p:spPr>
              <a:xfrm>
                <a:off x="5416212" y="86742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4" name="Rectangle 193">
                <a:extLst>
                  <a:ext uri="{FF2B5EF4-FFF2-40B4-BE49-F238E27FC236}">
                    <a16:creationId xmlns:a16="http://schemas.microsoft.com/office/drawing/2014/main" id="{B75DEB28-3953-4A4C-F298-799723A99D60}"/>
                  </a:ext>
                </a:extLst>
              </p:cNvPr>
              <p:cNvSpPr/>
              <p:nvPr/>
            </p:nvSpPr>
            <p:spPr>
              <a:xfrm>
                <a:off x="5565208" y="86660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5" name="Rectangle 11">
                <a:extLst>
                  <a:ext uri="{FF2B5EF4-FFF2-40B4-BE49-F238E27FC236}">
                    <a16:creationId xmlns:a16="http://schemas.microsoft.com/office/drawing/2014/main" id="{382140F1-02FA-23EE-839A-AA61FE6496EB}"/>
                  </a:ext>
                </a:extLst>
              </p:cNvPr>
              <p:cNvSpPr/>
              <p:nvPr/>
            </p:nvSpPr>
            <p:spPr>
              <a:xfrm>
                <a:off x="4922516" y="864021"/>
                <a:ext cx="269794" cy="678391"/>
              </a:xfrm>
              <a:custGeom>
                <a:avLst/>
                <a:gdLst/>
                <a:ahLst/>
                <a:cxnLst/>
                <a:rect l="l" t="t" r="r" b="b"/>
                <a:pathLst>
                  <a:path w="269794" h="678391">
                    <a:moveTo>
                      <a:pt x="0" y="0"/>
                    </a:moveTo>
                    <a:lnTo>
                      <a:pt x="82530" y="0"/>
                    </a:lnTo>
                    <a:lnTo>
                      <a:pt x="82530" y="155804"/>
                    </a:lnTo>
                    <a:lnTo>
                      <a:pt x="191484" y="155804"/>
                    </a:lnTo>
                    <a:lnTo>
                      <a:pt x="191484" y="457073"/>
                    </a:lnTo>
                    <a:lnTo>
                      <a:pt x="269794" y="457073"/>
                    </a:lnTo>
                    <a:lnTo>
                      <a:pt x="269794" y="678391"/>
                    </a:lnTo>
                    <a:lnTo>
                      <a:pt x="815" y="678391"/>
                    </a:lnTo>
                    <a:lnTo>
                      <a:pt x="815" y="651152"/>
                    </a:lnTo>
                    <a:lnTo>
                      <a:pt x="0" y="651152"/>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6" name="Rectangle 195">
                <a:extLst>
                  <a:ext uri="{FF2B5EF4-FFF2-40B4-BE49-F238E27FC236}">
                    <a16:creationId xmlns:a16="http://schemas.microsoft.com/office/drawing/2014/main" id="{EB891ED7-0876-4F89-616D-419B98974B33}"/>
                  </a:ext>
                </a:extLst>
              </p:cNvPr>
              <p:cNvSpPr/>
              <p:nvPr/>
            </p:nvSpPr>
            <p:spPr>
              <a:xfrm>
                <a:off x="5190681" y="1019825"/>
                <a:ext cx="379562" cy="219552"/>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7" name="Rectangle 11">
                <a:extLst>
                  <a:ext uri="{FF2B5EF4-FFF2-40B4-BE49-F238E27FC236}">
                    <a16:creationId xmlns:a16="http://schemas.microsoft.com/office/drawing/2014/main" id="{FA8B5636-6CAA-1382-F10F-D6EBEEE59742}"/>
                  </a:ext>
                </a:extLst>
              </p:cNvPr>
              <p:cNvSpPr/>
              <p:nvPr/>
            </p:nvSpPr>
            <p:spPr>
              <a:xfrm flipH="1">
                <a:off x="5568611" y="863202"/>
                <a:ext cx="269794" cy="678391"/>
              </a:xfrm>
              <a:custGeom>
                <a:avLst/>
                <a:gdLst/>
                <a:ahLst/>
                <a:cxnLst/>
                <a:rect l="l" t="t" r="r" b="b"/>
                <a:pathLst>
                  <a:path w="269794" h="678391">
                    <a:moveTo>
                      <a:pt x="0" y="0"/>
                    </a:moveTo>
                    <a:lnTo>
                      <a:pt x="82530" y="0"/>
                    </a:lnTo>
                    <a:lnTo>
                      <a:pt x="82530" y="155804"/>
                    </a:lnTo>
                    <a:lnTo>
                      <a:pt x="191484" y="155804"/>
                    </a:lnTo>
                    <a:lnTo>
                      <a:pt x="191484" y="457073"/>
                    </a:lnTo>
                    <a:lnTo>
                      <a:pt x="269794" y="457073"/>
                    </a:lnTo>
                    <a:lnTo>
                      <a:pt x="269794" y="678391"/>
                    </a:lnTo>
                    <a:lnTo>
                      <a:pt x="815" y="678391"/>
                    </a:lnTo>
                    <a:lnTo>
                      <a:pt x="815" y="651152"/>
                    </a:lnTo>
                    <a:lnTo>
                      <a:pt x="0" y="651152"/>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8" name="Rectangle 15">
                <a:extLst>
                  <a:ext uri="{FF2B5EF4-FFF2-40B4-BE49-F238E27FC236}">
                    <a16:creationId xmlns:a16="http://schemas.microsoft.com/office/drawing/2014/main" id="{AF6845BF-0F23-7507-865E-641C2C5A7DCA}"/>
                  </a:ext>
                </a:extLst>
              </p:cNvPr>
              <p:cNvSpPr/>
              <p:nvPr/>
            </p:nvSpPr>
            <p:spPr>
              <a:xfrm>
                <a:off x="5264771" y="1223298"/>
                <a:ext cx="230567" cy="571369"/>
              </a:xfrm>
              <a:custGeom>
                <a:avLst/>
                <a:gdLst>
                  <a:gd name="connsiteX0" fmla="*/ 0 w 230567"/>
                  <a:gd name="connsiteY0" fmla="*/ 0 h 520001"/>
                  <a:gd name="connsiteX1" fmla="*/ 230567 w 230567"/>
                  <a:gd name="connsiteY1" fmla="*/ 0 h 520001"/>
                  <a:gd name="connsiteX2" fmla="*/ 230567 w 230567"/>
                  <a:gd name="connsiteY2" fmla="*/ 520001 h 520001"/>
                  <a:gd name="connsiteX3" fmla="*/ 0 w 230567"/>
                  <a:gd name="connsiteY3" fmla="*/ 520001 h 520001"/>
                  <a:gd name="connsiteX4" fmla="*/ 0 w 230567"/>
                  <a:gd name="connsiteY4" fmla="*/ 0 h 520001"/>
                  <a:gd name="connsiteX0" fmla="*/ 0 w 230567"/>
                  <a:gd name="connsiteY0" fmla="*/ 0 h 553867"/>
                  <a:gd name="connsiteX1" fmla="*/ 230567 w 230567"/>
                  <a:gd name="connsiteY1" fmla="*/ 0 h 553867"/>
                  <a:gd name="connsiteX2" fmla="*/ 230567 w 230567"/>
                  <a:gd name="connsiteY2" fmla="*/ 520001 h 553867"/>
                  <a:gd name="connsiteX3" fmla="*/ 0 w 230567"/>
                  <a:gd name="connsiteY3" fmla="*/ 520001 h 553867"/>
                  <a:gd name="connsiteX4" fmla="*/ 0 w 230567"/>
                  <a:gd name="connsiteY4" fmla="*/ 0 h 553867"/>
                  <a:gd name="connsiteX0" fmla="*/ 0 w 230567"/>
                  <a:gd name="connsiteY0" fmla="*/ 0 h 571369"/>
                  <a:gd name="connsiteX1" fmla="*/ 230567 w 230567"/>
                  <a:gd name="connsiteY1" fmla="*/ 0 h 571369"/>
                  <a:gd name="connsiteX2" fmla="*/ 230567 w 230567"/>
                  <a:gd name="connsiteY2" fmla="*/ 520001 h 571369"/>
                  <a:gd name="connsiteX3" fmla="*/ 0 w 230567"/>
                  <a:gd name="connsiteY3" fmla="*/ 520001 h 571369"/>
                  <a:gd name="connsiteX4" fmla="*/ 0 w 230567"/>
                  <a:gd name="connsiteY4" fmla="*/ 0 h 571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7" h="571369">
                    <a:moveTo>
                      <a:pt x="0" y="0"/>
                    </a:moveTo>
                    <a:lnTo>
                      <a:pt x="230567" y="0"/>
                    </a:lnTo>
                    <a:lnTo>
                      <a:pt x="230567" y="520001"/>
                    </a:lnTo>
                    <a:cubicBezTo>
                      <a:pt x="156886" y="580326"/>
                      <a:pt x="102256" y="596201"/>
                      <a:pt x="0" y="520001"/>
                    </a:cubicBezTo>
                    <a:lnTo>
                      <a:pt x="0" y="0"/>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9" name="Round Same Side Corner Rectangle 19">
                <a:extLst>
                  <a:ext uri="{FF2B5EF4-FFF2-40B4-BE49-F238E27FC236}">
                    <a16:creationId xmlns:a16="http://schemas.microsoft.com/office/drawing/2014/main" id="{75AFFCA8-21B0-8D8F-E3C4-203CD8843E02}"/>
                  </a:ext>
                </a:extLst>
              </p:cNvPr>
              <p:cNvSpPr/>
              <p:nvPr/>
            </p:nvSpPr>
            <p:spPr>
              <a:xfrm rot="10800000">
                <a:off x="4846631" y="1661174"/>
                <a:ext cx="1068393" cy="1170924"/>
              </a:xfrm>
              <a:custGeom>
                <a:avLst/>
                <a:gdLst>
                  <a:gd name="connsiteX0" fmla="*/ 1067244 w 1067244"/>
                  <a:gd name="connsiteY0" fmla="*/ 1170924 h 1170924"/>
                  <a:gd name="connsiteX1" fmla="*/ 847114 w 1067244"/>
                  <a:gd name="connsiteY1" fmla="*/ 1170924 h 1170924"/>
                  <a:gd name="connsiteX2" fmla="*/ 816924 w 1067244"/>
                  <a:gd name="connsiteY2" fmla="*/ 1115303 h 1170924"/>
                  <a:gd name="connsiteX3" fmla="*/ 528637 w 1067244"/>
                  <a:gd name="connsiteY3" fmla="*/ 962022 h 1170924"/>
                  <a:gd name="connsiteX4" fmla="*/ 240349 w 1067244"/>
                  <a:gd name="connsiteY4" fmla="*/ 1115303 h 1170924"/>
                  <a:gd name="connsiteX5" fmla="*/ 210159 w 1067244"/>
                  <a:gd name="connsiteY5" fmla="*/ 1170924 h 1170924"/>
                  <a:gd name="connsiteX6" fmla="*/ 0 w 1067244"/>
                  <a:gd name="connsiteY6" fmla="*/ 1170924 h 1170924"/>
                  <a:gd name="connsiteX7" fmla="*/ 4200 w 1067244"/>
                  <a:gd name="connsiteY7" fmla="*/ 577849 h 1170924"/>
                  <a:gd name="connsiteX8" fmla="*/ 229046 w 1067244"/>
                  <a:gd name="connsiteY8" fmla="*/ 52799 h 1170924"/>
                  <a:gd name="connsiteX9" fmla="*/ 308701 w 1067244"/>
                  <a:gd name="connsiteY9" fmla="*/ 0 h 1170924"/>
                  <a:gd name="connsiteX10" fmla="*/ 751753 w 1067244"/>
                  <a:gd name="connsiteY10" fmla="*/ 0 h 1170924"/>
                  <a:gd name="connsiteX11" fmla="*/ 812882 w 1067244"/>
                  <a:gd name="connsiteY11" fmla="*/ 25321 h 1170924"/>
                  <a:gd name="connsiteX12" fmla="*/ 817217 w 1067244"/>
                  <a:gd name="connsiteY12" fmla="*/ 31751 h 1170924"/>
                  <a:gd name="connsiteX13" fmla="*/ 818783 w 1067244"/>
                  <a:gd name="connsiteY13" fmla="*/ 31751 h 1170924"/>
                  <a:gd name="connsiteX14" fmla="*/ 823068 w 1067244"/>
                  <a:gd name="connsiteY14" fmla="*/ 40429 h 1170924"/>
                  <a:gd name="connsiteX15" fmla="*/ 831409 w 1067244"/>
                  <a:gd name="connsiteY15" fmla="*/ 52799 h 1170924"/>
                  <a:gd name="connsiteX16" fmla="*/ 832952 w 1067244"/>
                  <a:gd name="connsiteY16" fmla="*/ 60447 h 1170924"/>
                  <a:gd name="connsiteX17" fmla="*/ 1061230 w 1067244"/>
                  <a:gd name="connsiteY17" fmla="*/ 577849 h 1170924"/>
                  <a:gd name="connsiteX18" fmla="*/ 1067244 w 1067244"/>
                  <a:gd name="connsiteY18" fmla="*/ 577849 h 1170924"/>
                  <a:gd name="connsiteX19" fmla="*/ 1067244 w 1067244"/>
                  <a:gd name="connsiteY19" fmla="*/ 1170924 h 1170924"/>
                  <a:gd name="connsiteX0" fmla="*/ 1067244 w 1067244"/>
                  <a:gd name="connsiteY0" fmla="*/ 1170924 h 1170924"/>
                  <a:gd name="connsiteX1" fmla="*/ 847114 w 1067244"/>
                  <a:gd name="connsiteY1" fmla="*/ 1170924 h 1170924"/>
                  <a:gd name="connsiteX2" fmla="*/ 816924 w 1067244"/>
                  <a:gd name="connsiteY2" fmla="*/ 1115303 h 1170924"/>
                  <a:gd name="connsiteX3" fmla="*/ 528637 w 1067244"/>
                  <a:gd name="connsiteY3" fmla="*/ 962022 h 1170924"/>
                  <a:gd name="connsiteX4" fmla="*/ 240349 w 1067244"/>
                  <a:gd name="connsiteY4" fmla="*/ 1115303 h 1170924"/>
                  <a:gd name="connsiteX5" fmla="*/ 210159 w 1067244"/>
                  <a:gd name="connsiteY5" fmla="*/ 1170924 h 1170924"/>
                  <a:gd name="connsiteX6" fmla="*/ 0 w 1067244"/>
                  <a:gd name="connsiteY6" fmla="*/ 1170924 h 1170924"/>
                  <a:gd name="connsiteX7" fmla="*/ 4200 w 1067244"/>
                  <a:gd name="connsiteY7" fmla="*/ 577849 h 1170924"/>
                  <a:gd name="connsiteX8" fmla="*/ 229046 w 1067244"/>
                  <a:gd name="connsiteY8" fmla="*/ 52799 h 1170924"/>
                  <a:gd name="connsiteX9" fmla="*/ 308701 w 1067244"/>
                  <a:gd name="connsiteY9" fmla="*/ 0 h 1170924"/>
                  <a:gd name="connsiteX10" fmla="*/ 751753 w 1067244"/>
                  <a:gd name="connsiteY10" fmla="*/ 0 h 1170924"/>
                  <a:gd name="connsiteX11" fmla="*/ 812882 w 1067244"/>
                  <a:gd name="connsiteY11" fmla="*/ 25321 h 1170924"/>
                  <a:gd name="connsiteX12" fmla="*/ 817217 w 1067244"/>
                  <a:gd name="connsiteY12" fmla="*/ 31751 h 1170924"/>
                  <a:gd name="connsiteX13" fmla="*/ 818783 w 1067244"/>
                  <a:gd name="connsiteY13" fmla="*/ 31751 h 1170924"/>
                  <a:gd name="connsiteX14" fmla="*/ 823068 w 1067244"/>
                  <a:gd name="connsiteY14" fmla="*/ 40429 h 1170924"/>
                  <a:gd name="connsiteX15" fmla="*/ 831409 w 1067244"/>
                  <a:gd name="connsiteY15" fmla="*/ 52799 h 1170924"/>
                  <a:gd name="connsiteX16" fmla="*/ 832952 w 1067244"/>
                  <a:gd name="connsiteY16" fmla="*/ 60447 h 1170924"/>
                  <a:gd name="connsiteX17" fmla="*/ 1061230 w 1067244"/>
                  <a:gd name="connsiteY17" fmla="*/ 577849 h 1170924"/>
                  <a:gd name="connsiteX18" fmla="*/ 1067244 w 1067244"/>
                  <a:gd name="connsiteY18" fmla="*/ 1170924 h 1170924"/>
                  <a:gd name="connsiteX0" fmla="*/ 1067244 w 1068393"/>
                  <a:gd name="connsiteY0" fmla="*/ 1170924 h 1170924"/>
                  <a:gd name="connsiteX1" fmla="*/ 847114 w 1068393"/>
                  <a:gd name="connsiteY1" fmla="*/ 1170924 h 1170924"/>
                  <a:gd name="connsiteX2" fmla="*/ 816924 w 1068393"/>
                  <a:gd name="connsiteY2" fmla="*/ 1115303 h 1170924"/>
                  <a:gd name="connsiteX3" fmla="*/ 528637 w 1068393"/>
                  <a:gd name="connsiteY3" fmla="*/ 962022 h 1170924"/>
                  <a:gd name="connsiteX4" fmla="*/ 240349 w 1068393"/>
                  <a:gd name="connsiteY4" fmla="*/ 1115303 h 1170924"/>
                  <a:gd name="connsiteX5" fmla="*/ 210159 w 1068393"/>
                  <a:gd name="connsiteY5" fmla="*/ 1170924 h 1170924"/>
                  <a:gd name="connsiteX6" fmla="*/ 0 w 1068393"/>
                  <a:gd name="connsiteY6" fmla="*/ 1170924 h 1170924"/>
                  <a:gd name="connsiteX7" fmla="*/ 4200 w 1068393"/>
                  <a:gd name="connsiteY7" fmla="*/ 577849 h 1170924"/>
                  <a:gd name="connsiteX8" fmla="*/ 229046 w 1068393"/>
                  <a:gd name="connsiteY8" fmla="*/ 52799 h 1170924"/>
                  <a:gd name="connsiteX9" fmla="*/ 308701 w 1068393"/>
                  <a:gd name="connsiteY9" fmla="*/ 0 h 1170924"/>
                  <a:gd name="connsiteX10" fmla="*/ 751753 w 1068393"/>
                  <a:gd name="connsiteY10" fmla="*/ 0 h 1170924"/>
                  <a:gd name="connsiteX11" fmla="*/ 812882 w 1068393"/>
                  <a:gd name="connsiteY11" fmla="*/ 25321 h 1170924"/>
                  <a:gd name="connsiteX12" fmla="*/ 817217 w 1068393"/>
                  <a:gd name="connsiteY12" fmla="*/ 31751 h 1170924"/>
                  <a:gd name="connsiteX13" fmla="*/ 818783 w 1068393"/>
                  <a:gd name="connsiteY13" fmla="*/ 31751 h 1170924"/>
                  <a:gd name="connsiteX14" fmla="*/ 823068 w 1068393"/>
                  <a:gd name="connsiteY14" fmla="*/ 40429 h 1170924"/>
                  <a:gd name="connsiteX15" fmla="*/ 831409 w 1068393"/>
                  <a:gd name="connsiteY15" fmla="*/ 52799 h 1170924"/>
                  <a:gd name="connsiteX16" fmla="*/ 832952 w 1068393"/>
                  <a:gd name="connsiteY16" fmla="*/ 60447 h 1170924"/>
                  <a:gd name="connsiteX17" fmla="*/ 1067879 w 1068393"/>
                  <a:gd name="connsiteY17" fmla="*/ 574524 h 1170924"/>
                  <a:gd name="connsiteX18" fmla="*/ 1067244 w 1068393"/>
                  <a:gd name="connsiteY18" fmla="*/ 1170924 h 1170924"/>
                  <a:gd name="connsiteX0" fmla="*/ 1067244 w 1068393"/>
                  <a:gd name="connsiteY0" fmla="*/ 1170924 h 1170924"/>
                  <a:gd name="connsiteX1" fmla="*/ 847114 w 1068393"/>
                  <a:gd name="connsiteY1" fmla="*/ 1170924 h 1170924"/>
                  <a:gd name="connsiteX2" fmla="*/ 816924 w 1068393"/>
                  <a:gd name="connsiteY2" fmla="*/ 1115303 h 1170924"/>
                  <a:gd name="connsiteX3" fmla="*/ 528637 w 1068393"/>
                  <a:gd name="connsiteY3" fmla="*/ 962022 h 1170924"/>
                  <a:gd name="connsiteX4" fmla="*/ 240349 w 1068393"/>
                  <a:gd name="connsiteY4" fmla="*/ 1115303 h 1170924"/>
                  <a:gd name="connsiteX5" fmla="*/ 210159 w 1068393"/>
                  <a:gd name="connsiteY5" fmla="*/ 1170924 h 1170924"/>
                  <a:gd name="connsiteX6" fmla="*/ 0 w 1068393"/>
                  <a:gd name="connsiteY6" fmla="*/ 1170924 h 1170924"/>
                  <a:gd name="connsiteX7" fmla="*/ 876 w 1068393"/>
                  <a:gd name="connsiteY7" fmla="*/ 581174 h 1170924"/>
                  <a:gd name="connsiteX8" fmla="*/ 229046 w 1068393"/>
                  <a:gd name="connsiteY8" fmla="*/ 52799 h 1170924"/>
                  <a:gd name="connsiteX9" fmla="*/ 308701 w 1068393"/>
                  <a:gd name="connsiteY9" fmla="*/ 0 h 1170924"/>
                  <a:gd name="connsiteX10" fmla="*/ 751753 w 1068393"/>
                  <a:gd name="connsiteY10" fmla="*/ 0 h 1170924"/>
                  <a:gd name="connsiteX11" fmla="*/ 812882 w 1068393"/>
                  <a:gd name="connsiteY11" fmla="*/ 25321 h 1170924"/>
                  <a:gd name="connsiteX12" fmla="*/ 817217 w 1068393"/>
                  <a:gd name="connsiteY12" fmla="*/ 31751 h 1170924"/>
                  <a:gd name="connsiteX13" fmla="*/ 818783 w 1068393"/>
                  <a:gd name="connsiteY13" fmla="*/ 31751 h 1170924"/>
                  <a:gd name="connsiteX14" fmla="*/ 823068 w 1068393"/>
                  <a:gd name="connsiteY14" fmla="*/ 40429 h 1170924"/>
                  <a:gd name="connsiteX15" fmla="*/ 831409 w 1068393"/>
                  <a:gd name="connsiteY15" fmla="*/ 52799 h 1170924"/>
                  <a:gd name="connsiteX16" fmla="*/ 832952 w 1068393"/>
                  <a:gd name="connsiteY16" fmla="*/ 60447 h 1170924"/>
                  <a:gd name="connsiteX17" fmla="*/ 1067879 w 1068393"/>
                  <a:gd name="connsiteY17" fmla="*/ 574524 h 1170924"/>
                  <a:gd name="connsiteX18" fmla="*/ 1067244 w 1068393"/>
                  <a:gd name="connsiteY18" fmla="*/ 1170924 h 11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393" h="1170924">
                    <a:moveTo>
                      <a:pt x="1067244" y="1170924"/>
                    </a:moveTo>
                    <a:lnTo>
                      <a:pt x="847114" y="1170924"/>
                    </a:lnTo>
                    <a:lnTo>
                      <a:pt x="816924" y="1115303"/>
                    </a:lnTo>
                    <a:cubicBezTo>
                      <a:pt x="754447" y="1022824"/>
                      <a:pt x="648642" y="962022"/>
                      <a:pt x="528637" y="962022"/>
                    </a:cubicBezTo>
                    <a:cubicBezTo>
                      <a:pt x="408631" y="962022"/>
                      <a:pt x="302827" y="1022824"/>
                      <a:pt x="240349" y="1115303"/>
                    </a:cubicBezTo>
                    <a:lnTo>
                      <a:pt x="210159" y="1170924"/>
                    </a:lnTo>
                    <a:lnTo>
                      <a:pt x="0" y="1170924"/>
                    </a:lnTo>
                    <a:lnTo>
                      <a:pt x="876" y="581174"/>
                    </a:lnTo>
                    <a:lnTo>
                      <a:pt x="229046" y="52799"/>
                    </a:lnTo>
                    <a:cubicBezTo>
                      <a:pt x="242170" y="21772"/>
                      <a:pt x="272893" y="0"/>
                      <a:pt x="308701" y="0"/>
                    </a:cubicBezTo>
                    <a:lnTo>
                      <a:pt x="751753" y="0"/>
                    </a:lnTo>
                    <a:cubicBezTo>
                      <a:pt x="775625" y="0"/>
                      <a:pt x="797237" y="9676"/>
                      <a:pt x="812882" y="25321"/>
                    </a:cubicBezTo>
                    <a:lnTo>
                      <a:pt x="817217" y="31751"/>
                    </a:lnTo>
                    <a:lnTo>
                      <a:pt x="818783" y="31751"/>
                    </a:lnTo>
                    <a:lnTo>
                      <a:pt x="823068" y="40429"/>
                    </a:lnTo>
                    <a:lnTo>
                      <a:pt x="831409" y="52799"/>
                    </a:lnTo>
                    <a:lnTo>
                      <a:pt x="832952" y="60447"/>
                    </a:lnTo>
                    <a:lnTo>
                      <a:pt x="1067879" y="574524"/>
                    </a:lnTo>
                    <a:cubicBezTo>
                      <a:pt x="1069884" y="772216"/>
                      <a:pt x="1065239" y="973232"/>
                      <a:pt x="1067244" y="1170924"/>
                    </a:cubicBez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200" name="Oval 22">
                <a:extLst>
                  <a:ext uri="{FF2B5EF4-FFF2-40B4-BE49-F238E27FC236}">
                    <a16:creationId xmlns:a16="http://schemas.microsoft.com/office/drawing/2014/main" id="{46B4C4B3-0C20-70A6-FBFE-1CFD4E349FC3}"/>
                  </a:ext>
                </a:extLst>
              </p:cNvPr>
              <p:cNvSpPr/>
              <p:nvPr/>
            </p:nvSpPr>
            <p:spPr>
              <a:xfrm>
                <a:off x="5271717" y="2013083"/>
                <a:ext cx="2418944" cy="2639175"/>
              </a:xfrm>
              <a:custGeom>
                <a:avLst/>
                <a:gdLst>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10515 w 2418944"/>
                  <a:gd name="connsiteY13" fmla="*/ 986839 h 2639175"/>
                  <a:gd name="connsiteX14" fmla="*/ 1501775 w 2418944"/>
                  <a:gd name="connsiteY14" fmla="*/ 986839 h 2639175"/>
                  <a:gd name="connsiteX15" fmla="*/ 2414975 w 2418944"/>
                  <a:gd name="connsiteY15"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01775 w 2418944"/>
                  <a:gd name="connsiteY13" fmla="*/ 986839 h 2639175"/>
                  <a:gd name="connsiteX14" fmla="*/ 2414975 w 2418944"/>
                  <a:gd name="connsiteY14"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01775 w 2418944"/>
                  <a:gd name="connsiteY13" fmla="*/ 986839 h 2639175"/>
                  <a:gd name="connsiteX14" fmla="*/ 2414975 w 2418944"/>
                  <a:gd name="connsiteY14"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21595 w 2418944"/>
                  <a:gd name="connsiteY4" fmla="*/ 1952777 h 2639175"/>
                  <a:gd name="connsiteX5" fmla="*/ 864600 w 2418944"/>
                  <a:gd name="connsiteY5" fmla="*/ 2639175 h 2639175"/>
                  <a:gd name="connsiteX6" fmla="*/ 7605 w 2418944"/>
                  <a:gd name="connsiteY6" fmla="*/ 1952777 h 2639175"/>
                  <a:gd name="connsiteX7" fmla="*/ 0 w 2418944"/>
                  <a:gd name="connsiteY7" fmla="*/ 966802 h 2639175"/>
                  <a:gd name="connsiteX8" fmla="*/ 221539 w 2418944"/>
                  <a:gd name="connsiteY8" fmla="*/ 966802 h 2639175"/>
                  <a:gd name="connsiteX9" fmla="*/ 269199 w 2418944"/>
                  <a:gd name="connsiteY9" fmla="*/ 2020783 h 2639175"/>
                  <a:gd name="connsiteX10" fmla="*/ 860293 w 2418944"/>
                  <a:gd name="connsiteY10" fmla="*/ 2405814 h 2639175"/>
                  <a:gd name="connsiteX11" fmla="*/ 1451387 w 2418944"/>
                  <a:gd name="connsiteY11" fmla="*/ 2020783 h 2639175"/>
                  <a:gd name="connsiteX12" fmla="*/ 1501775 w 2418944"/>
                  <a:gd name="connsiteY12" fmla="*/ 986839 h 2639175"/>
                  <a:gd name="connsiteX13" fmla="*/ 2414975 w 2418944"/>
                  <a:gd name="connsiteY13"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8944" h="2639175">
                    <a:moveTo>
                      <a:pt x="2414975" y="0"/>
                    </a:moveTo>
                    <a:lnTo>
                      <a:pt x="2418944" y="221497"/>
                    </a:lnTo>
                    <a:cubicBezTo>
                      <a:pt x="2080891" y="228551"/>
                      <a:pt x="1801834" y="489962"/>
                      <a:pt x="1737352" y="834560"/>
                    </a:cubicBezTo>
                    <a:cubicBezTo>
                      <a:pt x="1719140" y="1116588"/>
                      <a:pt x="1748447" y="1670749"/>
                      <a:pt x="1721595" y="1952777"/>
                    </a:cubicBezTo>
                    <a:cubicBezTo>
                      <a:pt x="1640026" y="2344504"/>
                      <a:pt x="1287330" y="2639175"/>
                      <a:pt x="864600" y="2639175"/>
                    </a:cubicBezTo>
                    <a:cubicBezTo>
                      <a:pt x="441870" y="2639175"/>
                      <a:pt x="89174" y="2344504"/>
                      <a:pt x="7605" y="1952777"/>
                    </a:cubicBezTo>
                    <a:cubicBezTo>
                      <a:pt x="-3569" y="1740746"/>
                      <a:pt x="2535" y="1295460"/>
                      <a:pt x="0" y="966802"/>
                    </a:cubicBezTo>
                    <a:lnTo>
                      <a:pt x="221539" y="966802"/>
                    </a:lnTo>
                    <a:cubicBezTo>
                      <a:pt x="237426" y="1318129"/>
                      <a:pt x="210114" y="1937268"/>
                      <a:pt x="269199" y="2020783"/>
                    </a:cubicBezTo>
                    <a:cubicBezTo>
                      <a:pt x="366585" y="2247050"/>
                      <a:pt x="594572" y="2405814"/>
                      <a:pt x="860293" y="2405814"/>
                    </a:cubicBezTo>
                    <a:cubicBezTo>
                      <a:pt x="1126014" y="2405814"/>
                      <a:pt x="1354002" y="2247050"/>
                      <a:pt x="1451387" y="2020783"/>
                    </a:cubicBezTo>
                    <a:cubicBezTo>
                      <a:pt x="1558301" y="1784287"/>
                      <a:pt x="1501011" y="1379790"/>
                      <a:pt x="1501775" y="986839"/>
                    </a:cubicBezTo>
                    <a:cubicBezTo>
                      <a:pt x="1501775" y="449033"/>
                      <a:pt x="1907847" y="10217"/>
                      <a:pt x="2414975" y="0"/>
                    </a:cubicBez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grpSp>
        <p:sp>
          <p:nvSpPr>
            <p:cNvPr id="181" name="Freeform 19">
              <a:extLst>
                <a:ext uri="{FF2B5EF4-FFF2-40B4-BE49-F238E27FC236}">
                  <a16:creationId xmlns:a16="http://schemas.microsoft.com/office/drawing/2014/main" id="{8B574DE8-B57B-380C-3252-7BAC5D14FF06}"/>
                </a:ext>
              </a:extLst>
            </p:cNvPr>
            <p:cNvSpPr>
              <a:spLocks noEditPoints="1"/>
            </p:cNvSpPr>
            <p:nvPr/>
          </p:nvSpPr>
          <p:spPr bwMode="auto">
            <a:xfrm>
              <a:off x="331718" y="2509960"/>
              <a:ext cx="175375" cy="145840"/>
            </a:xfrm>
            <a:custGeom>
              <a:avLst/>
              <a:gdLst>
                <a:gd name="T0" fmla="*/ 583 w 700"/>
                <a:gd name="T1" fmla="*/ 416 h 666"/>
                <a:gd name="T2" fmla="*/ 517 w 700"/>
                <a:gd name="T3" fmla="*/ 416 h 666"/>
                <a:gd name="T4" fmla="*/ 517 w 700"/>
                <a:gd name="T5" fmla="*/ 350 h 666"/>
                <a:gd name="T6" fmla="*/ 583 w 700"/>
                <a:gd name="T7" fmla="*/ 350 h 666"/>
                <a:gd name="T8" fmla="*/ 583 w 700"/>
                <a:gd name="T9" fmla="*/ 416 h 666"/>
                <a:gd name="T10" fmla="*/ 583 w 700"/>
                <a:gd name="T11" fmla="*/ 566 h 666"/>
                <a:gd name="T12" fmla="*/ 517 w 700"/>
                <a:gd name="T13" fmla="*/ 566 h 666"/>
                <a:gd name="T14" fmla="*/ 517 w 700"/>
                <a:gd name="T15" fmla="*/ 500 h 666"/>
                <a:gd name="T16" fmla="*/ 583 w 700"/>
                <a:gd name="T17" fmla="*/ 500 h 666"/>
                <a:gd name="T18" fmla="*/ 583 w 700"/>
                <a:gd name="T19" fmla="*/ 566 h 666"/>
                <a:gd name="T20" fmla="*/ 450 w 700"/>
                <a:gd name="T21" fmla="*/ 416 h 666"/>
                <a:gd name="T22" fmla="*/ 383 w 700"/>
                <a:gd name="T23" fmla="*/ 416 h 666"/>
                <a:gd name="T24" fmla="*/ 383 w 700"/>
                <a:gd name="T25" fmla="*/ 350 h 666"/>
                <a:gd name="T26" fmla="*/ 450 w 700"/>
                <a:gd name="T27" fmla="*/ 350 h 666"/>
                <a:gd name="T28" fmla="*/ 450 w 700"/>
                <a:gd name="T29" fmla="*/ 416 h 666"/>
                <a:gd name="T30" fmla="*/ 450 w 700"/>
                <a:gd name="T31" fmla="*/ 566 h 666"/>
                <a:gd name="T32" fmla="*/ 383 w 700"/>
                <a:gd name="T33" fmla="*/ 566 h 666"/>
                <a:gd name="T34" fmla="*/ 383 w 700"/>
                <a:gd name="T35" fmla="*/ 500 h 666"/>
                <a:gd name="T36" fmla="*/ 450 w 700"/>
                <a:gd name="T37" fmla="*/ 500 h 666"/>
                <a:gd name="T38" fmla="*/ 450 w 700"/>
                <a:gd name="T39" fmla="*/ 566 h 666"/>
                <a:gd name="T40" fmla="*/ 283 w 700"/>
                <a:gd name="T41" fmla="*/ 166 h 666"/>
                <a:gd name="T42" fmla="*/ 350 w 700"/>
                <a:gd name="T43" fmla="*/ 100 h 666"/>
                <a:gd name="T44" fmla="*/ 417 w 700"/>
                <a:gd name="T45" fmla="*/ 166 h 666"/>
                <a:gd name="T46" fmla="*/ 350 w 700"/>
                <a:gd name="T47" fmla="*/ 233 h 666"/>
                <a:gd name="T48" fmla="*/ 283 w 700"/>
                <a:gd name="T49" fmla="*/ 166 h 666"/>
                <a:gd name="T50" fmla="*/ 317 w 700"/>
                <a:gd name="T51" fmla="*/ 416 h 666"/>
                <a:gd name="T52" fmla="*/ 250 w 700"/>
                <a:gd name="T53" fmla="*/ 416 h 666"/>
                <a:gd name="T54" fmla="*/ 250 w 700"/>
                <a:gd name="T55" fmla="*/ 350 h 666"/>
                <a:gd name="T56" fmla="*/ 317 w 700"/>
                <a:gd name="T57" fmla="*/ 350 h 666"/>
                <a:gd name="T58" fmla="*/ 317 w 700"/>
                <a:gd name="T59" fmla="*/ 416 h 666"/>
                <a:gd name="T60" fmla="*/ 317 w 700"/>
                <a:gd name="T61" fmla="*/ 566 h 666"/>
                <a:gd name="T62" fmla="*/ 250 w 700"/>
                <a:gd name="T63" fmla="*/ 566 h 666"/>
                <a:gd name="T64" fmla="*/ 250 w 700"/>
                <a:gd name="T65" fmla="*/ 500 h 666"/>
                <a:gd name="T66" fmla="*/ 317 w 700"/>
                <a:gd name="T67" fmla="*/ 500 h 666"/>
                <a:gd name="T68" fmla="*/ 317 w 700"/>
                <a:gd name="T69" fmla="*/ 566 h 666"/>
                <a:gd name="T70" fmla="*/ 183 w 700"/>
                <a:gd name="T71" fmla="*/ 416 h 666"/>
                <a:gd name="T72" fmla="*/ 117 w 700"/>
                <a:gd name="T73" fmla="*/ 416 h 666"/>
                <a:gd name="T74" fmla="*/ 117 w 700"/>
                <a:gd name="T75" fmla="*/ 350 h 666"/>
                <a:gd name="T76" fmla="*/ 183 w 700"/>
                <a:gd name="T77" fmla="*/ 350 h 666"/>
                <a:gd name="T78" fmla="*/ 183 w 700"/>
                <a:gd name="T79" fmla="*/ 416 h 666"/>
                <a:gd name="T80" fmla="*/ 183 w 700"/>
                <a:gd name="T81" fmla="*/ 566 h 666"/>
                <a:gd name="T82" fmla="*/ 117 w 700"/>
                <a:gd name="T83" fmla="*/ 566 h 666"/>
                <a:gd name="T84" fmla="*/ 117 w 700"/>
                <a:gd name="T85" fmla="*/ 500 h 666"/>
                <a:gd name="T86" fmla="*/ 183 w 700"/>
                <a:gd name="T87" fmla="*/ 500 h 666"/>
                <a:gd name="T88" fmla="*/ 183 w 700"/>
                <a:gd name="T89" fmla="*/ 566 h 666"/>
                <a:gd name="T90" fmla="*/ 667 w 700"/>
                <a:gd name="T91" fmla="*/ 250 h 666"/>
                <a:gd name="T92" fmla="*/ 550 w 700"/>
                <a:gd name="T93" fmla="*/ 250 h 666"/>
                <a:gd name="T94" fmla="*/ 550 w 700"/>
                <a:gd name="T95" fmla="*/ 110 h 666"/>
                <a:gd name="T96" fmla="*/ 541 w 700"/>
                <a:gd name="T97" fmla="*/ 95 h 666"/>
                <a:gd name="T98" fmla="*/ 350 w 700"/>
                <a:gd name="T99" fmla="*/ 0 h 666"/>
                <a:gd name="T100" fmla="*/ 159 w 700"/>
                <a:gd name="T101" fmla="*/ 95 h 666"/>
                <a:gd name="T102" fmla="*/ 150 w 700"/>
                <a:gd name="T103" fmla="*/ 110 h 666"/>
                <a:gd name="T104" fmla="*/ 150 w 700"/>
                <a:gd name="T105" fmla="*/ 250 h 666"/>
                <a:gd name="T106" fmla="*/ 33 w 700"/>
                <a:gd name="T107" fmla="*/ 250 h 666"/>
                <a:gd name="T108" fmla="*/ 0 w 700"/>
                <a:gd name="T109" fmla="*/ 283 h 666"/>
                <a:gd name="T110" fmla="*/ 0 w 700"/>
                <a:gd name="T111" fmla="*/ 666 h 666"/>
                <a:gd name="T112" fmla="*/ 700 w 700"/>
                <a:gd name="T113" fmla="*/ 666 h 666"/>
                <a:gd name="T114" fmla="*/ 700 w 700"/>
                <a:gd name="T115" fmla="*/ 283 h 666"/>
                <a:gd name="T116" fmla="*/ 667 w 700"/>
                <a:gd name="T117" fmla="*/ 25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 h="666">
                  <a:moveTo>
                    <a:pt x="583" y="416"/>
                  </a:moveTo>
                  <a:lnTo>
                    <a:pt x="517" y="416"/>
                  </a:lnTo>
                  <a:lnTo>
                    <a:pt x="517" y="350"/>
                  </a:lnTo>
                  <a:lnTo>
                    <a:pt x="583" y="350"/>
                  </a:lnTo>
                  <a:lnTo>
                    <a:pt x="583" y="416"/>
                  </a:lnTo>
                  <a:close/>
                  <a:moveTo>
                    <a:pt x="583" y="566"/>
                  </a:moveTo>
                  <a:lnTo>
                    <a:pt x="517" y="566"/>
                  </a:lnTo>
                  <a:lnTo>
                    <a:pt x="517" y="500"/>
                  </a:lnTo>
                  <a:lnTo>
                    <a:pt x="583" y="500"/>
                  </a:lnTo>
                  <a:lnTo>
                    <a:pt x="583" y="566"/>
                  </a:lnTo>
                  <a:close/>
                  <a:moveTo>
                    <a:pt x="450" y="416"/>
                  </a:moveTo>
                  <a:lnTo>
                    <a:pt x="383" y="416"/>
                  </a:lnTo>
                  <a:lnTo>
                    <a:pt x="383" y="350"/>
                  </a:lnTo>
                  <a:lnTo>
                    <a:pt x="450" y="350"/>
                  </a:lnTo>
                  <a:lnTo>
                    <a:pt x="450" y="416"/>
                  </a:lnTo>
                  <a:close/>
                  <a:moveTo>
                    <a:pt x="450" y="566"/>
                  </a:moveTo>
                  <a:lnTo>
                    <a:pt x="383" y="566"/>
                  </a:lnTo>
                  <a:lnTo>
                    <a:pt x="383" y="500"/>
                  </a:lnTo>
                  <a:lnTo>
                    <a:pt x="450" y="500"/>
                  </a:lnTo>
                  <a:lnTo>
                    <a:pt x="450" y="566"/>
                  </a:lnTo>
                  <a:close/>
                  <a:moveTo>
                    <a:pt x="283" y="166"/>
                  </a:moveTo>
                  <a:cubicBezTo>
                    <a:pt x="283" y="129"/>
                    <a:pt x="313" y="100"/>
                    <a:pt x="350" y="100"/>
                  </a:cubicBezTo>
                  <a:cubicBezTo>
                    <a:pt x="387" y="100"/>
                    <a:pt x="417" y="129"/>
                    <a:pt x="417" y="166"/>
                  </a:cubicBezTo>
                  <a:cubicBezTo>
                    <a:pt x="417" y="203"/>
                    <a:pt x="387" y="233"/>
                    <a:pt x="350" y="233"/>
                  </a:cubicBezTo>
                  <a:cubicBezTo>
                    <a:pt x="313" y="233"/>
                    <a:pt x="283" y="203"/>
                    <a:pt x="283" y="166"/>
                  </a:cubicBezTo>
                  <a:close/>
                  <a:moveTo>
                    <a:pt x="317" y="416"/>
                  </a:moveTo>
                  <a:lnTo>
                    <a:pt x="250" y="416"/>
                  </a:lnTo>
                  <a:lnTo>
                    <a:pt x="250" y="350"/>
                  </a:lnTo>
                  <a:lnTo>
                    <a:pt x="317" y="350"/>
                  </a:lnTo>
                  <a:lnTo>
                    <a:pt x="317" y="416"/>
                  </a:lnTo>
                  <a:close/>
                  <a:moveTo>
                    <a:pt x="317" y="566"/>
                  </a:moveTo>
                  <a:lnTo>
                    <a:pt x="250" y="566"/>
                  </a:lnTo>
                  <a:lnTo>
                    <a:pt x="250" y="500"/>
                  </a:lnTo>
                  <a:lnTo>
                    <a:pt x="317" y="500"/>
                  </a:lnTo>
                  <a:lnTo>
                    <a:pt x="317" y="566"/>
                  </a:lnTo>
                  <a:close/>
                  <a:moveTo>
                    <a:pt x="183" y="416"/>
                  </a:moveTo>
                  <a:lnTo>
                    <a:pt x="117" y="416"/>
                  </a:lnTo>
                  <a:lnTo>
                    <a:pt x="117" y="350"/>
                  </a:lnTo>
                  <a:lnTo>
                    <a:pt x="183" y="350"/>
                  </a:lnTo>
                  <a:lnTo>
                    <a:pt x="183" y="416"/>
                  </a:lnTo>
                  <a:close/>
                  <a:moveTo>
                    <a:pt x="183" y="566"/>
                  </a:moveTo>
                  <a:lnTo>
                    <a:pt x="117" y="566"/>
                  </a:lnTo>
                  <a:lnTo>
                    <a:pt x="117" y="500"/>
                  </a:lnTo>
                  <a:lnTo>
                    <a:pt x="183" y="500"/>
                  </a:lnTo>
                  <a:lnTo>
                    <a:pt x="183" y="566"/>
                  </a:lnTo>
                  <a:close/>
                  <a:moveTo>
                    <a:pt x="667" y="250"/>
                  </a:moveTo>
                  <a:lnTo>
                    <a:pt x="550" y="250"/>
                  </a:lnTo>
                  <a:lnTo>
                    <a:pt x="550" y="110"/>
                  </a:lnTo>
                  <a:cubicBezTo>
                    <a:pt x="550" y="104"/>
                    <a:pt x="546" y="98"/>
                    <a:pt x="541" y="95"/>
                  </a:cubicBezTo>
                  <a:lnTo>
                    <a:pt x="350" y="0"/>
                  </a:lnTo>
                  <a:lnTo>
                    <a:pt x="159" y="95"/>
                  </a:lnTo>
                  <a:cubicBezTo>
                    <a:pt x="154" y="98"/>
                    <a:pt x="150" y="104"/>
                    <a:pt x="150" y="110"/>
                  </a:cubicBezTo>
                  <a:lnTo>
                    <a:pt x="150" y="250"/>
                  </a:lnTo>
                  <a:lnTo>
                    <a:pt x="33" y="250"/>
                  </a:lnTo>
                  <a:cubicBezTo>
                    <a:pt x="15" y="250"/>
                    <a:pt x="0" y="265"/>
                    <a:pt x="0" y="283"/>
                  </a:cubicBezTo>
                  <a:lnTo>
                    <a:pt x="0" y="666"/>
                  </a:lnTo>
                  <a:lnTo>
                    <a:pt x="700" y="666"/>
                  </a:lnTo>
                  <a:lnTo>
                    <a:pt x="700" y="283"/>
                  </a:lnTo>
                  <a:cubicBezTo>
                    <a:pt x="700" y="265"/>
                    <a:pt x="685" y="250"/>
                    <a:pt x="667" y="250"/>
                  </a:cubicBezTo>
                </a:path>
              </a:pathLst>
            </a:custGeom>
            <a:solidFill>
              <a:srgbClr val="21479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nvGrpSpPr>
            <p:cNvPr id="182" name="Group 181">
              <a:extLst>
                <a:ext uri="{FF2B5EF4-FFF2-40B4-BE49-F238E27FC236}">
                  <a16:creationId xmlns:a16="http://schemas.microsoft.com/office/drawing/2014/main" id="{1D72310A-F4DB-75FC-FB7E-0C0391A1ED6F}"/>
                </a:ext>
              </a:extLst>
            </p:cNvPr>
            <p:cNvGrpSpPr/>
            <p:nvPr/>
          </p:nvGrpSpPr>
          <p:grpSpPr>
            <a:xfrm>
              <a:off x="277209" y="2820405"/>
              <a:ext cx="250537" cy="205929"/>
              <a:chOff x="12677775" y="571500"/>
              <a:chExt cx="609601" cy="609600"/>
            </a:xfrm>
            <a:solidFill>
              <a:srgbClr val="214794"/>
            </a:solidFill>
          </p:grpSpPr>
          <p:sp>
            <p:nvSpPr>
              <p:cNvPr id="183" name="Freeform 21">
                <a:extLst>
                  <a:ext uri="{FF2B5EF4-FFF2-40B4-BE49-F238E27FC236}">
                    <a16:creationId xmlns:a16="http://schemas.microsoft.com/office/drawing/2014/main" id="{D691C655-DA21-202C-56C7-79FBD98B0B43}"/>
                  </a:ext>
                </a:extLst>
              </p:cNvPr>
              <p:cNvSpPr>
                <a:spLocks/>
              </p:cNvSpPr>
              <p:nvPr/>
            </p:nvSpPr>
            <p:spPr bwMode="auto">
              <a:xfrm>
                <a:off x="12850813" y="622300"/>
                <a:ext cx="193675" cy="68263"/>
              </a:xfrm>
              <a:custGeom>
                <a:avLst/>
                <a:gdLst>
                  <a:gd name="T0" fmla="*/ 173 w 256"/>
                  <a:gd name="T1" fmla="*/ 0 h 89"/>
                  <a:gd name="T2" fmla="*/ 0 w 256"/>
                  <a:gd name="T3" fmla="*/ 49 h 89"/>
                  <a:gd name="T4" fmla="*/ 66 w 256"/>
                  <a:gd name="T5" fmla="*/ 89 h 89"/>
                  <a:gd name="T6" fmla="*/ 173 w 256"/>
                  <a:gd name="T7" fmla="*/ 66 h 89"/>
                  <a:gd name="T8" fmla="*/ 256 w 256"/>
                  <a:gd name="T9" fmla="*/ 80 h 89"/>
                  <a:gd name="T10" fmla="*/ 256 w 256"/>
                  <a:gd name="T11" fmla="*/ 11 h 89"/>
                  <a:gd name="T12" fmla="*/ 173 w 256"/>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256" h="89">
                    <a:moveTo>
                      <a:pt x="173" y="0"/>
                    </a:moveTo>
                    <a:cubicBezTo>
                      <a:pt x="109" y="0"/>
                      <a:pt x="50" y="18"/>
                      <a:pt x="0" y="49"/>
                    </a:cubicBezTo>
                    <a:lnTo>
                      <a:pt x="66" y="89"/>
                    </a:lnTo>
                    <a:cubicBezTo>
                      <a:pt x="99" y="74"/>
                      <a:pt x="135" y="66"/>
                      <a:pt x="173" y="66"/>
                    </a:cubicBezTo>
                    <a:cubicBezTo>
                      <a:pt x="202" y="66"/>
                      <a:pt x="230" y="71"/>
                      <a:pt x="256" y="80"/>
                    </a:cubicBezTo>
                    <a:lnTo>
                      <a:pt x="256" y="11"/>
                    </a:lnTo>
                    <a:cubicBezTo>
                      <a:pt x="230" y="4"/>
                      <a:pt x="202" y="0"/>
                      <a:pt x="17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4" name="Freeform 22">
                <a:extLst>
                  <a:ext uri="{FF2B5EF4-FFF2-40B4-BE49-F238E27FC236}">
                    <a16:creationId xmlns:a16="http://schemas.microsoft.com/office/drawing/2014/main" id="{E9E1B583-7A96-4712-F02F-D6D34FC63A74}"/>
                  </a:ext>
                </a:extLst>
              </p:cNvPr>
              <p:cNvSpPr>
                <a:spLocks/>
              </p:cNvSpPr>
              <p:nvPr/>
            </p:nvSpPr>
            <p:spPr bwMode="auto">
              <a:xfrm>
                <a:off x="12923838" y="1065213"/>
                <a:ext cx="134938" cy="65088"/>
              </a:xfrm>
              <a:custGeom>
                <a:avLst/>
                <a:gdLst>
                  <a:gd name="T0" fmla="*/ 0 w 176"/>
                  <a:gd name="T1" fmla="*/ 8 h 86"/>
                  <a:gd name="T2" fmla="*/ 8 w 176"/>
                  <a:gd name="T3" fmla="*/ 79 h 86"/>
                  <a:gd name="T4" fmla="*/ 76 w 176"/>
                  <a:gd name="T5" fmla="*/ 86 h 86"/>
                  <a:gd name="T6" fmla="*/ 176 w 176"/>
                  <a:gd name="T7" fmla="*/ 71 h 86"/>
                  <a:gd name="T8" fmla="*/ 176 w 176"/>
                  <a:gd name="T9" fmla="*/ 0 h 86"/>
                  <a:gd name="T10" fmla="*/ 76 w 176"/>
                  <a:gd name="T11" fmla="*/ 20 h 86"/>
                  <a:gd name="T12" fmla="*/ 0 w 176"/>
                  <a:gd name="T13" fmla="*/ 8 h 86"/>
                </a:gdLst>
                <a:ahLst/>
                <a:cxnLst>
                  <a:cxn ang="0">
                    <a:pos x="T0" y="T1"/>
                  </a:cxn>
                  <a:cxn ang="0">
                    <a:pos x="T2" y="T3"/>
                  </a:cxn>
                  <a:cxn ang="0">
                    <a:pos x="T4" y="T5"/>
                  </a:cxn>
                  <a:cxn ang="0">
                    <a:pos x="T6" y="T7"/>
                  </a:cxn>
                  <a:cxn ang="0">
                    <a:pos x="T8" y="T9"/>
                  </a:cxn>
                  <a:cxn ang="0">
                    <a:pos x="T10" y="T11"/>
                  </a:cxn>
                  <a:cxn ang="0">
                    <a:pos x="T12" y="T13"/>
                  </a:cxn>
                </a:cxnLst>
                <a:rect l="0" t="0" r="r" b="b"/>
                <a:pathLst>
                  <a:path w="176" h="86">
                    <a:moveTo>
                      <a:pt x="0" y="8"/>
                    </a:moveTo>
                    <a:lnTo>
                      <a:pt x="8" y="79"/>
                    </a:lnTo>
                    <a:cubicBezTo>
                      <a:pt x="30" y="84"/>
                      <a:pt x="53" y="86"/>
                      <a:pt x="76" y="86"/>
                    </a:cubicBezTo>
                    <a:cubicBezTo>
                      <a:pt x="111" y="86"/>
                      <a:pt x="144" y="81"/>
                      <a:pt x="176" y="71"/>
                    </a:cubicBezTo>
                    <a:lnTo>
                      <a:pt x="176" y="0"/>
                    </a:lnTo>
                    <a:cubicBezTo>
                      <a:pt x="145" y="13"/>
                      <a:pt x="111" y="20"/>
                      <a:pt x="76" y="20"/>
                    </a:cubicBezTo>
                    <a:cubicBezTo>
                      <a:pt x="49" y="20"/>
                      <a:pt x="24" y="16"/>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5" name="Freeform 23">
                <a:extLst>
                  <a:ext uri="{FF2B5EF4-FFF2-40B4-BE49-F238E27FC236}">
                    <a16:creationId xmlns:a16="http://schemas.microsoft.com/office/drawing/2014/main" id="{7D3D567B-1098-83EF-E10A-DA65E99B311B}"/>
                  </a:ext>
                </a:extLst>
              </p:cNvPr>
              <p:cNvSpPr>
                <a:spLocks/>
              </p:cNvSpPr>
              <p:nvPr/>
            </p:nvSpPr>
            <p:spPr bwMode="auto">
              <a:xfrm>
                <a:off x="12728575" y="825500"/>
                <a:ext cx="71438" cy="146050"/>
              </a:xfrm>
              <a:custGeom>
                <a:avLst/>
                <a:gdLst>
                  <a:gd name="T0" fmla="*/ 6 w 94"/>
                  <a:gd name="T1" fmla="*/ 0 h 193"/>
                  <a:gd name="T2" fmla="*/ 0 w 94"/>
                  <a:gd name="T3" fmla="*/ 67 h 193"/>
                  <a:gd name="T4" fmla="*/ 24 w 94"/>
                  <a:gd name="T5" fmla="*/ 193 h 193"/>
                  <a:gd name="T6" fmla="*/ 94 w 94"/>
                  <a:gd name="T7" fmla="*/ 185 h 193"/>
                  <a:gd name="T8" fmla="*/ 66 w 94"/>
                  <a:gd name="T9" fmla="*/ 67 h 193"/>
                  <a:gd name="T10" fmla="*/ 75 w 94"/>
                  <a:gd name="T11" fmla="*/ 0 h 193"/>
                  <a:gd name="T12" fmla="*/ 6 w 94"/>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94" h="193">
                    <a:moveTo>
                      <a:pt x="6" y="0"/>
                    </a:moveTo>
                    <a:cubicBezTo>
                      <a:pt x="2" y="22"/>
                      <a:pt x="0" y="44"/>
                      <a:pt x="0" y="67"/>
                    </a:cubicBezTo>
                    <a:cubicBezTo>
                      <a:pt x="0" y="111"/>
                      <a:pt x="9" y="154"/>
                      <a:pt x="24" y="193"/>
                    </a:cubicBezTo>
                    <a:lnTo>
                      <a:pt x="94" y="185"/>
                    </a:lnTo>
                    <a:cubicBezTo>
                      <a:pt x="77" y="150"/>
                      <a:pt x="66" y="110"/>
                      <a:pt x="66" y="67"/>
                    </a:cubicBezTo>
                    <a:cubicBezTo>
                      <a:pt x="66" y="44"/>
                      <a:pt x="70" y="22"/>
                      <a:pt x="75" y="0"/>
                    </a:cubicBezTo>
                    <a:lnTo>
                      <a:pt x="6" y="0"/>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6" name="Freeform 24">
                <a:extLst>
                  <a:ext uri="{FF2B5EF4-FFF2-40B4-BE49-F238E27FC236}">
                    <a16:creationId xmlns:a16="http://schemas.microsoft.com/office/drawing/2014/main" id="{8D5B1E88-66B1-51FE-CD69-94903A96D2A5}"/>
                  </a:ext>
                </a:extLst>
              </p:cNvPr>
              <p:cNvSpPr>
                <a:spLocks/>
              </p:cNvSpPr>
              <p:nvPr/>
            </p:nvSpPr>
            <p:spPr bwMode="auto">
              <a:xfrm>
                <a:off x="13174663" y="812800"/>
                <a:ext cx="60325" cy="133350"/>
              </a:xfrm>
              <a:custGeom>
                <a:avLst/>
                <a:gdLst>
                  <a:gd name="T0" fmla="*/ 14 w 80"/>
                  <a:gd name="T1" fmla="*/ 122 h 175"/>
                  <a:gd name="T2" fmla="*/ 61 w 80"/>
                  <a:gd name="T3" fmla="*/ 169 h 175"/>
                  <a:gd name="T4" fmla="*/ 67 w 80"/>
                  <a:gd name="T5" fmla="*/ 175 h 175"/>
                  <a:gd name="T6" fmla="*/ 80 w 80"/>
                  <a:gd name="T7" fmla="*/ 83 h 175"/>
                  <a:gd name="T8" fmla="*/ 69 w 80"/>
                  <a:gd name="T9" fmla="*/ 0 h 175"/>
                  <a:gd name="T10" fmla="*/ 0 w 80"/>
                  <a:gd name="T11" fmla="*/ 0 h 175"/>
                  <a:gd name="T12" fmla="*/ 14 w 80"/>
                  <a:gd name="T13" fmla="*/ 83 h 175"/>
                  <a:gd name="T14" fmla="*/ 11 w 80"/>
                  <a:gd name="T15" fmla="*/ 119 h 175"/>
                  <a:gd name="T16" fmla="*/ 14 w 80"/>
                  <a:gd name="T17"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5">
                    <a:moveTo>
                      <a:pt x="14" y="122"/>
                    </a:moveTo>
                    <a:lnTo>
                      <a:pt x="61" y="169"/>
                    </a:lnTo>
                    <a:lnTo>
                      <a:pt x="67" y="175"/>
                    </a:lnTo>
                    <a:cubicBezTo>
                      <a:pt x="75" y="146"/>
                      <a:pt x="80" y="115"/>
                      <a:pt x="80" y="83"/>
                    </a:cubicBezTo>
                    <a:cubicBezTo>
                      <a:pt x="80" y="54"/>
                      <a:pt x="76" y="26"/>
                      <a:pt x="69" y="0"/>
                    </a:cubicBezTo>
                    <a:lnTo>
                      <a:pt x="0" y="0"/>
                    </a:lnTo>
                    <a:cubicBezTo>
                      <a:pt x="9" y="26"/>
                      <a:pt x="14" y="54"/>
                      <a:pt x="14" y="83"/>
                    </a:cubicBezTo>
                    <a:cubicBezTo>
                      <a:pt x="14" y="95"/>
                      <a:pt x="13" y="107"/>
                      <a:pt x="11" y="119"/>
                    </a:cubicBezTo>
                    <a:lnTo>
                      <a:pt x="14" y="122"/>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7" name="Freeform 25">
                <a:extLst>
                  <a:ext uri="{FF2B5EF4-FFF2-40B4-BE49-F238E27FC236}">
                    <a16:creationId xmlns:a16="http://schemas.microsoft.com/office/drawing/2014/main" id="{F8DAD3E6-25A6-E6B4-220E-13C50CE0781C}"/>
                  </a:ext>
                </a:extLst>
              </p:cNvPr>
              <p:cNvSpPr>
                <a:spLocks/>
              </p:cNvSpPr>
              <p:nvPr/>
            </p:nvSpPr>
            <p:spPr bwMode="auto">
              <a:xfrm>
                <a:off x="13109575" y="977900"/>
                <a:ext cx="152400" cy="203200"/>
              </a:xfrm>
              <a:custGeom>
                <a:avLst/>
                <a:gdLst>
                  <a:gd name="T0" fmla="*/ 0 w 200"/>
                  <a:gd name="T1" fmla="*/ 100 h 267"/>
                  <a:gd name="T2" fmla="*/ 0 w 200"/>
                  <a:gd name="T3" fmla="*/ 256 h 267"/>
                  <a:gd name="T4" fmla="*/ 11 w 200"/>
                  <a:gd name="T5" fmla="*/ 267 h 267"/>
                  <a:gd name="T6" fmla="*/ 66 w 200"/>
                  <a:gd name="T7" fmla="*/ 267 h 267"/>
                  <a:gd name="T8" fmla="*/ 66 w 200"/>
                  <a:gd name="T9" fmla="*/ 167 h 267"/>
                  <a:gd name="T10" fmla="*/ 133 w 200"/>
                  <a:gd name="T11" fmla="*/ 167 h 267"/>
                  <a:gd name="T12" fmla="*/ 133 w 200"/>
                  <a:gd name="T13" fmla="*/ 267 h 267"/>
                  <a:gd name="T14" fmla="*/ 188 w 200"/>
                  <a:gd name="T15" fmla="*/ 267 h 267"/>
                  <a:gd name="T16" fmla="*/ 200 w 200"/>
                  <a:gd name="T17" fmla="*/ 256 h 267"/>
                  <a:gd name="T18" fmla="*/ 200 w 200"/>
                  <a:gd name="T19" fmla="*/ 100 h 267"/>
                  <a:gd name="T20" fmla="*/ 100 w 200"/>
                  <a:gd name="T21" fmla="*/ 0 h 267"/>
                  <a:gd name="T22" fmla="*/ 0 w 200"/>
                  <a:gd name="T23" fmla="*/ 10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67">
                    <a:moveTo>
                      <a:pt x="0" y="100"/>
                    </a:moveTo>
                    <a:lnTo>
                      <a:pt x="0" y="256"/>
                    </a:lnTo>
                    <a:cubicBezTo>
                      <a:pt x="0" y="262"/>
                      <a:pt x="5" y="267"/>
                      <a:pt x="11" y="267"/>
                    </a:cubicBezTo>
                    <a:lnTo>
                      <a:pt x="66" y="267"/>
                    </a:lnTo>
                    <a:lnTo>
                      <a:pt x="66" y="167"/>
                    </a:lnTo>
                    <a:lnTo>
                      <a:pt x="133" y="167"/>
                    </a:lnTo>
                    <a:lnTo>
                      <a:pt x="133" y="267"/>
                    </a:lnTo>
                    <a:lnTo>
                      <a:pt x="188" y="267"/>
                    </a:lnTo>
                    <a:cubicBezTo>
                      <a:pt x="195" y="267"/>
                      <a:pt x="200" y="262"/>
                      <a:pt x="200" y="256"/>
                    </a:cubicBezTo>
                    <a:lnTo>
                      <a:pt x="200" y="100"/>
                    </a:lnTo>
                    <a:lnTo>
                      <a:pt x="100" y="0"/>
                    </a:lnTo>
                    <a:lnTo>
                      <a:pt x="0"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8" name="Freeform 26">
                <a:extLst>
                  <a:ext uri="{FF2B5EF4-FFF2-40B4-BE49-F238E27FC236}">
                    <a16:creationId xmlns:a16="http://schemas.microsoft.com/office/drawing/2014/main" id="{18BBC921-7C5B-038D-222D-0F27E4BDB01C}"/>
                  </a:ext>
                </a:extLst>
              </p:cNvPr>
              <p:cNvSpPr>
                <a:spLocks/>
              </p:cNvSpPr>
              <p:nvPr/>
            </p:nvSpPr>
            <p:spPr bwMode="auto">
              <a:xfrm>
                <a:off x="12677775" y="571500"/>
                <a:ext cx="203200" cy="203200"/>
              </a:xfrm>
              <a:custGeom>
                <a:avLst/>
                <a:gdLst>
                  <a:gd name="T0" fmla="*/ 258 w 267"/>
                  <a:gd name="T1" fmla="*/ 217 h 267"/>
                  <a:gd name="T2" fmla="*/ 254 w 267"/>
                  <a:gd name="T3" fmla="*/ 210 h 267"/>
                  <a:gd name="T4" fmla="*/ 177 w 267"/>
                  <a:gd name="T5" fmla="*/ 165 h 267"/>
                  <a:gd name="T6" fmla="*/ 172 w 267"/>
                  <a:gd name="T7" fmla="*/ 159 h 267"/>
                  <a:gd name="T8" fmla="*/ 162 w 267"/>
                  <a:gd name="T9" fmla="*/ 139 h 267"/>
                  <a:gd name="T10" fmla="*/ 182 w 267"/>
                  <a:gd name="T11" fmla="*/ 83 h 267"/>
                  <a:gd name="T12" fmla="*/ 182 w 267"/>
                  <a:gd name="T13" fmla="*/ 50 h 267"/>
                  <a:gd name="T14" fmla="*/ 133 w 267"/>
                  <a:gd name="T15" fmla="*/ 0 h 267"/>
                  <a:gd name="T16" fmla="*/ 85 w 267"/>
                  <a:gd name="T17" fmla="*/ 50 h 267"/>
                  <a:gd name="T18" fmla="*/ 85 w 267"/>
                  <a:gd name="T19" fmla="*/ 83 h 267"/>
                  <a:gd name="T20" fmla="*/ 104 w 267"/>
                  <a:gd name="T21" fmla="*/ 139 h 267"/>
                  <a:gd name="T22" fmla="*/ 95 w 267"/>
                  <a:gd name="T23" fmla="*/ 159 h 267"/>
                  <a:gd name="T24" fmla="*/ 90 w 267"/>
                  <a:gd name="T25" fmla="*/ 165 h 267"/>
                  <a:gd name="T26" fmla="*/ 13 w 267"/>
                  <a:gd name="T27" fmla="*/ 210 h 267"/>
                  <a:gd name="T28" fmla="*/ 8 w 267"/>
                  <a:gd name="T29" fmla="*/ 217 h 267"/>
                  <a:gd name="T30" fmla="*/ 0 w 267"/>
                  <a:gd name="T31" fmla="*/ 267 h 267"/>
                  <a:gd name="T32" fmla="*/ 267 w 267"/>
                  <a:gd name="T33" fmla="*/ 267 h 267"/>
                  <a:gd name="T34" fmla="*/ 258 w 267"/>
                  <a:gd name="T35" fmla="*/ 2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267">
                    <a:moveTo>
                      <a:pt x="258" y="217"/>
                    </a:moveTo>
                    <a:cubicBezTo>
                      <a:pt x="258" y="214"/>
                      <a:pt x="256" y="211"/>
                      <a:pt x="254" y="210"/>
                    </a:cubicBezTo>
                    <a:lnTo>
                      <a:pt x="177" y="165"/>
                    </a:lnTo>
                    <a:cubicBezTo>
                      <a:pt x="175" y="164"/>
                      <a:pt x="172" y="161"/>
                      <a:pt x="172" y="159"/>
                    </a:cubicBezTo>
                    <a:lnTo>
                      <a:pt x="162" y="139"/>
                    </a:lnTo>
                    <a:cubicBezTo>
                      <a:pt x="175" y="130"/>
                      <a:pt x="182" y="100"/>
                      <a:pt x="182" y="83"/>
                    </a:cubicBezTo>
                    <a:lnTo>
                      <a:pt x="182" y="50"/>
                    </a:lnTo>
                    <a:cubicBezTo>
                      <a:pt x="182" y="22"/>
                      <a:pt x="161" y="0"/>
                      <a:pt x="133" y="0"/>
                    </a:cubicBezTo>
                    <a:cubicBezTo>
                      <a:pt x="106" y="0"/>
                      <a:pt x="85" y="22"/>
                      <a:pt x="85" y="50"/>
                    </a:cubicBezTo>
                    <a:lnTo>
                      <a:pt x="85" y="83"/>
                    </a:lnTo>
                    <a:cubicBezTo>
                      <a:pt x="85" y="100"/>
                      <a:pt x="91" y="130"/>
                      <a:pt x="104" y="139"/>
                    </a:cubicBezTo>
                    <a:lnTo>
                      <a:pt x="95" y="159"/>
                    </a:lnTo>
                    <a:cubicBezTo>
                      <a:pt x="94" y="161"/>
                      <a:pt x="92" y="164"/>
                      <a:pt x="90" y="165"/>
                    </a:cubicBezTo>
                    <a:lnTo>
                      <a:pt x="13" y="210"/>
                    </a:lnTo>
                    <a:cubicBezTo>
                      <a:pt x="11" y="211"/>
                      <a:pt x="9" y="214"/>
                      <a:pt x="8" y="217"/>
                    </a:cubicBezTo>
                    <a:lnTo>
                      <a:pt x="0" y="267"/>
                    </a:lnTo>
                    <a:lnTo>
                      <a:pt x="267" y="267"/>
                    </a:lnTo>
                    <a:lnTo>
                      <a:pt x="258" y="217"/>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9" name="Freeform 27">
                <a:extLst>
                  <a:ext uri="{FF2B5EF4-FFF2-40B4-BE49-F238E27FC236}">
                    <a16:creationId xmlns:a16="http://schemas.microsoft.com/office/drawing/2014/main" id="{CF4EDBE6-030B-5EAB-0430-949005158D7C}"/>
                  </a:ext>
                </a:extLst>
              </p:cNvPr>
              <p:cNvSpPr>
                <a:spLocks noEditPoints="1"/>
              </p:cNvSpPr>
              <p:nvPr/>
            </p:nvSpPr>
            <p:spPr bwMode="auto">
              <a:xfrm>
                <a:off x="13082588" y="609600"/>
                <a:ext cx="204788" cy="152400"/>
              </a:xfrm>
              <a:custGeom>
                <a:avLst/>
                <a:gdLst>
                  <a:gd name="T0" fmla="*/ 200 w 267"/>
                  <a:gd name="T1" fmla="*/ 133 h 200"/>
                  <a:gd name="T2" fmla="*/ 67 w 267"/>
                  <a:gd name="T3" fmla="*/ 133 h 200"/>
                  <a:gd name="T4" fmla="*/ 67 w 267"/>
                  <a:gd name="T5" fmla="*/ 50 h 200"/>
                  <a:gd name="T6" fmla="*/ 200 w 267"/>
                  <a:gd name="T7" fmla="*/ 50 h 200"/>
                  <a:gd name="T8" fmla="*/ 200 w 267"/>
                  <a:gd name="T9" fmla="*/ 133 h 200"/>
                  <a:gd name="T10" fmla="*/ 250 w 267"/>
                  <a:gd name="T11" fmla="*/ 150 h 200"/>
                  <a:gd name="T12" fmla="*/ 250 w 267"/>
                  <a:gd name="T13" fmla="*/ 17 h 200"/>
                  <a:gd name="T14" fmla="*/ 234 w 267"/>
                  <a:gd name="T15" fmla="*/ 0 h 200"/>
                  <a:gd name="T16" fmla="*/ 34 w 267"/>
                  <a:gd name="T17" fmla="*/ 0 h 200"/>
                  <a:gd name="T18" fmla="*/ 17 w 267"/>
                  <a:gd name="T19" fmla="*/ 17 h 200"/>
                  <a:gd name="T20" fmla="*/ 17 w 267"/>
                  <a:gd name="T21" fmla="*/ 150 h 200"/>
                  <a:gd name="T22" fmla="*/ 0 w 267"/>
                  <a:gd name="T23" fmla="*/ 183 h 200"/>
                  <a:gd name="T24" fmla="*/ 0 w 267"/>
                  <a:gd name="T25" fmla="*/ 200 h 200"/>
                  <a:gd name="T26" fmla="*/ 267 w 267"/>
                  <a:gd name="T27" fmla="*/ 200 h 200"/>
                  <a:gd name="T28" fmla="*/ 267 w 267"/>
                  <a:gd name="T29" fmla="*/ 183 h 200"/>
                  <a:gd name="T30" fmla="*/ 250 w 267"/>
                  <a:gd name="T31"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200">
                    <a:moveTo>
                      <a:pt x="200" y="133"/>
                    </a:moveTo>
                    <a:lnTo>
                      <a:pt x="67" y="133"/>
                    </a:lnTo>
                    <a:lnTo>
                      <a:pt x="67" y="50"/>
                    </a:lnTo>
                    <a:lnTo>
                      <a:pt x="200" y="50"/>
                    </a:lnTo>
                    <a:lnTo>
                      <a:pt x="200" y="133"/>
                    </a:lnTo>
                    <a:close/>
                    <a:moveTo>
                      <a:pt x="250" y="150"/>
                    </a:moveTo>
                    <a:lnTo>
                      <a:pt x="250" y="17"/>
                    </a:lnTo>
                    <a:cubicBezTo>
                      <a:pt x="250" y="7"/>
                      <a:pt x="243" y="0"/>
                      <a:pt x="234" y="0"/>
                    </a:cubicBezTo>
                    <a:lnTo>
                      <a:pt x="34" y="0"/>
                    </a:lnTo>
                    <a:cubicBezTo>
                      <a:pt x="24" y="0"/>
                      <a:pt x="17" y="7"/>
                      <a:pt x="17" y="17"/>
                    </a:cubicBezTo>
                    <a:lnTo>
                      <a:pt x="17" y="150"/>
                    </a:lnTo>
                    <a:lnTo>
                      <a:pt x="0" y="183"/>
                    </a:lnTo>
                    <a:lnTo>
                      <a:pt x="0" y="200"/>
                    </a:lnTo>
                    <a:lnTo>
                      <a:pt x="267" y="200"/>
                    </a:lnTo>
                    <a:lnTo>
                      <a:pt x="267" y="183"/>
                    </a:lnTo>
                    <a:lnTo>
                      <a:pt x="250" y="1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90" name="Freeform 28">
                <a:extLst>
                  <a:ext uri="{FF2B5EF4-FFF2-40B4-BE49-F238E27FC236}">
                    <a16:creationId xmlns:a16="http://schemas.microsoft.com/office/drawing/2014/main" id="{4BE89CBC-1105-AA47-20AE-4FABF0B89876}"/>
                  </a:ext>
                </a:extLst>
              </p:cNvPr>
              <p:cNvSpPr>
                <a:spLocks/>
              </p:cNvSpPr>
              <p:nvPr/>
            </p:nvSpPr>
            <p:spPr bwMode="auto">
              <a:xfrm>
                <a:off x="12677775" y="1016000"/>
                <a:ext cx="203200" cy="127000"/>
              </a:xfrm>
              <a:custGeom>
                <a:avLst/>
                <a:gdLst>
                  <a:gd name="T0" fmla="*/ 217 w 267"/>
                  <a:gd name="T1" fmla="*/ 67 h 167"/>
                  <a:gd name="T2" fmla="*/ 216 w 267"/>
                  <a:gd name="T3" fmla="*/ 67 h 167"/>
                  <a:gd name="T4" fmla="*/ 142 w 267"/>
                  <a:gd name="T5" fmla="*/ 0 h 167"/>
                  <a:gd name="T6" fmla="*/ 71 w 267"/>
                  <a:gd name="T7" fmla="*/ 52 h 167"/>
                  <a:gd name="T8" fmla="*/ 58 w 267"/>
                  <a:gd name="T9" fmla="*/ 50 h 167"/>
                  <a:gd name="T10" fmla="*/ 0 w 267"/>
                  <a:gd name="T11" fmla="*/ 109 h 167"/>
                  <a:gd name="T12" fmla="*/ 58 w 267"/>
                  <a:gd name="T13" fmla="*/ 167 h 167"/>
                  <a:gd name="T14" fmla="*/ 59 w 267"/>
                  <a:gd name="T15" fmla="*/ 167 h 167"/>
                  <a:gd name="T16" fmla="*/ 59 w 267"/>
                  <a:gd name="T17" fmla="*/ 167 h 167"/>
                  <a:gd name="T18" fmla="*/ 217 w 267"/>
                  <a:gd name="T19" fmla="*/ 167 h 167"/>
                  <a:gd name="T20" fmla="*/ 267 w 267"/>
                  <a:gd name="T21" fmla="*/ 117 h 167"/>
                  <a:gd name="T22" fmla="*/ 217 w 267"/>
                  <a:gd name="T23" fmla="*/ 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167">
                    <a:moveTo>
                      <a:pt x="217" y="67"/>
                    </a:moveTo>
                    <a:cubicBezTo>
                      <a:pt x="216" y="67"/>
                      <a:pt x="216" y="67"/>
                      <a:pt x="216" y="67"/>
                    </a:cubicBezTo>
                    <a:cubicBezTo>
                      <a:pt x="212" y="30"/>
                      <a:pt x="180" y="0"/>
                      <a:pt x="142" y="0"/>
                    </a:cubicBezTo>
                    <a:cubicBezTo>
                      <a:pt x="109" y="0"/>
                      <a:pt x="81" y="22"/>
                      <a:pt x="71" y="52"/>
                    </a:cubicBezTo>
                    <a:cubicBezTo>
                      <a:pt x="67" y="51"/>
                      <a:pt x="63" y="50"/>
                      <a:pt x="58" y="50"/>
                    </a:cubicBezTo>
                    <a:cubicBezTo>
                      <a:pt x="26" y="50"/>
                      <a:pt x="0" y="76"/>
                      <a:pt x="0" y="109"/>
                    </a:cubicBezTo>
                    <a:cubicBezTo>
                      <a:pt x="0" y="141"/>
                      <a:pt x="26" y="167"/>
                      <a:pt x="58" y="167"/>
                    </a:cubicBezTo>
                    <a:cubicBezTo>
                      <a:pt x="58" y="167"/>
                      <a:pt x="59" y="167"/>
                      <a:pt x="59" y="167"/>
                    </a:cubicBezTo>
                    <a:lnTo>
                      <a:pt x="59" y="167"/>
                    </a:lnTo>
                    <a:lnTo>
                      <a:pt x="217" y="167"/>
                    </a:lnTo>
                    <a:cubicBezTo>
                      <a:pt x="244" y="167"/>
                      <a:pt x="267" y="145"/>
                      <a:pt x="267" y="117"/>
                    </a:cubicBezTo>
                    <a:cubicBezTo>
                      <a:pt x="267" y="89"/>
                      <a:pt x="244" y="67"/>
                      <a:pt x="217" y="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grpSp>
      <p:sp>
        <p:nvSpPr>
          <p:cNvPr id="204" name="TextBox 203">
            <a:extLst>
              <a:ext uri="{FF2B5EF4-FFF2-40B4-BE49-F238E27FC236}">
                <a16:creationId xmlns:a16="http://schemas.microsoft.com/office/drawing/2014/main" id="{ED122D69-FC86-B486-7972-1DEE09A93D9F}"/>
              </a:ext>
            </a:extLst>
          </p:cNvPr>
          <p:cNvSpPr txBox="1"/>
          <p:nvPr/>
        </p:nvSpPr>
        <p:spPr>
          <a:xfrm>
            <a:off x="808788" y="1762487"/>
            <a:ext cx="1629913" cy="369332"/>
          </a:xfrm>
          <a:prstGeom prst="rect">
            <a:avLst/>
          </a:prstGeom>
          <a:noFill/>
        </p:spPr>
        <p:txBody>
          <a:bodyPr wrap="squar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BCEB"/>
                </a:solidFill>
                <a:effectLst/>
                <a:uLnTx/>
                <a:uFillTx/>
                <a:latin typeface="+mj-lt"/>
                <a:ea typeface="ＭＳ Ｐゴシック" charset="0"/>
              </a:rPr>
              <a:t>Cloud Scale Networking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BCEB"/>
                </a:solidFill>
                <a:effectLst/>
                <a:uLnTx/>
                <a:uFillTx/>
                <a:latin typeface="+mj-lt"/>
                <a:ea typeface="ＭＳ Ｐゴシック" charset="0"/>
              </a:rPr>
              <a:t>Central Office</a:t>
            </a:r>
          </a:p>
        </p:txBody>
      </p:sp>
      <p:grpSp>
        <p:nvGrpSpPr>
          <p:cNvPr id="205" name="Group 204">
            <a:extLst>
              <a:ext uri="{FF2B5EF4-FFF2-40B4-BE49-F238E27FC236}">
                <a16:creationId xmlns:a16="http://schemas.microsoft.com/office/drawing/2014/main" id="{C7E827F9-FA95-0F02-56F0-067E3B1C76E8}"/>
              </a:ext>
            </a:extLst>
          </p:cNvPr>
          <p:cNvGrpSpPr/>
          <p:nvPr/>
        </p:nvGrpSpPr>
        <p:grpSpPr>
          <a:xfrm>
            <a:off x="988874" y="2271983"/>
            <a:ext cx="497252" cy="594186"/>
            <a:chOff x="1122330" y="2147130"/>
            <a:chExt cx="497252" cy="594186"/>
          </a:xfrm>
        </p:grpSpPr>
        <p:sp>
          <p:nvSpPr>
            <p:cNvPr id="206" name="Freeform 205">
              <a:extLst>
                <a:ext uri="{FF2B5EF4-FFF2-40B4-BE49-F238E27FC236}">
                  <a16:creationId xmlns:a16="http://schemas.microsoft.com/office/drawing/2014/main" id="{BFA41906-F5A1-0307-2A6C-70FB267A39A7}"/>
                </a:ext>
              </a:extLst>
            </p:cNvPr>
            <p:cNvSpPr/>
            <p:nvPr/>
          </p:nvSpPr>
          <p:spPr>
            <a:xfrm>
              <a:off x="1280666" y="2320926"/>
              <a:ext cx="190077" cy="190077"/>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207" name="TextBox 206">
              <a:extLst>
                <a:ext uri="{FF2B5EF4-FFF2-40B4-BE49-F238E27FC236}">
                  <a16:creationId xmlns:a16="http://schemas.microsoft.com/office/drawing/2014/main" id="{CA762371-8F49-F5B4-8D15-894635C2BAC2}"/>
                </a:ext>
              </a:extLst>
            </p:cNvPr>
            <p:cNvSpPr txBox="1"/>
            <p:nvPr/>
          </p:nvSpPr>
          <p:spPr>
            <a:xfrm>
              <a:off x="1122330" y="2147130"/>
              <a:ext cx="497252"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Access</a:t>
              </a:r>
            </a:p>
          </p:txBody>
        </p:sp>
        <p:sp>
          <p:nvSpPr>
            <p:cNvPr id="208" name="Freeform 207">
              <a:extLst>
                <a:ext uri="{FF2B5EF4-FFF2-40B4-BE49-F238E27FC236}">
                  <a16:creationId xmlns:a16="http://schemas.microsoft.com/office/drawing/2014/main" id="{4FC49B68-8089-DA78-1C6C-D88E4411B60B}"/>
                </a:ext>
              </a:extLst>
            </p:cNvPr>
            <p:cNvSpPr/>
            <p:nvPr/>
          </p:nvSpPr>
          <p:spPr>
            <a:xfrm>
              <a:off x="1279563" y="2551239"/>
              <a:ext cx="190077" cy="190077"/>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grpSp>
      <p:grpSp>
        <p:nvGrpSpPr>
          <p:cNvPr id="209" name="Group 208">
            <a:extLst>
              <a:ext uri="{FF2B5EF4-FFF2-40B4-BE49-F238E27FC236}">
                <a16:creationId xmlns:a16="http://schemas.microsoft.com/office/drawing/2014/main" id="{C6A7FECB-9202-3960-9BB6-B2FB9AFAFE1C}"/>
              </a:ext>
            </a:extLst>
          </p:cNvPr>
          <p:cNvGrpSpPr/>
          <p:nvPr/>
        </p:nvGrpSpPr>
        <p:grpSpPr>
          <a:xfrm>
            <a:off x="951889" y="2549813"/>
            <a:ext cx="1327052" cy="1256627"/>
            <a:chOff x="1089050" y="2385820"/>
            <a:chExt cx="1327053" cy="1256627"/>
          </a:xfrm>
        </p:grpSpPr>
        <p:grpSp>
          <p:nvGrpSpPr>
            <p:cNvPr id="210" name="Group 209">
              <a:extLst>
                <a:ext uri="{FF2B5EF4-FFF2-40B4-BE49-F238E27FC236}">
                  <a16:creationId xmlns:a16="http://schemas.microsoft.com/office/drawing/2014/main" id="{8C237CF5-AA73-31C7-3BF4-48E0D904C8C2}"/>
                </a:ext>
              </a:extLst>
            </p:cNvPr>
            <p:cNvGrpSpPr/>
            <p:nvPr/>
          </p:nvGrpSpPr>
          <p:grpSpPr>
            <a:xfrm>
              <a:off x="1089050" y="2793563"/>
              <a:ext cx="572594" cy="848884"/>
              <a:chOff x="1089050" y="2793563"/>
              <a:chExt cx="572594" cy="848884"/>
            </a:xfrm>
          </p:grpSpPr>
          <p:grpSp>
            <p:nvGrpSpPr>
              <p:cNvPr id="378" name="Group 377">
                <a:extLst>
                  <a:ext uri="{FF2B5EF4-FFF2-40B4-BE49-F238E27FC236}">
                    <a16:creationId xmlns:a16="http://schemas.microsoft.com/office/drawing/2014/main" id="{217DDDBA-51B8-66A6-65E2-7A5589A7A122}"/>
                  </a:ext>
                </a:extLst>
              </p:cNvPr>
              <p:cNvGrpSpPr/>
              <p:nvPr/>
            </p:nvGrpSpPr>
            <p:grpSpPr>
              <a:xfrm>
                <a:off x="1279051" y="2793563"/>
                <a:ext cx="192537" cy="206877"/>
                <a:chOff x="3230864" y="2517165"/>
                <a:chExt cx="652800" cy="701419"/>
              </a:xfrm>
            </p:grpSpPr>
            <p:sp>
              <p:nvSpPr>
                <p:cNvPr id="390" name="Rounded Rectangle 94">
                  <a:extLst>
                    <a:ext uri="{FF2B5EF4-FFF2-40B4-BE49-F238E27FC236}">
                      <a16:creationId xmlns:a16="http://schemas.microsoft.com/office/drawing/2014/main" id="{87867FAC-9558-B9A6-0DB9-8474FF6A7697}"/>
                    </a:ext>
                  </a:extLst>
                </p:cNvPr>
                <p:cNvSpPr/>
                <p:nvPr/>
              </p:nvSpPr>
              <p:spPr>
                <a:xfrm>
                  <a:off x="3230864" y="2517165"/>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91" name="Rounded Rectangle 94">
                  <a:extLst>
                    <a:ext uri="{FF2B5EF4-FFF2-40B4-BE49-F238E27FC236}">
                      <a16:creationId xmlns:a16="http://schemas.microsoft.com/office/drawing/2014/main" id="{ED656EE6-21AD-7358-3C3C-986F86667897}"/>
                    </a:ext>
                  </a:extLst>
                </p:cNvPr>
                <p:cNvSpPr/>
                <p:nvPr/>
              </p:nvSpPr>
              <p:spPr>
                <a:xfrm>
                  <a:off x="3232155" y="2708808"/>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92" name="Rectangle 100">
                  <a:extLst>
                    <a:ext uri="{FF2B5EF4-FFF2-40B4-BE49-F238E27FC236}">
                      <a16:creationId xmlns:a16="http://schemas.microsoft.com/office/drawing/2014/main" id="{8C2B56FA-9D26-6145-2D68-9A88E872C6E2}"/>
                    </a:ext>
                  </a:extLst>
                </p:cNvPr>
                <p:cNvSpPr/>
                <p:nvPr/>
              </p:nvSpPr>
              <p:spPr>
                <a:xfrm>
                  <a:off x="3232155" y="2904001"/>
                  <a:ext cx="651509" cy="314583"/>
                </a:xfrm>
                <a:custGeom>
                  <a:avLst/>
                  <a:gdLst/>
                  <a:ahLst/>
                  <a:cxnLst/>
                  <a:rect l="l" t="t" r="r" b="b"/>
                  <a:pathLst>
                    <a:path w="3663692" h="1769025">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1982924" y="907143"/>
                      </a:lnTo>
                      <a:lnTo>
                        <a:pt x="1982924" y="1164926"/>
                      </a:lnTo>
                      <a:lnTo>
                        <a:pt x="2003671" y="1176187"/>
                      </a:lnTo>
                      <a:cubicBezTo>
                        <a:pt x="2089881" y="1234429"/>
                        <a:pt x="2146561" y="1333061"/>
                        <a:pt x="2146561" y="1444931"/>
                      </a:cubicBezTo>
                      <a:cubicBezTo>
                        <a:pt x="2146561" y="1623923"/>
                        <a:pt x="2001459" y="1769025"/>
                        <a:pt x="1822467" y="1769025"/>
                      </a:cubicBezTo>
                      <a:cubicBezTo>
                        <a:pt x="1643475" y="1769025"/>
                        <a:pt x="1498373" y="1623923"/>
                        <a:pt x="1498373" y="1444931"/>
                      </a:cubicBezTo>
                      <a:cubicBezTo>
                        <a:pt x="1498373" y="1333061"/>
                        <a:pt x="1555053" y="1234429"/>
                        <a:pt x="1641263" y="1176187"/>
                      </a:cubicBezTo>
                      <a:lnTo>
                        <a:pt x="1674216" y="1158301"/>
                      </a:lnTo>
                      <a:lnTo>
                        <a:pt x="1674216" y="907143"/>
                      </a:ln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93" name="Rectangle 102">
                  <a:extLst>
                    <a:ext uri="{FF2B5EF4-FFF2-40B4-BE49-F238E27FC236}">
                      <a16:creationId xmlns:a16="http://schemas.microsoft.com/office/drawing/2014/main" id="{11540594-BD78-6166-CAB6-001B3AB486F6}"/>
                    </a:ext>
                  </a:extLst>
                </p:cNvPr>
                <p:cNvSpPr/>
                <p:nvPr/>
              </p:nvSpPr>
              <p:spPr>
                <a:xfrm>
                  <a:off x="3251918" y="3134588"/>
                  <a:ext cx="611512" cy="56982"/>
                </a:xfrm>
                <a:custGeom>
                  <a:avLst/>
                  <a:gdLst/>
                  <a:ahLst/>
                  <a:cxnLst/>
                  <a:rect l="l" t="t" r="r" b="b"/>
                  <a:pathLst>
                    <a:path w="3438771" h="320431">
                      <a:moveTo>
                        <a:pt x="2148544" y="0"/>
                      </a:moveTo>
                      <a:lnTo>
                        <a:pt x="3438771" y="0"/>
                      </a:lnTo>
                      <a:lnTo>
                        <a:pt x="3438771" y="320431"/>
                      </a:lnTo>
                      <a:lnTo>
                        <a:pt x="2143464" y="320431"/>
                      </a:lnTo>
                      <a:lnTo>
                        <a:pt x="2166662" y="245701"/>
                      </a:lnTo>
                      <a:cubicBezTo>
                        <a:pt x="2172853" y="215446"/>
                        <a:pt x="2176104" y="184119"/>
                        <a:pt x="2176104" y="152033"/>
                      </a:cubicBezTo>
                      <a:cubicBezTo>
                        <a:pt x="2176104" y="119947"/>
                        <a:pt x="2172853" y="88621"/>
                        <a:pt x="2166662" y="58365"/>
                      </a:cubicBezTo>
                      <a:close/>
                      <a:moveTo>
                        <a:pt x="0" y="0"/>
                      </a:moveTo>
                      <a:lnTo>
                        <a:pt x="1274118" y="0"/>
                      </a:lnTo>
                      <a:lnTo>
                        <a:pt x="1256001" y="58365"/>
                      </a:lnTo>
                      <a:cubicBezTo>
                        <a:pt x="1249809" y="88621"/>
                        <a:pt x="1246558" y="119947"/>
                        <a:pt x="1246558" y="152033"/>
                      </a:cubicBezTo>
                      <a:cubicBezTo>
                        <a:pt x="1246558" y="184119"/>
                        <a:pt x="1249809" y="215446"/>
                        <a:pt x="1256001" y="245701"/>
                      </a:cubicBezTo>
                      <a:lnTo>
                        <a:pt x="1279198" y="320431"/>
                      </a:lnTo>
                      <a:lnTo>
                        <a:pt x="0" y="32043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379" name="Group 378">
                <a:extLst>
                  <a:ext uri="{FF2B5EF4-FFF2-40B4-BE49-F238E27FC236}">
                    <a16:creationId xmlns:a16="http://schemas.microsoft.com/office/drawing/2014/main" id="{3ABA41AC-8D72-903D-47FC-D871CE762480}"/>
                  </a:ext>
                </a:extLst>
              </p:cNvPr>
              <p:cNvGrpSpPr/>
              <p:nvPr/>
            </p:nvGrpSpPr>
            <p:grpSpPr>
              <a:xfrm>
                <a:off x="1281984" y="3024988"/>
                <a:ext cx="192537" cy="206877"/>
                <a:chOff x="3230864" y="2517165"/>
                <a:chExt cx="652800" cy="701419"/>
              </a:xfrm>
            </p:grpSpPr>
            <p:sp>
              <p:nvSpPr>
                <p:cNvPr id="386" name="Rounded Rectangle 94">
                  <a:extLst>
                    <a:ext uri="{FF2B5EF4-FFF2-40B4-BE49-F238E27FC236}">
                      <a16:creationId xmlns:a16="http://schemas.microsoft.com/office/drawing/2014/main" id="{23D3AB7D-ED65-5E2F-F00F-4B740054F5CE}"/>
                    </a:ext>
                  </a:extLst>
                </p:cNvPr>
                <p:cNvSpPr/>
                <p:nvPr/>
              </p:nvSpPr>
              <p:spPr>
                <a:xfrm>
                  <a:off x="3230864" y="2517165"/>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7" name="Rounded Rectangle 94">
                  <a:extLst>
                    <a:ext uri="{FF2B5EF4-FFF2-40B4-BE49-F238E27FC236}">
                      <a16:creationId xmlns:a16="http://schemas.microsoft.com/office/drawing/2014/main" id="{2502F29D-D40E-5016-FD6C-C21D59009156}"/>
                    </a:ext>
                  </a:extLst>
                </p:cNvPr>
                <p:cNvSpPr/>
                <p:nvPr/>
              </p:nvSpPr>
              <p:spPr>
                <a:xfrm>
                  <a:off x="3232155" y="2708808"/>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8" name="Rectangle 100">
                  <a:extLst>
                    <a:ext uri="{FF2B5EF4-FFF2-40B4-BE49-F238E27FC236}">
                      <a16:creationId xmlns:a16="http://schemas.microsoft.com/office/drawing/2014/main" id="{A8E2B2DE-5B70-79FE-7FAB-F56D3075568C}"/>
                    </a:ext>
                  </a:extLst>
                </p:cNvPr>
                <p:cNvSpPr/>
                <p:nvPr/>
              </p:nvSpPr>
              <p:spPr>
                <a:xfrm>
                  <a:off x="3232155" y="2904001"/>
                  <a:ext cx="651509" cy="314583"/>
                </a:xfrm>
                <a:custGeom>
                  <a:avLst/>
                  <a:gdLst/>
                  <a:ahLst/>
                  <a:cxnLst/>
                  <a:rect l="l" t="t" r="r" b="b"/>
                  <a:pathLst>
                    <a:path w="3663692" h="1769025">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1982924" y="907143"/>
                      </a:lnTo>
                      <a:lnTo>
                        <a:pt x="1982924" y="1164926"/>
                      </a:lnTo>
                      <a:lnTo>
                        <a:pt x="2003671" y="1176187"/>
                      </a:lnTo>
                      <a:cubicBezTo>
                        <a:pt x="2089881" y="1234429"/>
                        <a:pt x="2146561" y="1333061"/>
                        <a:pt x="2146561" y="1444931"/>
                      </a:cubicBezTo>
                      <a:cubicBezTo>
                        <a:pt x="2146561" y="1623923"/>
                        <a:pt x="2001459" y="1769025"/>
                        <a:pt x="1822467" y="1769025"/>
                      </a:cubicBezTo>
                      <a:cubicBezTo>
                        <a:pt x="1643475" y="1769025"/>
                        <a:pt x="1498373" y="1623923"/>
                        <a:pt x="1498373" y="1444931"/>
                      </a:cubicBezTo>
                      <a:cubicBezTo>
                        <a:pt x="1498373" y="1333061"/>
                        <a:pt x="1555053" y="1234429"/>
                        <a:pt x="1641263" y="1176187"/>
                      </a:cubicBezTo>
                      <a:lnTo>
                        <a:pt x="1674216" y="1158301"/>
                      </a:lnTo>
                      <a:lnTo>
                        <a:pt x="1674216" y="907143"/>
                      </a:ln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9" name="Rectangle 102">
                  <a:extLst>
                    <a:ext uri="{FF2B5EF4-FFF2-40B4-BE49-F238E27FC236}">
                      <a16:creationId xmlns:a16="http://schemas.microsoft.com/office/drawing/2014/main" id="{438D8612-7101-A8D8-A3F6-B874994A6A16}"/>
                    </a:ext>
                  </a:extLst>
                </p:cNvPr>
                <p:cNvSpPr/>
                <p:nvPr/>
              </p:nvSpPr>
              <p:spPr>
                <a:xfrm>
                  <a:off x="3251918" y="3134588"/>
                  <a:ext cx="611512" cy="56982"/>
                </a:xfrm>
                <a:custGeom>
                  <a:avLst/>
                  <a:gdLst/>
                  <a:ahLst/>
                  <a:cxnLst/>
                  <a:rect l="l" t="t" r="r" b="b"/>
                  <a:pathLst>
                    <a:path w="3438771" h="320431">
                      <a:moveTo>
                        <a:pt x="2148544" y="0"/>
                      </a:moveTo>
                      <a:lnTo>
                        <a:pt x="3438771" y="0"/>
                      </a:lnTo>
                      <a:lnTo>
                        <a:pt x="3438771" y="320431"/>
                      </a:lnTo>
                      <a:lnTo>
                        <a:pt x="2143464" y="320431"/>
                      </a:lnTo>
                      <a:lnTo>
                        <a:pt x="2166662" y="245701"/>
                      </a:lnTo>
                      <a:cubicBezTo>
                        <a:pt x="2172853" y="215446"/>
                        <a:pt x="2176104" y="184119"/>
                        <a:pt x="2176104" y="152033"/>
                      </a:cubicBezTo>
                      <a:cubicBezTo>
                        <a:pt x="2176104" y="119947"/>
                        <a:pt x="2172853" y="88621"/>
                        <a:pt x="2166662" y="58365"/>
                      </a:cubicBezTo>
                      <a:close/>
                      <a:moveTo>
                        <a:pt x="0" y="0"/>
                      </a:moveTo>
                      <a:lnTo>
                        <a:pt x="1274118" y="0"/>
                      </a:lnTo>
                      <a:lnTo>
                        <a:pt x="1256001" y="58365"/>
                      </a:lnTo>
                      <a:cubicBezTo>
                        <a:pt x="1249809" y="88621"/>
                        <a:pt x="1246558" y="119947"/>
                        <a:pt x="1246558" y="152033"/>
                      </a:cubicBezTo>
                      <a:cubicBezTo>
                        <a:pt x="1246558" y="184119"/>
                        <a:pt x="1249809" y="215446"/>
                        <a:pt x="1256001" y="245701"/>
                      </a:cubicBezTo>
                      <a:lnTo>
                        <a:pt x="1279198" y="320431"/>
                      </a:lnTo>
                      <a:lnTo>
                        <a:pt x="0" y="32043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380" name="Group 379">
                <a:extLst>
                  <a:ext uri="{FF2B5EF4-FFF2-40B4-BE49-F238E27FC236}">
                    <a16:creationId xmlns:a16="http://schemas.microsoft.com/office/drawing/2014/main" id="{7CDDFDC9-CDE4-6305-6780-734A4354C922}"/>
                  </a:ext>
                </a:extLst>
              </p:cNvPr>
              <p:cNvGrpSpPr/>
              <p:nvPr/>
            </p:nvGrpSpPr>
            <p:grpSpPr>
              <a:xfrm>
                <a:off x="1280431" y="3262228"/>
                <a:ext cx="192537" cy="206877"/>
                <a:chOff x="3230864" y="2517165"/>
                <a:chExt cx="652800" cy="701419"/>
              </a:xfrm>
            </p:grpSpPr>
            <p:sp>
              <p:nvSpPr>
                <p:cNvPr id="382" name="Rounded Rectangle 94">
                  <a:extLst>
                    <a:ext uri="{FF2B5EF4-FFF2-40B4-BE49-F238E27FC236}">
                      <a16:creationId xmlns:a16="http://schemas.microsoft.com/office/drawing/2014/main" id="{D207280C-BABF-7C70-AC4C-262D56EAB93B}"/>
                    </a:ext>
                  </a:extLst>
                </p:cNvPr>
                <p:cNvSpPr/>
                <p:nvPr/>
              </p:nvSpPr>
              <p:spPr>
                <a:xfrm>
                  <a:off x="3230864" y="2517165"/>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3" name="Rounded Rectangle 94">
                  <a:extLst>
                    <a:ext uri="{FF2B5EF4-FFF2-40B4-BE49-F238E27FC236}">
                      <a16:creationId xmlns:a16="http://schemas.microsoft.com/office/drawing/2014/main" id="{62F77CAA-7C12-7DC4-FC63-872393977AB4}"/>
                    </a:ext>
                  </a:extLst>
                </p:cNvPr>
                <p:cNvSpPr/>
                <p:nvPr/>
              </p:nvSpPr>
              <p:spPr>
                <a:xfrm>
                  <a:off x="3232155" y="2708808"/>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4" name="Rectangle 100">
                  <a:extLst>
                    <a:ext uri="{FF2B5EF4-FFF2-40B4-BE49-F238E27FC236}">
                      <a16:creationId xmlns:a16="http://schemas.microsoft.com/office/drawing/2014/main" id="{51C9250E-6547-73C9-26D3-7D1AA2DB6BA6}"/>
                    </a:ext>
                  </a:extLst>
                </p:cNvPr>
                <p:cNvSpPr/>
                <p:nvPr/>
              </p:nvSpPr>
              <p:spPr>
                <a:xfrm>
                  <a:off x="3232155" y="2904001"/>
                  <a:ext cx="651509" cy="314583"/>
                </a:xfrm>
                <a:custGeom>
                  <a:avLst/>
                  <a:gdLst/>
                  <a:ahLst/>
                  <a:cxnLst/>
                  <a:rect l="l" t="t" r="r" b="b"/>
                  <a:pathLst>
                    <a:path w="3663692" h="1769025">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1982924" y="907143"/>
                      </a:lnTo>
                      <a:lnTo>
                        <a:pt x="1982924" y="1164926"/>
                      </a:lnTo>
                      <a:lnTo>
                        <a:pt x="2003671" y="1176187"/>
                      </a:lnTo>
                      <a:cubicBezTo>
                        <a:pt x="2089881" y="1234429"/>
                        <a:pt x="2146561" y="1333061"/>
                        <a:pt x="2146561" y="1444931"/>
                      </a:cubicBezTo>
                      <a:cubicBezTo>
                        <a:pt x="2146561" y="1623923"/>
                        <a:pt x="2001459" y="1769025"/>
                        <a:pt x="1822467" y="1769025"/>
                      </a:cubicBezTo>
                      <a:cubicBezTo>
                        <a:pt x="1643475" y="1769025"/>
                        <a:pt x="1498373" y="1623923"/>
                        <a:pt x="1498373" y="1444931"/>
                      </a:cubicBezTo>
                      <a:cubicBezTo>
                        <a:pt x="1498373" y="1333061"/>
                        <a:pt x="1555053" y="1234429"/>
                        <a:pt x="1641263" y="1176187"/>
                      </a:cubicBezTo>
                      <a:lnTo>
                        <a:pt x="1674216" y="1158301"/>
                      </a:lnTo>
                      <a:lnTo>
                        <a:pt x="1674216" y="907143"/>
                      </a:ln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5" name="Rectangle 102">
                  <a:extLst>
                    <a:ext uri="{FF2B5EF4-FFF2-40B4-BE49-F238E27FC236}">
                      <a16:creationId xmlns:a16="http://schemas.microsoft.com/office/drawing/2014/main" id="{CE8DB9B4-5A33-8450-3EB8-EA502917196F}"/>
                    </a:ext>
                  </a:extLst>
                </p:cNvPr>
                <p:cNvSpPr/>
                <p:nvPr/>
              </p:nvSpPr>
              <p:spPr>
                <a:xfrm>
                  <a:off x="3251918" y="3134588"/>
                  <a:ext cx="611512" cy="56982"/>
                </a:xfrm>
                <a:custGeom>
                  <a:avLst/>
                  <a:gdLst/>
                  <a:ahLst/>
                  <a:cxnLst/>
                  <a:rect l="l" t="t" r="r" b="b"/>
                  <a:pathLst>
                    <a:path w="3438771" h="320431">
                      <a:moveTo>
                        <a:pt x="2148544" y="0"/>
                      </a:moveTo>
                      <a:lnTo>
                        <a:pt x="3438771" y="0"/>
                      </a:lnTo>
                      <a:lnTo>
                        <a:pt x="3438771" y="320431"/>
                      </a:lnTo>
                      <a:lnTo>
                        <a:pt x="2143464" y="320431"/>
                      </a:lnTo>
                      <a:lnTo>
                        <a:pt x="2166662" y="245701"/>
                      </a:lnTo>
                      <a:cubicBezTo>
                        <a:pt x="2172853" y="215446"/>
                        <a:pt x="2176104" y="184119"/>
                        <a:pt x="2176104" y="152033"/>
                      </a:cubicBezTo>
                      <a:cubicBezTo>
                        <a:pt x="2176104" y="119947"/>
                        <a:pt x="2172853" y="88621"/>
                        <a:pt x="2166662" y="58365"/>
                      </a:cubicBezTo>
                      <a:close/>
                      <a:moveTo>
                        <a:pt x="0" y="0"/>
                      </a:moveTo>
                      <a:lnTo>
                        <a:pt x="1274118" y="0"/>
                      </a:lnTo>
                      <a:lnTo>
                        <a:pt x="1256001" y="58365"/>
                      </a:lnTo>
                      <a:cubicBezTo>
                        <a:pt x="1249809" y="88621"/>
                        <a:pt x="1246558" y="119947"/>
                        <a:pt x="1246558" y="152033"/>
                      </a:cubicBezTo>
                      <a:cubicBezTo>
                        <a:pt x="1246558" y="184119"/>
                        <a:pt x="1249809" y="215446"/>
                        <a:pt x="1256001" y="245701"/>
                      </a:cubicBezTo>
                      <a:lnTo>
                        <a:pt x="1279198" y="320431"/>
                      </a:lnTo>
                      <a:lnTo>
                        <a:pt x="0" y="32043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sp>
            <p:nvSpPr>
              <p:cNvPr id="381" name="TextBox 380">
                <a:extLst>
                  <a:ext uri="{FF2B5EF4-FFF2-40B4-BE49-F238E27FC236}">
                    <a16:creationId xmlns:a16="http://schemas.microsoft.com/office/drawing/2014/main" id="{A4153D97-C3A8-B767-9629-3E486A56E86C}"/>
                  </a:ext>
                </a:extLst>
              </p:cNvPr>
              <p:cNvSpPr txBox="1"/>
              <p:nvPr/>
            </p:nvSpPr>
            <p:spPr>
              <a:xfrm>
                <a:off x="1089050" y="3442392"/>
                <a:ext cx="572594"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Compute</a:t>
                </a:r>
              </a:p>
            </p:txBody>
          </p:sp>
        </p:grpSp>
        <p:grpSp>
          <p:nvGrpSpPr>
            <p:cNvPr id="211" name="Group 210">
              <a:extLst>
                <a:ext uri="{FF2B5EF4-FFF2-40B4-BE49-F238E27FC236}">
                  <a16:creationId xmlns:a16="http://schemas.microsoft.com/office/drawing/2014/main" id="{4646479C-5346-AE67-6E54-CB3C2519EF57}"/>
                </a:ext>
              </a:extLst>
            </p:cNvPr>
            <p:cNvGrpSpPr/>
            <p:nvPr/>
          </p:nvGrpSpPr>
          <p:grpSpPr>
            <a:xfrm>
              <a:off x="1601009" y="2385820"/>
              <a:ext cx="815094" cy="1256627"/>
              <a:chOff x="1601009" y="2385820"/>
              <a:chExt cx="815094" cy="1256627"/>
            </a:xfrm>
          </p:grpSpPr>
          <p:grpSp>
            <p:nvGrpSpPr>
              <p:cNvPr id="212" name="Group 211">
                <a:extLst>
                  <a:ext uri="{FF2B5EF4-FFF2-40B4-BE49-F238E27FC236}">
                    <a16:creationId xmlns:a16="http://schemas.microsoft.com/office/drawing/2014/main" id="{B069DBE8-8717-BD29-EC32-342D96015B52}"/>
                  </a:ext>
                </a:extLst>
              </p:cNvPr>
              <p:cNvGrpSpPr/>
              <p:nvPr/>
            </p:nvGrpSpPr>
            <p:grpSpPr>
              <a:xfrm>
                <a:off x="1706444" y="2385820"/>
                <a:ext cx="182769" cy="210129"/>
                <a:chOff x="110072" y="1408932"/>
                <a:chExt cx="523097" cy="721992"/>
              </a:xfrm>
            </p:grpSpPr>
            <p:sp>
              <p:nvSpPr>
                <p:cNvPr id="353" name="Rounded Rectangle 3">
                  <a:extLst>
                    <a:ext uri="{FF2B5EF4-FFF2-40B4-BE49-F238E27FC236}">
                      <a16:creationId xmlns:a16="http://schemas.microsoft.com/office/drawing/2014/main" id="{54E37D7F-6839-8DFC-B601-2D3774B32A3A}"/>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4" name="Oval 353">
                  <a:extLst>
                    <a:ext uri="{FF2B5EF4-FFF2-40B4-BE49-F238E27FC236}">
                      <a16:creationId xmlns:a16="http://schemas.microsoft.com/office/drawing/2014/main" id="{99C9CD6A-C44C-0C93-51C6-BAC93AC9B736}"/>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5" name="Oval 354">
                  <a:extLst>
                    <a:ext uri="{FF2B5EF4-FFF2-40B4-BE49-F238E27FC236}">
                      <a16:creationId xmlns:a16="http://schemas.microsoft.com/office/drawing/2014/main" id="{1DD46B44-AD27-9E81-9C9B-4321BF1D8E70}"/>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6" name="Oval 355">
                  <a:extLst>
                    <a:ext uri="{FF2B5EF4-FFF2-40B4-BE49-F238E27FC236}">
                      <a16:creationId xmlns:a16="http://schemas.microsoft.com/office/drawing/2014/main" id="{715D38A3-BD7E-F588-B2B0-39502B79D92C}"/>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7" name="Oval 356">
                  <a:extLst>
                    <a:ext uri="{FF2B5EF4-FFF2-40B4-BE49-F238E27FC236}">
                      <a16:creationId xmlns:a16="http://schemas.microsoft.com/office/drawing/2014/main" id="{C88CB5CA-FAE3-942C-85AB-0FD71741C45B}"/>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8" name="Oval 357">
                  <a:extLst>
                    <a:ext uri="{FF2B5EF4-FFF2-40B4-BE49-F238E27FC236}">
                      <a16:creationId xmlns:a16="http://schemas.microsoft.com/office/drawing/2014/main" id="{1600DEA5-14CF-8C0E-5E48-111D1D5A6027}"/>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9" name="Oval 358">
                  <a:extLst>
                    <a:ext uri="{FF2B5EF4-FFF2-40B4-BE49-F238E27FC236}">
                      <a16:creationId xmlns:a16="http://schemas.microsoft.com/office/drawing/2014/main" id="{4957C89B-FEFC-E395-FBCD-977BB6F89257}"/>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0" name="Oval 359">
                  <a:extLst>
                    <a:ext uri="{FF2B5EF4-FFF2-40B4-BE49-F238E27FC236}">
                      <a16:creationId xmlns:a16="http://schemas.microsoft.com/office/drawing/2014/main" id="{65129FA5-9586-8735-F57A-3AFB36502400}"/>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1" name="Oval 360">
                  <a:extLst>
                    <a:ext uri="{FF2B5EF4-FFF2-40B4-BE49-F238E27FC236}">
                      <a16:creationId xmlns:a16="http://schemas.microsoft.com/office/drawing/2014/main" id="{76C4E635-47C5-8D8D-E79A-9D4AF564CF2A}"/>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2" name="Oval 361">
                  <a:extLst>
                    <a:ext uri="{FF2B5EF4-FFF2-40B4-BE49-F238E27FC236}">
                      <a16:creationId xmlns:a16="http://schemas.microsoft.com/office/drawing/2014/main" id="{E3787EBE-230D-C14A-FD3A-973A3392BF6C}"/>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3" name="Oval 362">
                  <a:extLst>
                    <a:ext uri="{FF2B5EF4-FFF2-40B4-BE49-F238E27FC236}">
                      <a16:creationId xmlns:a16="http://schemas.microsoft.com/office/drawing/2014/main" id="{E4742EDC-B476-A95B-0D5A-241DDECC50BD}"/>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4" name="Oval 363">
                  <a:extLst>
                    <a:ext uri="{FF2B5EF4-FFF2-40B4-BE49-F238E27FC236}">
                      <a16:creationId xmlns:a16="http://schemas.microsoft.com/office/drawing/2014/main" id="{59E81ABC-8532-08AC-E94E-B26F2F42623D}"/>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5" name="Oval 364">
                  <a:extLst>
                    <a:ext uri="{FF2B5EF4-FFF2-40B4-BE49-F238E27FC236}">
                      <a16:creationId xmlns:a16="http://schemas.microsoft.com/office/drawing/2014/main" id="{3CCF1EE5-255C-7905-EA2A-F2EE9A657BAD}"/>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6" name="Oval 365">
                  <a:extLst>
                    <a:ext uri="{FF2B5EF4-FFF2-40B4-BE49-F238E27FC236}">
                      <a16:creationId xmlns:a16="http://schemas.microsoft.com/office/drawing/2014/main" id="{23DC6464-A997-E662-2431-BA24508D7F90}"/>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7" name="Oval 366">
                  <a:extLst>
                    <a:ext uri="{FF2B5EF4-FFF2-40B4-BE49-F238E27FC236}">
                      <a16:creationId xmlns:a16="http://schemas.microsoft.com/office/drawing/2014/main" id="{63AC66D9-D83A-C950-3BB8-44D543A8DAAC}"/>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8" name="Oval 367">
                  <a:extLst>
                    <a:ext uri="{FF2B5EF4-FFF2-40B4-BE49-F238E27FC236}">
                      <a16:creationId xmlns:a16="http://schemas.microsoft.com/office/drawing/2014/main" id="{76D9E21F-E23E-C3C8-D98F-7997A05FEC84}"/>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9" name="Oval 368">
                  <a:extLst>
                    <a:ext uri="{FF2B5EF4-FFF2-40B4-BE49-F238E27FC236}">
                      <a16:creationId xmlns:a16="http://schemas.microsoft.com/office/drawing/2014/main" id="{767CFE46-A80F-8A8D-6236-75A79DF66F23}"/>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0" name="Oval 369">
                  <a:extLst>
                    <a:ext uri="{FF2B5EF4-FFF2-40B4-BE49-F238E27FC236}">
                      <a16:creationId xmlns:a16="http://schemas.microsoft.com/office/drawing/2014/main" id="{AECEB80B-2FEC-D460-6055-91711E8DA39E}"/>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1" name="Oval 71">
                  <a:extLst>
                    <a:ext uri="{FF2B5EF4-FFF2-40B4-BE49-F238E27FC236}">
                      <a16:creationId xmlns:a16="http://schemas.microsoft.com/office/drawing/2014/main" id="{DD22FF27-6389-7D5B-3509-9CA215567160}"/>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2" name="Oval 71">
                  <a:extLst>
                    <a:ext uri="{FF2B5EF4-FFF2-40B4-BE49-F238E27FC236}">
                      <a16:creationId xmlns:a16="http://schemas.microsoft.com/office/drawing/2014/main" id="{41A1A258-462E-C883-FCDF-B499BE4BFAB6}"/>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3" name="Oval 71">
                  <a:extLst>
                    <a:ext uri="{FF2B5EF4-FFF2-40B4-BE49-F238E27FC236}">
                      <a16:creationId xmlns:a16="http://schemas.microsoft.com/office/drawing/2014/main" id="{77D47DA2-F1A7-CD59-5C93-AE52094027CA}"/>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4" name="Oval 71">
                  <a:extLst>
                    <a:ext uri="{FF2B5EF4-FFF2-40B4-BE49-F238E27FC236}">
                      <a16:creationId xmlns:a16="http://schemas.microsoft.com/office/drawing/2014/main" id="{B7E3E6F3-CF8A-FFD4-048D-398C24287F50}"/>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5" name="Oval 71">
                  <a:extLst>
                    <a:ext uri="{FF2B5EF4-FFF2-40B4-BE49-F238E27FC236}">
                      <a16:creationId xmlns:a16="http://schemas.microsoft.com/office/drawing/2014/main" id="{171329B4-F3A3-4212-4C70-5D9A2A82225B}"/>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6" name="Oval 71">
                  <a:extLst>
                    <a:ext uri="{FF2B5EF4-FFF2-40B4-BE49-F238E27FC236}">
                      <a16:creationId xmlns:a16="http://schemas.microsoft.com/office/drawing/2014/main" id="{C8ADF90A-565B-4C81-970B-E5854ED1759E}"/>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7" name="Oval 71">
                  <a:extLst>
                    <a:ext uri="{FF2B5EF4-FFF2-40B4-BE49-F238E27FC236}">
                      <a16:creationId xmlns:a16="http://schemas.microsoft.com/office/drawing/2014/main" id="{F98EE605-2E4D-7D6C-6AF6-52AD815BFA1A}"/>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3" name="Group 212">
                <a:extLst>
                  <a:ext uri="{FF2B5EF4-FFF2-40B4-BE49-F238E27FC236}">
                    <a16:creationId xmlns:a16="http://schemas.microsoft.com/office/drawing/2014/main" id="{B1E78507-4B70-12D3-21F0-F5F96E2DA6E1}"/>
                  </a:ext>
                </a:extLst>
              </p:cNvPr>
              <p:cNvGrpSpPr/>
              <p:nvPr/>
            </p:nvGrpSpPr>
            <p:grpSpPr>
              <a:xfrm>
                <a:off x="1705391" y="2666767"/>
                <a:ext cx="182769" cy="210129"/>
                <a:chOff x="110072" y="1408932"/>
                <a:chExt cx="523097" cy="721992"/>
              </a:xfrm>
            </p:grpSpPr>
            <p:sp>
              <p:nvSpPr>
                <p:cNvPr id="328" name="Rounded Rectangle 3">
                  <a:extLst>
                    <a:ext uri="{FF2B5EF4-FFF2-40B4-BE49-F238E27FC236}">
                      <a16:creationId xmlns:a16="http://schemas.microsoft.com/office/drawing/2014/main" id="{5711E558-4FDE-1436-DA53-093D9D3F23EF}"/>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9" name="Oval 328">
                  <a:extLst>
                    <a:ext uri="{FF2B5EF4-FFF2-40B4-BE49-F238E27FC236}">
                      <a16:creationId xmlns:a16="http://schemas.microsoft.com/office/drawing/2014/main" id="{12FA2A6B-3B52-6C85-8160-57F4C9D34DB1}"/>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0" name="Oval 329">
                  <a:extLst>
                    <a:ext uri="{FF2B5EF4-FFF2-40B4-BE49-F238E27FC236}">
                      <a16:creationId xmlns:a16="http://schemas.microsoft.com/office/drawing/2014/main" id="{ACA446BD-AE81-B4BD-CA8E-076320A81E08}"/>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1" name="Oval 330">
                  <a:extLst>
                    <a:ext uri="{FF2B5EF4-FFF2-40B4-BE49-F238E27FC236}">
                      <a16:creationId xmlns:a16="http://schemas.microsoft.com/office/drawing/2014/main" id="{FA3C4C0C-0444-AA08-86B8-CCB3AC3C9558}"/>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2" name="Oval 331">
                  <a:extLst>
                    <a:ext uri="{FF2B5EF4-FFF2-40B4-BE49-F238E27FC236}">
                      <a16:creationId xmlns:a16="http://schemas.microsoft.com/office/drawing/2014/main" id="{76DA9F0B-3500-3B75-B494-5D5016FE22A5}"/>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3" name="Oval 332">
                  <a:extLst>
                    <a:ext uri="{FF2B5EF4-FFF2-40B4-BE49-F238E27FC236}">
                      <a16:creationId xmlns:a16="http://schemas.microsoft.com/office/drawing/2014/main" id="{EBCC89EC-2E99-79EC-7C68-9FABD5D99B93}"/>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4" name="Oval 333">
                  <a:extLst>
                    <a:ext uri="{FF2B5EF4-FFF2-40B4-BE49-F238E27FC236}">
                      <a16:creationId xmlns:a16="http://schemas.microsoft.com/office/drawing/2014/main" id="{F7E08139-BEA5-B27F-8CCC-A0C7E1C31FD7}"/>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5" name="Oval 334">
                  <a:extLst>
                    <a:ext uri="{FF2B5EF4-FFF2-40B4-BE49-F238E27FC236}">
                      <a16:creationId xmlns:a16="http://schemas.microsoft.com/office/drawing/2014/main" id="{2F90EE65-FEC8-7108-59BF-09A46E5E5E2D}"/>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6" name="Oval 335">
                  <a:extLst>
                    <a:ext uri="{FF2B5EF4-FFF2-40B4-BE49-F238E27FC236}">
                      <a16:creationId xmlns:a16="http://schemas.microsoft.com/office/drawing/2014/main" id="{B8D56B7A-B356-B5C9-D568-BFE639866B04}"/>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7" name="Oval 336">
                  <a:extLst>
                    <a:ext uri="{FF2B5EF4-FFF2-40B4-BE49-F238E27FC236}">
                      <a16:creationId xmlns:a16="http://schemas.microsoft.com/office/drawing/2014/main" id="{B3019E55-26B9-6383-EA6A-991C8C866640}"/>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8" name="Oval 337">
                  <a:extLst>
                    <a:ext uri="{FF2B5EF4-FFF2-40B4-BE49-F238E27FC236}">
                      <a16:creationId xmlns:a16="http://schemas.microsoft.com/office/drawing/2014/main" id="{264A703C-96F7-3979-6B43-F890F6911514}"/>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9" name="Oval 338">
                  <a:extLst>
                    <a:ext uri="{FF2B5EF4-FFF2-40B4-BE49-F238E27FC236}">
                      <a16:creationId xmlns:a16="http://schemas.microsoft.com/office/drawing/2014/main" id="{4109BB19-4CE2-3C15-A4C6-FE6AE844E744}"/>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0" name="Oval 339">
                  <a:extLst>
                    <a:ext uri="{FF2B5EF4-FFF2-40B4-BE49-F238E27FC236}">
                      <a16:creationId xmlns:a16="http://schemas.microsoft.com/office/drawing/2014/main" id="{E2E242CB-A610-A49C-30C2-B97925992C62}"/>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1" name="Oval 340">
                  <a:extLst>
                    <a:ext uri="{FF2B5EF4-FFF2-40B4-BE49-F238E27FC236}">
                      <a16:creationId xmlns:a16="http://schemas.microsoft.com/office/drawing/2014/main" id="{FB6033E8-3C30-798B-EB21-FBA3383746B6}"/>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2" name="Oval 341">
                  <a:extLst>
                    <a:ext uri="{FF2B5EF4-FFF2-40B4-BE49-F238E27FC236}">
                      <a16:creationId xmlns:a16="http://schemas.microsoft.com/office/drawing/2014/main" id="{80161A2A-0FBF-90C7-83B4-DD4453848A30}"/>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3" name="Oval 342">
                  <a:extLst>
                    <a:ext uri="{FF2B5EF4-FFF2-40B4-BE49-F238E27FC236}">
                      <a16:creationId xmlns:a16="http://schemas.microsoft.com/office/drawing/2014/main" id="{9BA5C9AC-587C-720F-3C86-8D272ACD1637}"/>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4" name="Oval 343">
                  <a:extLst>
                    <a:ext uri="{FF2B5EF4-FFF2-40B4-BE49-F238E27FC236}">
                      <a16:creationId xmlns:a16="http://schemas.microsoft.com/office/drawing/2014/main" id="{BCE60165-92FF-19A7-4C30-4519C9BF019B}"/>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5" name="Oval 344">
                  <a:extLst>
                    <a:ext uri="{FF2B5EF4-FFF2-40B4-BE49-F238E27FC236}">
                      <a16:creationId xmlns:a16="http://schemas.microsoft.com/office/drawing/2014/main" id="{459810B9-E600-C4A1-0616-E0F924665C4B}"/>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6" name="Oval 71">
                  <a:extLst>
                    <a:ext uri="{FF2B5EF4-FFF2-40B4-BE49-F238E27FC236}">
                      <a16:creationId xmlns:a16="http://schemas.microsoft.com/office/drawing/2014/main" id="{A7AF844B-CCA6-5893-8269-3661C953DB60}"/>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7" name="Oval 71">
                  <a:extLst>
                    <a:ext uri="{FF2B5EF4-FFF2-40B4-BE49-F238E27FC236}">
                      <a16:creationId xmlns:a16="http://schemas.microsoft.com/office/drawing/2014/main" id="{F62F1C76-BCA1-B44F-73E3-16FBDABD1F72}"/>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8" name="Oval 71">
                  <a:extLst>
                    <a:ext uri="{FF2B5EF4-FFF2-40B4-BE49-F238E27FC236}">
                      <a16:creationId xmlns:a16="http://schemas.microsoft.com/office/drawing/2014/main" id="{0C1188D6-7844-72F7-C8C6-FFDAF229AFDE}"/>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9" name="Oval 71">
                  <a:extLst>
                    <a:ext uri="{FF2B5EF4-FFF2-40B4-BE49-F238E27FC236}">
                      <a16:creationId xmlns:a16="http://schemas.microsoft.com/office/drawing/2014/main" id="{A6FAC3E3-F1C9-32BD-C05B-0D850C9C9541}"/>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0" name="Oval 71">
                  <a:extLst>
                    <a:ext uri="{FF2B5EF4-FFF2-40B4-BE49-F238E27FC236}">
                      <a16:creationId xmlns:a16="http://schemas.microsoft.com/office/drawing/2014/main" id="{A4B07706-C30A-34A3-D16C-11611793883B}"/>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1" name="Oval 71">
                  <a:extLst>
                    <a:ext uri="{FF2B5EF4-FFF2-40B4-BE49-F238E27FC236}">
                      <a16:creationId xmlns:a16="http://schemas.microsoft.com/office/drawing/2014/main" id="{0243052E-C210-9046-F1EC-DE9DBAB7E16C}"/>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2" name="Oval 71">
                  <a:extLst>
                    <a:ext uri="{FF2B5EF4-FFF2-40B4-BE49-F238E27FC236}">
                      <a16:creationId xmlns:a16="http://schemas.microsoft.com/office/drawing/2014/main" id="{5D70CAA9-7F93-FB4F-D6E6-65046E85A5F6}"/>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4" name="Group 213">
                <a:extLst>
                  <a:ext uri="{FF2B5EF4-FFF2-40B4-BE49-F238E27FC236}">
                    <a16:creationId xmlns:a16="http://schemas.microsoft.com/office/drawing/2014/main" id="{D0126E12-6A9A-E854-628D-B01BD430EFDD}"/>
                  </a:ext>
                </a:extLst>
              </p:cNvPr>
              <p:cNvGrpSpPr/>
              <p:nvPr/>
            </p:nvGrpSpPr>
            <p:grpSpPr>
              <a:xfrm>
                <a:off x="1705391" y="2948662"/>
                <a:ext cx="182769" cy="210129"/>
                <a:chOff x="110072" y="1408932"/>
                <a:chExt cx="523097" cy="721992"/>
              </a:xfrm>
            </p:grpSpPr>
            <p:sp>
              <p:nvSpPr>
                <p:cNvPr id="303" name="Rounded Rectangle 3">
                  <a:extLst>
                    <a:ext uri="{FF2B5EF4-FFF2-40B4-BE49-F238E27FC236}">
                      <a16:creationId xmlns:a16="http://schemas.microsoft.com/office/drawing/2014/main" id="{AF9B5D28-C5B5-E801-33BF-199AFA05EA1C}"/>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4" name="Oval 303">
                  <a:extLst>
                    <a:ext uri="{FF2B5EF4-FFF2-40B4-BE49-F238E27FC236}">
                      <a16:creationId xmlns:a16="http://schemas.microsoft.com/office/drawing/2014/main" id="{9007793B-631E-ACF2-AFB4-16AD4E7BFC6E}"/>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5" name="Oval 304">
                  <a:extLst>
                    <a:ext uri="{FF2B5EF4-FFF2-40B4-BE49-F238E27FC236}">
                      <a16:creationId xmlns:a16="http://schemas.microsoft.com/office/drawing/2014/main" id="{E8D16686-1A50-39F0-3D0D-54DA86483A5C}"/>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6" name="Oval 305">
                  <a:extLst>
                    <a:ext uri="{FF2B5EF4-FFF2-40B4-BE49-F238E27FC236}">
                      <a16:creationId xmlns:a16="http://schemas.microsoft.com/office/drawing/2014/main" id="{FFCBC7D3-4466-4CCA-11B9-BE9EEF9929BA}"/>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7" name="Oval 306">
                  <a:extLst>
                    <a:ext uri="{FF2B5EF4-FFF2-40B4-BE49-F238E27FC236}">
                      <a16:creationId xmlns:a16="http://schemas.microsoft.com/office/drawing/2014/main" id="{84972B71-9FC8-5656-EE70-E89D5C8217C2}"/>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8" name="Oval 307">
                  <a:extLst>
                    <a:ext uri="{FF2B5EF4-FFF2-40B4-BE49-F238E27FC236}">
                      <a16:creationId xmlns:a16="http://schemas.microsoft.com/office/drawing/2014/main" id="{E1E2A970-48CF-CF52-9680-4BADEB7A0C30}"/>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9" name="Oval 308">
                  <a:extLst>
                    <a:ext uri="{FF2B5EF4-FFF2-40B4-BE49-F238E27FC236}">
                      <a16:creationId xmlns:a16="http://schemas.microsoft.com/office/drawing/2014/main" id="{980677D2-E456-881D-F52D-D8464B5921AB}"/>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0" name="Oval 309">
                  <a:extLst>
                    <a:ext uri="{FF2B5EF4-FFF2-40B4-BE49-F238E27FC236}">
                      <a16:creationId xmlns:a16="http://schemas.microsoft.com/office/drawing/2014/main" id="{13DA7D87-906F-657F-A794-0CCD2CC408F8}"/>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1" name="Oval 310">
                  <a:extLst>
                    <a:ext uri="{FF2B5EF4-FFF2-40B4-BE49-F238E27FC236}">
                      <a16:creationId xmlns:a16="http://schemas.microsoft.com/office/drawing/2014/main" id="{03EDD10E-E6E2-84EB-C8C2-3A9A281350D4}"/>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2" name="Oval 311">
                  <a:extLst>
                    <a:ext uri="{FF2B5EF4-FFF2-40B4-BE49-F238E27FC236}">
                      <a16:creationId xmlns:a16="http://schemas.microsoft.com/office/drawing/2014/main" id="{93138055-6957-8288-B3E5-CDBB45398E76}"/>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3" name="Oval 312">
                  <a:extLst>
                    <a:ext uri="{FF2B5EF4-FFF2-40B4-BE49-F238E27FC236}">
                      <a16:creationId xmlns:a16="http://schemas.microsoft.com/office/drawing/2014/main" id="{58F1608B-913D-186B-DFC4-859C9032C8E7}"/>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4" name="Oval 313">
                  <a:extLst>
                    <a:ext uri="{FF2B5EF4-FFF2-40B4-BE49-F238E27FC236}">
                      <a16:creationId xmlns:a16="http://schemas.microsoft.com/office/drawing/2014/main" id="{ABA37541-7E2C-4312-102A-428F7690F3AF}"/>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5" name="Oval 314">
                  <a:extLst>
                    <a:ext uri="{FF2B5EF4-FFF2-40B4-BE49-F238E27FC236}">
                      <a16:creationId xmlns:a16="http://schemas.microsoft.com/office/drawing/2014/main" id="{1EBB20EB-9B18-52C9-C64A-748C7E2DFCD0}"/>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6" name="Oval 315">
                  <a:extLst>
                    <a:ext uri="{FF2B5EF4-FFF2-40B4-BE49-F238E27FC236}">
                      <a16:creationId xmlns:a16="http://schemas.microsoft.com/office/drawing/2014/main" id="{7D494131-4779-8080-BF1A-367B8B5EB749}"/>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7" name="Oval 316">
                  <a:extLst>
                    <a:ext uri="{FF2B5EF4-FFF2-40B4-BE49-F238E27FC236}">
                      <a16:creationId xmlns:a16="http://schemas.microsoft.com/office/drawing/2014/main" id="{811794DC-4FB5-0209-E5AD-8D4DF0F4DC43}"/>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8" name="Oval 317">
                  <a:extLst>
                    <a:ext uri="{FF2B5EF4-FFF2-40B4-BE49-F238E27FC236}">
                      <a16:creationId xmlns:a16="http://schemas.microsoft.com/office/drawing/2014/main" id="{8450190C-7780-FA1D-A42A-BD81466685A1}"/>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9" name="Oval 318">
                  <a:extLst>
                    <a:ext uri="{FF2B5EF4-FFF2-40B4-BE49-F238E27FC236}">
                      <a16:creationId xmlns:a16="http://schemas.microsoft.com/office/drawing/2014/main" id="{7AE70A82-4AFF-5CD5-53C7-312BDF86D92E}"/>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0" name="Oval 319">
                  <a:extLst>
                    <a:ext uri="{FF2B5EF4-FFF2-40B4-BE49-F238E27FC236}">
                      <a16:creationId xmlns:a16="http://schemas.microsoft.com/office/drawing/2014/main" id="{99A76DD6-DF53-702C-6E31-379744CB833E}"/>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1" name="Oval 71">
                  <a:extLst>
                    <a:ext uri="{FF2B5EF4-FFF2-40B4-BE49-F238E27FC236}">
                      <a16:creationId xmlns:a16="http://schemas.microsoft.com/office/drawing/2014/main" id="{A7CDC9E4-B92A-3271-E4B3-4B01C0EDEC05}"/>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2" name="Oval 71">
                  <a:extLst>
                    <a:ext uri="{FF2B5EF4-FFF2-40B4-BE49-F238E27FC236}">
                      <a16:creationId xmlns:a16="http://schemas.microsoft.com/office/drawing/2014/main" id="{2ED338C9-3E7E-9944-9F91-272466CA5E4E}"/>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3" name="Oval 71">
                  <a:extLst>
                    <a:ext uri="{FF2B5EF4-FFF2-40B4-BE49-F238E27FC236}">
                      <a16:creationId xmlns:a16="http://schemas.microsoft.com/office/drawing/2014/main" id="{9F79ED68-4633-3C36-AEEC-B1813226B7B0}"/>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4" name="Oval 71">
                  <a:extLst>
                    <a:ext uri="{FF2B5EF4-FFF2-40B4-BE49-F238E27FC236}">
                      <a16:creationId xmlns:a16="http://schemas.microsoft.com/office/drawing/2014/main" id="{253A8C93-4A56-A5A3-8C20-3B2238C604F0}"/>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5" name="Oval 71">
                  <a:extLst>
                    <a:ext uri="{FF2B5EF4-FFF2-40B4-BE49-F238E27FC236}">
                      <a16:creationId xmlns:a16="http://schemas.microsoft.com/office/drawing/2014/main" id="{EE33623A-EA92-0808-51CF-8BB36BB62BCD}"/>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6" name="Oval 71">
                  <a:extLst>
                    <a:ext uri="{FF2B5EF4-FFF2-40B4-BE49-F238E27FC236}">
                      <a16:creationId xmlns:a16="http://schemas.microsoft.com/office/drawing/2014/main" id="{8784ADC6-AED1-328C-DDA7-075C46312A37}"/>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7" name="Oval 71">
                  <a:extLst>
                    <a:ext uri="{FF2B5EF4-FFF2-40B4-BE49-F238E27FC236}">
                      <a16:creationId xmlns:a16="http://schemas.microsoft.com/office/drawing/2014/main" id="{C269760F-8B59-C626-0599-604D9C56DD07}"/>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5" name="Group 214">
                <a:extLst>
                  <a:ext uri="{FF2B5EF4-FFF2-40B4-BE49-F238E27FC236}">
                    <a16:creationId xmlns:a16="http://schemas.microsoft.com/office/drawing/2014/main" id="{593BE73E-B9B2-BC59-C0A5-D78B1AA52F34}"/>
                  </a:ext>
                </a:extLst>
              </p:cNvPr>
              <p:cNvGrpSpPr/>
              <p:nvPr/>
            </p:nvGrpSpPr>
            <p:grpSpPr>
              <a:xfrm>
                <a:off x="1705205" y="3229238"/>
                <a:ext cx="182769" cy="210129"/>
                <a:chOff x="131881" y="1435114"/>
                <a:chExt cx="523097" cy="721992"/>
              </a:xfrm>
            </p:grpSpPr>
            <p:sp>
              <p:nvSpPr>
                <p:cNvPr id="278" name="Rounded Rectangle 3">
                  <a:extLst>
                    <a:ext uri="{FF2B5EF4-FFF2-40B4-BE49-F238E27FC236}">
                      <a16:creationId xmlns:a16="http://schemas.microsoft.com/office/drawing/2014/main" id="{BBA6150D-2A83-6687-5AD6-66DC2404CC3C}"/>
                    </a:ext>
                  </a:extLst>
                </p:cNvPr>
                <p:cNvSpPr/>
                <p:nvPr/>
              </p:nvSpPr>
              <p:spPr>
                <a:xfrm>
                  <a:off x="131881" y="1435114"/>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9" name="Oval 278">
                  <a:extLst>
                    <a:ext uri="{FF2B5EF4-FFF2-40B4-BE49-F238E27FC236}">
                      <a16:creationId xmlns:a16="http://schemas.microsoft.com/office/drawing/2014/main" id="{DBBAB943-4B49-1AFD-14D5-1F1CF7D8E93D}"/>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0" name="Oval 279">
                  <a:extLst>
                    <a:ext uri="{FF2B5EF4-FFF2-40B4-BE49-F238E27FC236}">
                      <a16:creationId xmlns:a16="http://schemas.microsoft.com/office/drawing/2014/main" id="{137EC068-7BE0-3D63-8A78-D545F3391A03}"/>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1" name="Oval 280">
                  <a:extLst>
                    <a:ext uri="{FF2B5EF4-FFF2-40B4-BE49-F238E27FC236}">
                      <a16:creationId xmlns:a16="http://schemas.microsoft.com/office/drawing/2014/main" id="{1547E886-84C1-AE66-A4C9-B48141B5A743}"/>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2" name="Oval 281">
                  <a:extLst>
                    <a:ext uri="{FF2B5EF4-FFF2-40B4-BE49-F238E27FC236}">
                      <a16:creationId xmlns:a16="http://schemas.microsoft.com/office/drawing/2014/main" id="{E04AB87C-F423-5E7E-7940-4FFD5F8341A9}"/>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3" name="Oval 282">
                  <a:extLst>
                    <a:ext uri="{FF2B5EF4-FFF2-40B4-BE49-F238E27FC236}">
                      <a16:creationId xmlns:a16="http://schemas.microsoft.com/office/drawing/2014/main" id="{94B02E42-380B-4150-0DE6-715F34C0F237}"/>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4" name="Oval 283">
                  <a:extLst>
                    <a:ext uri="{FF2B5EF4-FFF2-40B4-BE49-F238E27FC236}">
                      <a16:creationId xmlns:a16="http://schemas.microsoft.com/office/drawing/2014/main" id="{D7E10A67-EBFC-1E04-1C3E-590CD593DB46}"/>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5" name="Oval 284">
                  <a:extLst>
                    <a:ext uri="{FF2B5EF4-FFF2-40B4-BE49-F238E27FC236}">
                      <a16:creationId xmlns:a16="http://schemas.microsoft.com/office/drawing/2014/main" id="{21626F86-1A36-E0B1-1EB0-BECC145A18B7}"/>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6" name="Oval 285">
                  <a:extLst>
                    <a:ext uri="{FF2B5EF4-FFF2-40B4-BE49-F238E27FC236}">
                      <a16:creationId xmlns:a16="http://schemas.microsoft.com/office/drawing/2014/main" id="{9389434F-4890-E6AC-011C-046071CA9CA8}"/>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7" name="Oval 286">
                  <a:extLst>
                    <a:ext uri="{FF2B5EF4-FFF2-40B4-BE49-F238E27FC236}">
                      <a16:creationId xmlns:a16="http://schemas.microsoft.com/office/drawing/2014/main" id="{520FCBB4-F42F-A9BA-BA48-F725F7A43592}"/>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8" name="Oval 287">
                  <a:extLst>
                    <a:ext uri="{FF2B5EF4-FFF2-40B4-BE49-F238E27FC236}">
                      <a16:creationId xmlns:a16="http://schemas.microsoft.com/office/drawing/2014/main" id="{41A4826B-21CE-224E-F346-3009BF9AD27F}"/>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9" name="Oval 288">
                  <a:extLst>
                    <a:ext uri="{FF2B5EF4-FFF2-40B4-BE49-F238E27FC236}">
                      <a16:creationId xmlns:a16="http://schemas.microsoft.com/office/drawing/2014/main" id="{7C7E0074-C974-406D-E180-62E341923BA0}"/>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0" name="Oval 289">
                  <a:extLst>
                    <a:ext uri="{FF2B5EF4-FFF2-40B4-BE49-F238E27FC236}">
                      <a16:creationId xmlns:a16="http://schemas.microsoft.com/office/drawing/2014/main" id="{7492D4FE-2F14-8641-A1B7-FFAB4F198CB2}"/>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1" name="Oval 290">
                  <a:extLst>
                    <a:ext uri="{FF2B5EF4-FFF2-40B4-BE49-F238E27FC236}">
                      <a16:creationId xmlns:a16="http://schemas.microsoft.com/office/drawing/2014/main" id="{C754573B-C1BA-C81D-1DE5-EE20D7BEE3EE}"/>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2" name="Oval 291">
                  <a:extLst>
                    <a:ext uri="{FF2B5EF4-FFF2-40B4-BE49-F238E27FC236}">
                      <a16:creationId xmlns:a16="http://schemas.microsoft.com/office/drawing/2014/main" id="{71845D55-7D65-100B-3F1C-A8B50189BCFD}"/>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3" name="Oval 292">
                  <a:extLst>
                    <a:ext uri="{FF2B5EF4-FFF2-40B4-BE49-F238E27FC236}">
                      <a16:creationId xmlns:a16="http://schemas.microsoft.com/office/drawing/2014/main" id="{64E9791E-73A1-19F5-D443-6562269BD3FA}"/>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4" name="Oval 293">
                  <a:extLst>
                    <a:ext uri="{FF2B5EF4-FFF2-40B4-BE49-F238E27FC236}">
                      <a16:creationId xmlns:a16="http://schemas.microsoft.com/office/drawing/2014/main" id="{C0EB83F0-B32D-3CD8-8F93-C603B5BEF748}"/>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5" name="Oval 294">
                  <a:extLst>
                    <a:ext uri="{FF2B5EF4-FFF2-40B4-BE49-F238E27FC236}">
                      <a16:creationId xmlns:a16="http://schemas.microsoft.com/office/drawing/2014/main" id="{DEC1076E-8DEB-C68D-BC5C-6DC56B8A509E}"/>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6" name="Oval 71">
                  <a:extLst>
                    <a:ext uri="{FF2B5EF4-FFF2-40B4-BE49-F238E27FC236}">
                      <a16:creationId xmlns:a16="http://schemas.microsoft.com/office/drawing/2014/main" id="{13DD30E9-BC38-377A-2882-B114B8DC5A7A}"/>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7" name="Oval 71">
                  <a:extLst>
                    <a:ext uri="{FF2B5EF4-FFF2-40B4-BE49-F238E27FC236}">
                      <a16:creationId xmlns:a16="http://schemas.microsoft.com/office/drawing/2014/main" id="{4200BCA7-BFC0-809A-5140-4585619D9F51}"/>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8" name="Oval 71">
                  <a:extLst>
                    <a:ext uri="{FF2B5EF4-FFF2-40B4-BE49-F238E27FC236}">
                      <a16:creationId xmlns:a16="http://schemas.microsoft.com/office/drawing/2014/main" id="{A1C68890-7450-B01A-7E0D-DC00839615FD}"/>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9" name="Oval 71">
                  <a:extLst>
                    <a:ext uri="{FF2B5EF4-FFF2-40B4-BE49-F238E27FC236}">
                      <a16:creationId xmlns:a16="http://schemas.microsoft.com/office/drawing/2014/main" id="{58C250C3-11A2-16BD-5699-E2542FE5878A}"/>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0" name="Oval 71">
                  <a:extLst>
                    <a:ext uri="{FF2B5EF4-FFF2-40B4-BE49-F238E27FC236}">
                      <a16:creationId xmlns:a16="http://schemas.microsoft.com/office/drawing/2014/main" id="{9C4C3228-8729-27A5-7B30-86BFC3149F2A}"/>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1" name="Oval 71">
                  <a:extLst>
                    <a:ext uri="{FF2B5EF4-FFF2-40B4-BE49-F238E27FC236}">
                      <a16:creationId xmlns:a16="http://schemas.microsoft.com/office/drawing/2014/main" id="{80DB7FCD-2E9A-22F1-CAB1-8BABE861D871}"/>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2" name="Oval 71">
                  <a:extLst>
                    <a:ext uri="{FF2B5EF4-FFF2-40B4-BE49-F238E27FC236}">
                      <a16:creationId xmlns:a16="http://schemas.microsoft.com/office/drawing/2014/main" id="{7E73C047-1AB7-EB83-687D-64BD753120DA}"/>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6" name="Group 215">
                <a:extLst>
                  <a:ext uri="{FF2B5EF4-FFF2-40B4-BE49-F238E27FC236}">
                    <a16:creationId xmlns:a16="http://schemas.microsoft.com/office/drawing/2014/main" id="{A492BAB8-77DC-FCB1-C99B-65D0C2686538}"/>
                  </a:ext>
                </a:extLst>
              </p:cNvPr>
              <p:cNvGrpSpPr/>
              <p:nvPr/>
            </p:nvGrpSpPr>
            <p:grpSpPr>
              <a:xfrm>
                <a:off x="2115795" y="2666767"/>
                <a:ext cx="182769" cy="210129"/>
                <a:chOff x="110072" y="1408932"/>
                <a:chExt cx="523097" cy="721992"/>
              </a:xfrm>
            </p:grpSpPr>
            <p:sp>
              <p:nvSpPr>
                <p:cNvPr id="253" name="Rounded Rectangle 3">
                  <a:extLst>
                    <a:ext uri="{FF2B5EF4-FFF2-40B4-BE49-F238E27FC236}">
                      <a16:creationId xmlns:a16="http://schemas.microsoft.com/office/drawing/2014/main" id="{7282D62A-E86E-C8A5-3B8B-C0EE8F650B8D}"/>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4" name="Oval 253">
                  <a:extLst>
                    <a:ext uri="{FF2B5EF4-FFF2-40B4-BE49-F238E27FC236}">
                      <a16:creationId xmlns:a16="http://schemas.microsoft.com/office/drawing/2014/main" id="{0850B848-6F9B-E7B4-6932-33B52CEC02E6}"/>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5" name="Oval 254">
                  <a:extLst>
                    <a:ext uri="{FF2B5EF4-FFF2-40B4-BE49-F238E27FC236}">
                      <a16:creationId xmlns:a16="http://schemas.microsoft.com/office/drawing/2014/main" id="{27BA81CD-B05F-2448-0FDB-EAA5F9B0E3B8}"/>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6" name="Oval 255">
                  <a:extLst>
                    <a:ext uri="{FF2B5EF4-FFF2-40B4-BE49-F238E27FC236}">
                      <a16:creationId xmlns:a16="http://schemas.microsoft.com/office/drawing/2014/main" id="{99B70ABF-98DC-3DAE-857C-0F816013B26A}"/>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7" name="Oval 256">
                  <a:extLst>
                    <a:ext uri="{FF2B5EF4-FFF2-40B4-BE49-F238E27FC236}">
                      <a16:creationId xmlns:a16="http://schemas.microsoft.com/office/drawing/2014/main" id="{5A7FBC44-F658-9C27-0DC7-6C2DEBB74D57}"/>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8" name="Oval 257">
                  <a:extLst>
                    <a:ext uri="{FF2B5EF4-FFF2-40B4-BE49-F238E27FC236}">
                      <a16:creationId xmlns:a16="http://schemas.microsoft.com/office/drawing/2014/main" id="{672A5EC5-4A72-13AE-C9DF-3FEC828F626C}"/>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9" name="Oval 258">
                  <a:extLst>
                    <a:ext uri="{FF2B5EF4-FFF2-40B4-BE49-F238E27FC236}">
                      <a16:creationId xmlns:a16="http://schemas.microsoft.com/office/drawing/2014/main" id="{C52EB96E-04B3-A56C-7BBE-2C91AB69DD1A}"/>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0" name="Oval 259">
                  <a:extLst>
                    <a:ext uri="{FF2B5EF4-FFF2-40B4-BE49-F238E27FC236}">
                      <a16:creationId xmlns:a16="http://schemas.microsoft.com/office/drawing/2014/main" id="{4EFCBC40-9E31-79F7-BD2D-6AB0657FC5FC}"/>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1" name="Oval 260">
                  <a:extLst>
                    <a:ext uri="{FF2B5EF4-FFF2-40B4-BE49-F238E27FC236}">
                      <a16:creationId xmlns:a16="http://schemas.microsoft.com/office/drawing/2014/main" id="{85E653B1-D830-CFB8-F047-A22192967DA3}"/>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2" name="Oval 261">
                  <a:extLst>
                    <a:ext uri="{FF2B5EF4-FFF2-40B4-BE49-F238E27FC236}">
                      <a16:creationId xmlns:a16="http://schemas.microsoft.com/office/drawing/2014/main" id="{016A28FC-26B8-7E3C-2D26-629FB44CB761}"/>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3" name="Oval 262">
                  <a:extLst>
                    <a:ext uri="{FF2B5EF4-FFF2-40B4-BE49-F238E27FC236}">
                      <a16:creationId xmlns:a16="http://schemas.microsoft.com/office/drawing/2014/main" id="{DECED555-6463-A457-7894-BDE9C9A049B1}"/>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4" name="Oval 263">
                  <a:extLst>
                    <a:ext uri="{FF2B5EF4-FFF2-40B4-BE49-F238E27FC236}">
                      <a16:creationId xmlns:a16="http://schemas.microsoft.com/office/drawing/2014/main" id="{59CB10C5-B7C3-C9C6-CFD2-21BE2D1933E9}"/>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5" name="Oval 264">
                  <a:extLst>
                    <a:ext uri="{FF2B5EF4-FFF2-40B4-BE49-F238E27FC236}">
                      <a16:creationId xmlns:a16="http://schemas.microsoft.com/office/drawing/2014/main" id="{374DA3F8-8B01-F52F-8A95-89EBA7AD61E4}"/>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6" name="Oval 265">
                  <a:extLst>
                    <a:ext uri="{FF2B5EF4-FFF2-40B4-BE49-F238E27FC236}">
                      <a16:creationId xmlns:a16="http://schemas.microsoft.com/office/drawing/2014/main" id="{45DD7D25-2A28-74D8-499B-730BB6E0CBB6}"/>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7" name="Oval 266">
                  <a:extLst>
                    <a:ext uri="{FF2B5EF4-FFF2-40B4-BE49-F238E27FC236}">
                      <a16:creationId xmlns:a16="http://schemas.microsoft.com/office/drawing/2014/main" id="{18CFA3EA-78DD-7EF5-EC25-C8406F49712C}"/>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8" name="Oval 267">
                  <a:extLst>
                    <a:ext uri="{FF2B5EF4-FFF2-40B4-BE49-F238E27FC236}">
                      <a16:creationId xmlns:a16="http://schemas.microsoft.com/office/drawing/2014/main" id="{9E8D2082-B803-BECB-BDD5-EC4593388512}"/>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9" name="Oval 268">
                  <a:extLst>
                    <a:ext uri="{FF2B5EF4-FFF2-40B4-BE49-F238E27FC236}">
                      <a16:creationId xmlns:a16="http://schemas.microsoft.com/office/drawing/2014/main" id="{338BA3A4-A801-3A5F-9809-293B8DAE2132}"/>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0" name="Oval 269">
                  <a:extLst>
                    <a:ext uri="{FF2B5EF4-FFF2-40B4-BE49-F238E27FC236}">
                      <a16:creationId xmlns:a16="http://schemas.microsoft.com/office/drawing/2014/main" id="{D9D05D51-056D-AADA-AD09-28CB5377E846}"/>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1" name="Oval 71">
                  <a:extLst>
                    <a:ext uri="{FF2B5EF4-FFF2-40B4-BE49-F238E27FC236}">
                      <a16:creationId xmlns:a16="http://schemas.microsoft.com/office/drawing/2014/main" id="{12EE4280-486D-0E02-0AB0-FA41CA1A059E}"/>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2" name="Oval 71">
                  <a:extLst>
                    <a:ext uri="{FF2B5EF4-FFF2-40B4-BE49-F238E27FC236}">
                      <a16:creationId xmlns:a16="http://schemas.microsoft.com/office/drawing/2014/main" id="{CC092994-E145-2195-C529-4DD15BD0E586}"/>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3" name="Oval 71">
                  <a:extLst>
                    <a:ext uri="{FF2B5EF4-FFF2-40B4-BE49-F238E27FC236}">
                      <a16:creationId xmlns:a16="http://schemas.microsoft.com/office/drawing/2014/main" id="{3F36F4C9-9E4A-BBE3-8DF4-812AA6B5C175}"/>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4" name="Oval 71">
                  <a:extLst>
                    <a:ext uri="{FF2B5EF4-FFF2-40B4-BE49-F238E27FC236}">
                      <a16:creationId xmlns:a16="http://schemas.microsoft.com/office/drawing/2014/main" id="{11D2360C-0128-1026-DCCC-216A2ADA1B61}"/>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5" name="Oval 71">
                  <a:extLst>
                    <a:ext uri="{FF2B5EF4-FFF2-40B4-BE49-F238E27FC236}">
                      <a16:creationId xmlns:a16="http://schemas.microsoft.com/office/drawing/2014/main" id="{3ED6E7A2-86D9-04B9-64C9-A45FF4FBDD1A}"/>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6" name="Oval 71">
                  <a:extLst>
                    <a:ext uri="{FF2B5EF4-FFF2-40B4-BE49-F238E27FC236}">
                      <a16:creationId xmlns:a16="http://schemas.microsoft.com/office/drawing/2014/main" id="{A1EC7526-3CA0-2DF7-00C3-7B47AD3C6B6F}"/>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7" name="Oval 71">
                  <a:extLst>
                    <a:ext uri="{FF2B5EF4-FFF2-40B4-BE49-F238E27FC236}">
                      <a16:creationId xmlns:a16="http://schemas.microsoft.com/office/drawing/2014/main" id="{C3526188-C9B6-DD0D-5A20-A1DFFB5985F0}"/>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7" name="Group 216">
                <a:extLst>
                  <a:ext uri="{FF2B5EF4-FFF2-40B4-BE49-F238E27FC236}">
                    <a16:creationId xmlns:a16="http://schemas.microsoft.com/office/drawing/2014/main" id="{D0C698E2-6DBD-BF99-5141-A2E71E529FAD}"/>
                  </a:ext>
                </a:extLst>
              </p:cNvPr>
              <p:cNvGrpSpPr/>
              <p:nvPr/>
            </p:nvGrpSpPr>
            <p:grpSpPr>
              <a:xfrm>
                <a:off x="2115262" y="2955867"/>
                <a:ext cx="182769" cy="210129"/>
                <a:chOff x="110072" y="1408932"/>
                <a:chExt cx="523097" cy="721992"/>
              </a:xfrm>
            </p:grpSpPr>
            <p:sp>
              <p:nvSpPr>
                <p:cNvPr id="228" name="Rounded Rectangle 3">
                  <a:extLst>
                    <a:ext uri="{FF2B5EF4-FFF2-40B4-BE49-F238E27FC236}">
                      <a16:creationId xmlns:a16="http://schemas.microsoft.com/office/drawing/2014/main" id="{6EF19F87-67F0-26EA-03CA-E04C87EDB6D4}"/>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9" name="Oval 228">
                  <a:extLst>
                    <a:ext uri="{FF2B5EF4-FFF2-40B4-BE49-F238E27FC236}">
                      <a16:creationId xmlns:a16="http://schemas.microsoft.com/office/drawing/2014/main" id="{0802406A-3C2C-3736-B1F7-81C6FFD3604D}"/>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0" name="Oval 229">
                  <a:extLst>
                    <a:ext uri="{FF2B5EF4-FFF2-40B4-BE49-F238E27FC236}">
                      <a16:creationId xmlns:a16="http://schemas.microsoft.com/office/drawing/2014/main" id="{C31CD54D-0707-EAF7-D7E8-1A30341E47C5}"/>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1" name="Oval 230">
                  <a:extLst>
                    <a:ext uri="{FF2B5EF4-FFF2-40B4-BE49-F238E27FC236}">
                      <a16:creationId xmlns:a16="http://schemas.microsoft.com/office/drawing/2014/main" id="{7C181B13-4F42-2FF2-A30D-6B07152F8558}"/>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2" name="Oval 231">
                  <a:extLst>
                    <a:ext uri="{FF2B5EF4-FFF2-40B4-BE49-F238E27FC236}">
                      <a16:creationId xmlns:a16="http://schemas.microsoft.com/office/drawing/2014/main" id="{486909EB-D6B4-65BE-9B4A-B1C01CFA4A60}"/>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3" name="Oval 232">
                  <a:extLst>
                    <a:ext uri="{FF2B5EF4-FFF2-40B4-BE49-F238E27FC236}">
                      <a16:creationId xmlns:a16="http://schemas.microsoft.com/office/drawing/2014/main" id="{50C81F49-B53D-FEEA-F59A-D517871E4B68}"/>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4" name="Oval 233">
                  <a:extLst>
                    <a:ext uri="{FF2B5EF4-FFF2-40B4-BE49-F238E27FC236}">
                      <a16:creationId xmlns:a16="http://schemas.microsoft.com/office/drawing/2014/main" id="{E245EAD4-16DD-D382-C6A4-B92BFA6173CB}"/>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5" name="Oval 234">
                  <a:extLst>
                    <a:ext uri="{FF2B5EF4-FFF2-40B4-BE49-F238E27FC236}">
                      <a16:creationId xmlns:a16="http://schemas.microsoft.com/office/drawing/2014/main" id="{7B7A51DD-BB16-8D58-0F5E-2739ED81B735}"/>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6" name="Oval 235">
                  <a:extLst>
                    <a:ext uri="{FF2B5EF4-FFF2-40B4-BE49-F238E27FC236}">
                      <a16:creationId xmlns:a16="http://schemas.microsoft.com/office/drawing/2014/main" id="{DAFC76AD-9185-EDCD-071B-21361836D9B6}"/>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7" name="Oval 236">
                  <a:extLst>
                    <a:ext uri="{FF2B5EF4-FFF2-40B4-BE49-F238E27FC236}">
                      <a16:creationId xmlns:a16="http://schemas.microsoft.com/office/drawing/2014/main" id="{ABFF6237-78B5-5ADA-A28F-4C5C8DA42474}"/>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8" name="Oval 237">
                  <a:extLst>
                    <a:ext uri="{FF2B5EF4-FFF2-40B4-BE49-F238E27FC236}">
                      <a16:creationId xmlns:a16="http://schemas.microsoft.com/office/drawing/2014/main" id="{CC9AB7C9-3B8F-4F62-D11F-E042340CC736}"/>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9" name="Oval 238">
                  <a:extLst>
                    <a:ext uri="{FF2B5EF4-FFF2-40B4-BE49-F238E27FC236}">
                      <a16:creationId xmlns:a16="http://schemas.microsoft.com/office/drawing/2014/main" id="{0137CC99-2BB1-5BD6-0320-937375201F68}"/>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0" name="Oval 239">
                  <a:extLst>
                    <a:ext uri="{FF2B5EF4-FFF2-40B4-BE49-F238E27FC236}">
                      <a16:creationId xmlns:a16="http://schemas.microsoft.com/office/drawing/2014/main" id="{B225BA2F-96B8-DBFB-091D-FE16722FA2CC}"/>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1" name="Oval 240">
                  <a:extLst>
                    <a:ext uri="{FF2B5EF4-FFF2-40B4-BE49-F238E27FC236}">
                      <a16:creationId xmlns:a16="http://schemas.microsoft.com/office/drawing/2014/main" id="{D0DF8BE6-0C2A-16AB-762A-080EC4675839}"/>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2" name="Oval 241">
                  <a:extLst>
                    <a:ext uri="{FF2B5EF4-FFF2-40B4-BE49-F238E27FC236}">
                      <a16:creationId xmlns:a16="http://schemas.microsoft.com/office/drawing/2014/main" id="{83875A89-4027-DDF7-456B-F6CDF744CF13}"/>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3" name="Oval 242">
                  <a:extLst>
                    <a:ext uri="{FF2B5EF4-FFF2-40B4-BE49-F238E27FC236}">
                      <a16:creationId xmlns:a16="http://schemas.microsoft.com/office/drawing/2014/main" id="{8E5229E5-4F1B-AAC0-F5A8-4646F523B0BF}"/>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4" name="Oval 243">
                  <a:extLst>
                    <a:ext uri="{FF2B5EF4-FFF2-40B4-BE49-F238E27FC236}">
                      <a16:creationId xmlns:a16="http://schemas.microsoft.com/office/drawing/2014/main" id="{0FCE20AC-F496-87D7-31CC-22B08AC251C3}"/>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5" name="Oval 244">
                  <a:extLst>
                    <a:ext uri="{FF2B5EF4-FFF2-40B4-BE49-F238E27FC236}">
                      <a16:creationId xmlns:a16="http://schemas.microsoft.com/office/drawing/2014/main" id="{89623B7B-6E4E-4DAA-5677-928992905AE5}"/>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6" name="Oval 71">
                  <a:extLst>
                    <a:ext uri="{FF2B5EF4-FFF2-40B4-BE49-F238E27FC236}">
                      <a16:creationId xmlns:a16="http://schemas.microsoft.com/office/drawing/2014/main" id="{7E924483-2518-124F-FFB3-5C34148C37EC}"/>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7" name="Oval 71">
                  <a:extLst>
                    <a:ext uri="{FF2B5EF4-FFF2-40B4-BE49-F238E27FC236}">
                      <a16:creationId xmlns:a16="http://schemas.microsoft.com/office/drawing/2014/main" id="{4CB4F50A-656E-9D62-949F-CC08D62FB0A8}"/>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8" name="Oval 71">
                  <a:extLst>
                    <a:ext uri="{FF2B5EF4-FFF2-40B4-BE49-F238E27FC236}">
                      <a16:creationId xmlns:a16="http://schemas.microsoft.com/office/drawing/2014/main" id="{4B464050-C86F-9F6C-76A8-BA6E69E04657}"/>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9" name="Oval 71">
                  <a:extLst>
                    <a:ext uri="{FF2B5EF4-FFF2-40B4-BE49-F238E27FC236}">
                      <a16:creationId xmlns:a16="http://schemas.microsoft.com/office/drawing/2014/main" id="{602AC389-4D25-14E6-4FDC-4429E0ED112C}"/>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0" name="Oval 71">
                  <a:extLst>
                    <a:ext uri="{FF2B5EF4-FFF2-40B4-BE49-F238E27FC236}">
                      <a16:creationId xmlns:a16="http://schemas.microsoft.com/office/drawing/2014/main" id="{61F8D084-F01D-B2C1-8AA2-D3EAB74F744D}"/>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1" name="Oval 71">
                  <a:extLst>
                    <a:ext uri="{FF2B5EF4-FFF2-40B4-BE49-F238E27FC236}">
                      <a16:creationId xmlns:a16="http://schemas.microsoft.com/office/drawing/2014/main" id="{75EACACA-5508-1A64-DC26-6AF115109A1B}"/>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2" name="Oval 71">
                  <a:extLst>
                    <a:ext uri="{FF2B5EF4-FFF2-40B4-BE49-F238E27FC236}">
                      <a16:creationId xmlns:a16="http://schemas.microsoft.com/office/drawing/2014/main" id="{410F3095-8C91-A0E0-5B0B-98151330C5F6}"/>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sp>
            <p:nvSpPr>
              <p:cNvPr id="218" name="TextBox 217">
                <a:extLst>
                  <a:ext uri="{FF2B5EF4-FFF2-40B4-BE49-F238E27FC236}">
                    <a16:creationId xmlns:a16="http://schemas.microsoft.com/office/drawing/2014/main" id="{C7A7D1BA-CD97-43AE-85D1-789A5A9DBEE1}"/>
                  </a:ext>
                </a:extLst>
              </p:cNvPr>
              <p:cNvSpPr txBox="1"/>
              <p:nvPr/>
            </p:nvSpPr>
            <p:spPr>
              <a:xfrm>
                <a:off x="1601009" y="3442392"/>
                <a:ext cx="369013"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Leaf</a:t>
                </a:r>
              </a:p>
            </p:txBody>
          </p:sp>
          <p:sp>
            <p:nvSpPr>
              <p:cNvPr id="219" name="TextBox 218">
                <a:extLst>
                  <a:ext uri="{FF2B5EF4-FFF2-40B4-BE49-F238E27FC236}">
                    <a16:creationId xmlns:a16="http://schemas.microsoft.com/office/drawing/2014/main" id="{231F8C21-7D4D-04FE-0016-56CA53F92E20}"/>
                  </a:ext>
                </a:extLst>
              </p:cNvPr>
              <p:cNvSpPr txBox="1"/>
              <p:nvPr/>
            </p:nvSpPr>
            <p:spPr>
              <a:xfrm>
                <a:off x="1987780" y="3442392"/>
                <a:ext cx="428323"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Spine</a:t>
                </a:r>
              </a:p>
            </p:txBody>
          </p:sp>
          <p:cxnSp>
            <p:nvCxnSpPr>
              <p:cNvPr id="220" name="Straight Connector 219">
                <a:extLst>
                  <a:ext uri="{FF2B5EF4-FFF2-40B4-BE49-F238E27FC236}">
                    <a16:creationId xmlns:a16="http://schemas.microsoft.com/office/drawing/2014/main" id="{38F074BF-03A7-E6F8-D0DE-4BACFF60B476}"/>
                  </a:ext>
                </a:extLst>
              </p:cNvPr>
              <p:cNvCxnSpPr/>
              <p:nvPr/>
            </p:nvCxnSpPr>
            <p:spPr>
              <a:xfrm flipH="1">
                <a:off x="1860605" y="3053226"/>
                <a:ext cx="282211" cy="2832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00475E7-8EB3-FEA7-2C2A-4E1ECA192F84}"/>
                  </a:ext>
                </a:extLst>
              </p:cNvPr>
              <p:cNvCxnSpPr/>
              <p:nvPr/>
            </p:nvCxnSpPr>
            <p:spPr>
              <a:xfrm flipH="1">
                <a:off x="1856781" y="2741107"/>
                <a:ext cx="272428" cy="602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68204FF-6900-A2D1-BAE8-DB155DE64BBE}"/>
                  </a:ext>
                </a:extLst>
              </p:cNvPr>
              <p:cNvCxnSpPr/>
              <p:nvPr/>
            </p:nvCxnSpPr>
            <p:spPr>
              <a:xfrm flipH="1" flipV="1">
                <a:off x="1873697" y="3045200"/>
                <a:ext cx="255390" cy="2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BEA83BA2-B912-97C4-D47A-DC36F2CE6086}"/>
                  </a:ext>
                </a:extLst>
              </p:cNvPr>
              <p:cNvCxnSpPr/>
              <p:nvPr/>
            </p:nvCxnSpPr>
            <p:spPr>
              <a:xfrm flipH="1">
                <a:off x="1873697" y="2740655"/>
                <a:ext cx="260530" cy="287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72E75217-DAAA-DB37-A17F-EA64EC8FC6E6}"/>
                  </a:ext>
                </a:extLst>
              </p:cNvPr>
              <p:cNvCxnSpPr/>
              <p:nvPr/>
            </p:nvCxnSpPr>
            <p:spPr>
              <a:xfrm flipH="1" flipV="1">
                <a:off x="1861195" y="2469437"/>
                <a:ext cx="265216" cy="617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4BEF951-00B3-EF9A-B61A-7B6D4C248BA7}"/>
                  </a:ext>
                </a:extLst>
              </p:cNvPr>
              <p:cNvCxnSpPr/>
              <p:nvPr/>
            </p:nvCxnSpPr>
            <p:spPr>
              <a:xfrm flipH="1">
                <a:off x="1871577" y="2754413"/>
                <a:ext cx="2552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3C0EB02-0B63-67F2-435D-64A5E67C0C64}"/>
                  </a:ext>
                </a:extLst>
              </p:cNvPr>
              <p:cNvCxnSpPr/>
              <p:nvPr/>
            </p:nvCxnSpPr>
            <p:spPr>
              <a:xfrm flipH="1" flipV="1">
                <a:off x="1871577" y="2487095"/>
                <a:ext cx="240849" cy="2707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EB24F07-2CDF-81E9-FA42-B82EB50A108C}"/>
                  </a:ext>
                </a:extLst>
              </p:cNvPr>
              <p:cNvCxnSpPr/>
              <p:nvPr/>
            </p:nvCxnSpPr>
            <p:spPr>
              <a:xfrm flipH="1" flipV="1">
                <a:off x="1863389" y="2749251"/>
                <a:ext cx="249037" cy="324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94" name="Group 393">
            <a:extLst>
              <a:ext uri="{FF2B5EF4-FFF2-40B4-BE49-F238E27FC236}">
                <a16:creationId xmlns:a16="http://schemas.microsoft.com/office/drawing/2014/main" id="{164A7A44-EDED-AE3C-902B-AE0BEC568106}"/>
              </a:ext>
            </a:extLst>
          </p:cNvPr>
          <p:cNvGrpSpPr/>
          <p:nvPr/>
        </p:nvGrpSpPr>
        <p:grpSpPr>
          <a:xfrm>
            <a:off x="1062113" y="2777264"/>
            <a:ext cx="7690477" cy="836884"/>
            <a:chOff x="1069482" y="2467649"/>
            <a:chExt cx="7690476" cy="836884"/>
          </a:xfrm>
        </p:grpSpPr>
        <p:grpSp>
          <p:nvGrpSpPr>
            <p:cNvPr id="395" name="Group 394">
              <a:extLst>
                <a:ext uri="{FF2B5EF4-FFF2-40B4-BE49-F238E27FC236}">
                  <a16:creationId xmlns:a16="http://schemas.microsoft.com/office/drawing/2014/main" id="{1D049EC1-9B22-765E-CE67-CFE87D807566}"/>
                </a:ext>
              </a:extLst>
            </p:cNvPr>
            <p:cNvGrpSpPr/>
            <p:nvPr/>
          </p:nvGrpSpPr>
          <p:grpSpPr>
            <a:xfrm>
              <a:off x="8167825" y="2547775"/>
              <a:ext cx="362600" cy="211600"/>
              <a:chOff x="7891958" y="4332951"/>
              <a:chExt cx="362600" cy="211600"/>
            </a:xfrm>
          </p:grpSpPr>
          <p:grpSp>
            <p:nvGrpSpPr>
              <p:cNvPr id="418" name="Group 417">
                <a:extLst>
                  <a:ext uri="{FF2B5EF4-FFF2-40B4-BE49-F238E27FC236}">
                    <a16:creationId xmlns:a16="http://schemas.microsoft.com/office/drawing/2014/main" id="{8A0A644C-D184-9287-AB5B-1E1436EE1DDF}"/>
                  </a:ext>
                </a:extLst>
              </p:cNvPr>
              <p:cNvGrpSpPr/>
              <p:nvPr/>
            </p:nvGrpSpPr>
            <p:grpSpPr>
              <a:xfrm>
                <a:off x="7952382" y="4332951"/>
                <a:ext cx="209778" cy="209720"/>
                <a:chOff x="7952382" y="4332951"/>
                <a:chExt cx="209778" cy="209720"/>
              </a:xfrm>
            </p:grpSpPr>
            <p:grpSp>
              <p:nvGrpSpPr>
                <p:cNvPr id="420" name="Group 419">
                  <a:extLst>
                    <a:ext uri="{FF2B5EF4-FFF2-40B4-BE49-F238E27FC236}">
                      <a16:creationId xmlns:a16="http://schemas.microsoft.com/office/drawing/2014/main" id="{49B1C420-72E2-294F-F313-6F09DA8CE609}"/>
                    </a:ext>
                  </a:extLst>
                </p:cNvPr>
                <p:cNvGrpSpPr/>
                <p:nvPr/>
              </p:nvGrpSpPr>
              <p:grpSpPr>
                <a:xfrm>
                  <a:off x="7969474" y="4345594"/>
                  <a:ext cx="184484" cy="184435"/>
                  <a:chOff x="6756668" y="3370792"/>
                  <a:chExt cx="303592" cy="303588"/>
                </a:xfrm>
              </p:grpSpPr>
              <p:sp>
                <p:nvSpPr>
                  <p:cNvPr id="422" name="Rounded Rectangle 421">
                    <a:extLst>
                      <a:ext uri="{FF2B5EF4-FFF2-40B4-BE49-F238E27FC236}">
                        <a16:creationId xmlns:a16="http://schemas.microsoft.com/office/drawing/2014/main" id="{E3542999-9D1A-BFC3-ACC6-9DBE3DB7CC0B}"/>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23" name="Rounded Rectangle 422">
                    <a:extLst>
                      <a:ext uri="{FF2B5EF4-FFF2-40B4-BE49-F238E27FC236}">
                        <a16:creationId xmlns:a16="http://schemas.microsoft.com/office/drawing/2014/main" id="{A50C8DE3-70B0-6343-CF62-142A9D10BC8B}"/>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21" name="Rounded Rectangle 420">
                  <a:extLst>
                    <a:ext uri="{FF2B5EF4-FFF2-40B4-BE49-F238E27FC236}">
                      <a16:creationId xmlns:a16="http://schemas.microsoft.com/office/drawing/2014/main" id="{34916535-B5B0-99B3-331B-CFEEBFB3826C}"/>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19" name="TextBox 418">
                <a:extLst>
                  <a:ext uri="{FF2B5EF4-FFF2-40B4-BE49-F238E27FC236}">
                    <a16:creationId xmlns:a16="http://schemas.microsoft.com/office/drawing/2014/main" id="{99FB8D14-ACAD-2457-8454-D179D1899DF4}"/>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396" name="Group 395">
              <a:extLst>
                <a:ext uri="{FF2B5EF4-FFF2-40B4-BE49-F238E27FC236}">
                  <a16:creationId xmlns:a16="http://schemas.microsoft.com/office/drawing/2014/main" id="{CBE0656C-EB7A-2B60-ADCC-DFE74DBCC764}"/>
                </a:ext>
              </a:extLst>
            </p:cNvPr>
            <p:cNvGrpSpPr/>
            <p:nvPr/>
          </p:nvGrpSpPr>
          <p:grpSpPr>
            <a:xfrm>
              <a:off x="8397358" y="2543990"/>
              <a:ext cx="362600" cy="211600"/>
              <a:chOff x="7891958" y="4332951"/>
              <a:chExt cx="362600" cy="211600"/>
            </a:xfrm>
          </p:grpSpPr>
          <p:grpSp>
            <p:nvGrpSpPr>
              <p:cNvPr id="412" name="Group 411">
                <a:extLst>
                  <a:ext uri="{FF2B5EF4-FFF2-40B4-BE49-F238E27FC236}">
                    <a16:creationId xmlns:a16="http://schemas.microsoft.com/office/drawing/2014/main" id="{C919684B-B88C-7F65-840D-A25A4B1E2C18}"/>
                  </a:ext>
                </a:extLst>
              </p:cNvPr>
              <p:cNvGrpSpPr/>
              <p:nvPr/>
            </p:nvGrpSpPr>
            <p:grpSpPr>
              <a:xfrm>
                <a:off x="7952382" y="4332951"/>
                <a:ext cx="209778" cy="209720"/>
                <a:chOff x="7952382" y="4332951"/>
                <a:chExt cx="209778" cy="209720"/>
              </a:xfrm>
            </p:grpSpPr>
            <p:grpSp>
              <p:nvGrpSpPr>
                <p:cNvPr id="414" name="Group 413">
                  <a:extLst>
                    <a:ext uri="{FF2B5EF4-FFF2-40B4-BE49-F238E27FC236}">
                      <a16:creationId xmlns:a16="http://schemas.microsoft.com/office/drawing/2014/main" id="{AEE094EE-0C3D-C711-F7BB-926E8D31B7F1}"/>
                    </a:ext>
                  </a:extLst>
                </p:cNvPr>
                <p:cNvGrpSpPr/>
                <p:nvPr/>
              </p:nvGrpSpPr>
              <p:grpSpPr>
                <a:xfrm>
                  <a:off x="7969474" y="4345594"/>
                  <a:ext cx="184484" cy="184435"/>
                  <a:chOff x="6756668" y="3370792"/>
                  <a:chExt cx="303592" cy="303588"/>
                </a:xfrm>
              </p:grpSpPr>
              <p:sp>
                <p:nvSpPr>
                  <p:cNvPr id="416" name="Rounded Rectangle 415">
                    <a:extLst>
                      <a:ext uri="{FF2B5EF4-FFF2-40B4-BE49-F238E27FC236}">
                        <a16:creationId xmlns:a16="http://schemas.microsoft.com/office/drawing/2014/main" id="{A75EF016-60DD-0920-EEE1-6621A1AB205D}"/>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17" name="Rounded Rectangle 416">
                    <a:extLst>
                      <a:ext uri="{FF2B5EF4-FFF2-40B4-BE49-F238E27FC236}">
                        <a16:creationId xmlns:a16="http://schemas.microsoft.com/office/drawing/2014/main" id="{6421E2B3-25D7-20D6-DB82-36108FA5C2A7}"/>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15" name="Rounded Rectangle 414">
                  <a:extLst>
                    <a:ext uri="{FF2B5EF4-FFF2-40B4-BE49-F238E27FC236}">
                      <a16:creationId xmlns:a16="http://schemas.microsoft.com/office/drawing/2014/main" id="{2CDF00B1-F3F6-C844-2280-30A0813C114E}"/>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13" name="TextBox 412">
                <a:extLst>
                  <a:ext uri="{FF2B5EF4-FFF2-40B4-BE49-F238E27FC236}">
                    <a16:creationId xmlns:a16="http://schemas.microsoft.com/office/drawing/2014/main" id="{2F1B0DBA-E289-30DC-A707-C52B2CB3F296}"/>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397" name="Group 396">
              <a:extLst>
                <a:ext uri="{FF2B5EF4-FFF2-40B4-BE49-F238E27FC236}">
                  <a16:creationId xmlns:a16="http://schemas.microsoft.com/office/drawing/2014/main" id="{A59543DF-EE43-D78C-C33D-ECE871B508BD}"/>
                </a:ext>
              </a:extLst>
            </p:cNvPr>
            <p:cNvGrpSpPr/>
            <p:nvPr/>
          </p:nvGrpSpPr>
          <p:grpSpPr>
            <a:xfrm>
              <a:off x="1070848" y="2854088"/>
              <a:ext cx="362600" cy="211600"/>
              <a:chOff x="7891958" y="4332951"/>
              <a:chExt cx="362600" cy="211600"/>
            </a:xfrm>
          </p:grpSpPr>
          <p:grpSp>
            <p:nvGrpSpPr>
              <p:cNvPr id="406" name="Group 405">
                <a:extLst>
                  <a:ext uri="{FF2B5EF4-FFF2-40B4-BE49-F238E27FC236}">
                    <a16:creationId xmlns:a16="http://schemas.microsoft.com/office/drawing/2014/main" id="{8727D28F-CC17-AD3E-E652-332B03F10877}"/>
                  </a:ext>
                </a:extLst>
              </p:cNvPr>
              <p:cNvGrpSpPr/>
              <p:nvPr/>
            </p:nvGrpSpPr>
            <p:grpSpPr>
              <a:xfrm>
                <a:off x="7952382" y="4332951"/>
                <a:ext cx="209778" cy="209720"/>
                <a:chOff x="7952382" y="4332951"/>
                <a:chExt cx="209778" cy="209720"/>
              </a:xfrm>
            </p:grpSpPr>
            <p:grpSp>
              <p:nvGrpSpPr>
                <p:cNvPr id="408" name="Group 407">
                  <a:extLst>
                    <a:ext uri="{FF2B5EF4-FFF2-40B4-BE49-F238E27FC236}">
                      <a16:creationId xmlns:a16="http://schemas.microsoft.com/office/drawing/2014/main" id="{D4EB5335-8F61-F433-3548-82BC85A57298}"/>
                    </a:ext>
                  </a:extLst>
                </p:cNvPr>
                <p:cNvGrpSpPr/>
                <p:nvPr/>
              </p:nvGrpSpPr>
              <p:grpSpPr>
                <a:xfrm>
                  <a:off x="7969474" y="4345594"/>
                  <a:ext cx="184484" cy="184435"/>
                  <a:chOff x="6756668" y="3370792"/>
                  <a:chExt cx="303592" cy="303588"/>
                </a:xfrm>
              </p:grpSpPr>
              <p:sp>
                <p:nvSpPr>
                  <p:cNvPr id="410" name="Rounded Rectangle 409">
                    <a:extLst>
                      <a:ext uri="{FF2B5EF4-FFF2-40B4-BE49-F238E27FC236}">
                        <a16:creationId xmlns:a16="http://schemas.microsoft.com/office/drawing/2014/main" id="{363939F6-2D62-5524-CD01-DAD639C8550B}"/>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11" name="Rounded Rectangle 410">
                    <a:extLst>
                      <a:ext uri="{FF2B5EF4-FFF2-40B4-BE49-F238E27FC236}">
                        <a16:creationId xmlns:a16="http://schemas.microsoft.com/office/drawing/2014/main" id="{9E7DD4CE-60AE-2D05-64DE-60D6D0F47EA0}"/>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09" name="Rounded Rectangle 408">
                  <a:extLst>
                    <a:ext uri="{FF2B5EF4-FFF2-40B4-BE49-F238E27FC236}">
                      <a16:creationId xmlns:a16="http://schemas.microsoft.com/office/drawing/2014/main" id="{F1C1DC32-2257-51B6-E331-E5A996637AD9}"/>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07" name="TextBox 406">
                <a:extLst>
                  <a:ext uri="{FF2B5EF4-FFF2-40B4-BE49-F238E27FC236}">
                    <a16:creationId xmlns:a16="http://schemas.microsoft.com/office/drawing/2014/main" id="{34317021-0B44-A768-5DB1-3E2F3F2EC95B}"/>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398" name="Group 397">
              <a:extLst>
                <a:ext uri="{FF2B5EF4-FFF2-40B4-BE49-F238E27FC236}">
                  <a16:creationId xmlns:a16="http://schemas.microsoft.com/office/drawing/2014/main" id="{1301EA10-5668-1E1F-450C-D9FB4DC19252}"/>
                </a:ext>
              </a:extLst>
            </p:cNvPr>
            <p:cNvGrpSpPr/>
            <p:nvPr/>
          </p:nvGrpSpPr>
          <p:grpSpPr>
            <a:xfrm>
              <a:off x="1069482" y="3092933"/>
              <a:ext cx="362600" cy="211600"/>
              <a:chOff x="7891958" y="4332951"/>
              <a:chExt cx="362600" cy="211600"/>
            </a:xfrm>
          </p:grpSpPr>
          <p:grpSp>
            <p:nvGrpSpPr>
              <p:cNvPr id="400" name="Group 399">
                <a:extLst>
                  <a:ext uri="{FF2B5EF4-FFF2-40B4-BE49-F238E27FC236}">
                    <a16:creationId xmlns:a16="http://schemas.microsoft.com/office/drawing/2014/main" id="{FDF131DB-09B6-7C1F-94F1-844FADDD7767}"/>
                  </a:ext>
                </a:extLst>
              </p:cNvPr>
              <p:cNvGrpSpPr/>
              <p:nvPr/>
            </p:nvGrpSpPr>
            <p:grpSpPr>
              <a:xfrm>
                <a:off x="7952382" y="4332951"/>
                <a:ext cx="209778" cy="209720"/>
                <a:chOff x="7952382" y="4332951"/>
                <a:chExt cx="209778" cy="209720"/>
              </a:xfrm>
            </p:grpSpPr>
            <p:grpSp>
              <p:nvGrpSpPr>
                <p:cNvPr id="402" name="Group 401">
                  <a:extLst>
                    <a:ext uri="{FF2B5EF4-FFF2-40B4-BE49-F238E27FC236}">
                      <a16:creationId xmlns:a16="http://schemas.microsoft.com/office/drawing/2014/main" id="{8DDA0F2D-1625-3B0A-DCFB-D7930D359796}"/>
                    </a:ext>
                  </a:extLst>
                </p:cNvPr>
                <p:cNvGrpSpPr/>
                <p:nvPr/>
              </p:nvGrpSpPr>
              <p:grpSpPr>
                <a:xfrm>
                  <a:off x="7969474" y="4345594"/>
                  <a:ext cx="184484" cy="184435"/>
                  <a:chOff x="6756668" y="3370792"/>
                  <a:chExt cx="303592" cy="303588"/>
                </a:xfrm>
              </p:grpSpPr>
              <p:sp>
                <p:nvSpPr>
                  <p:cNvPr id="404" name="Rounded Rectangle 403">
                    <a:extLst>
                      <a:ext uri="{FF2B5EF4-FFF2-40B4-BE49-F238E27FC236}">
                        <a16:creationId xmlns:a16="http://schemas.microsoft.com/office/drawing/2014/main" id="{F8B89668-DFC1-9D2C-489F-2C7D543E5469}"/>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05" name="Rounded Rectangle 404">
                    <a:extLst>
                      <a:ext uri="{FF2B5EF4-FFF2-40B4-BE49-F238E27FC236}">
                        <a16:creationId xmlns:a16="http://schemas.microsoft.com/office/drawing/2014/main" id="{EF7071AA-B761-E2B1-1F7C-557F9BE8B340}"/>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03" name="Rounded Rectangle 402">
                  <a:extLst>
                    <a:ext uri="{FF2B5EF4-FFF2-40B4-BE49-F238E27FC236}">
                      <a16:creationId xmlns:a16="http://schemas.microsoft.com/office/drawing/2014/main" id="{20B8E531-1ABE-467B-D583-37CAE93400B6}"/>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01" name="TextBox 400">
                <a:extLst>
                  <a:ext uri="{FF2B5EF4-FFF2-40B4-BE49-F238E27FC236}">
                    <a16:creationId xmlns:a16="http://schemas.microsoft.com/office/drawing/2014/main" id="{C1493C67-23C0-9499-438C-0B3FDFC919D6}"/>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cxnSp>
          <p:nvCxnSpPr>
            <p:cNvPr id="399" name="Elbow Connector 398">
              <a:extLst>
                <a:ext uri="{FF2B5EF4-FFF2-40B4-BE49-F238E27FC236}">
                  <a16:creationId xmlns:a16="http://schemas.microsoft.com/office/drawing/2014/main" id="{2F2E719A-B7B4-E836-FEEF-ED6D87F7839D}"/>
                </a:ext>
              </a:extLst>
            </p:cNvPr>
            <p:cNvCxnSpPr/>
            <p:nvPr/>
          </p:nvCxnSpPr>
          <p:spPr>
            <a:xfrm flipV="1">
              <a:off x="1656189" y="2467649"/>
              <a:ext cx="6704215" cy="414228"/>
            </a:xfrm>
            <a:prstGeom prst="bentConnector4">
              <a:avLst>
                <a:gd name="adj1" fmla="val 30"/>
                <a:gd name="adj2" fmla="val 133592"/>
              </a:avLst>
            </a:prstGeom>
            <a:ln w="41275">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24" name="TextBox 423">
            <a:extLst>
              <a:ext uri="{FF2B5EF4-FFF2-40B4-BE49-F238E27FC236}">
                <a16:creationId xmlns:a16="http://schemas.microsoft.com/office/drawing/2014/main" id="{93F6D125-0DA5-A23F-48B5-E6087CA90196}"/>
              </a:ext>
            </a:extLst>
          </p:cNvPr>
          <p:cNvSpPr txBox="1"/>
          <p:nvPr/>
        </p:nvSpPr>
        <p:spPr>
          <a:xfrm>
            <a:off x="4892823" y="1401493"/>
            <a:ext cx="688010" cy="46166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SDN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Control</a:t>
            </a:r>
          </a:p>
        </p:txBody>
      </p:sp>
      <p:cxnSp>
        <p:nvCxnSpPr>
          <p:cNvPr id="425" name="Straight Connector 424">
            <a:extLst>
              <a:ext uri="{FF2B5EF4-FFF2-40B4-BE49-F238E27FC236}">
                <a16:creationId xmlns:a16="http://schemas.microsoft.com/office/drawing/2014/main" id="{803D983D-B97D-E041-7AEB-ACBFC03FB54E}"/>
              </a:ext>
            </a:extLst>
          </p:cNvPr>
          <p:cNvCxnSpPr>
            <a:stCxn id="429" idx="2"/>
            <a:endCxn id="7" idx="0"/>
          </p:cNvCxnSpPr>
          <p:nvPr/>
        </p:nvCxnSpPr>
        <p:spPr>
          <a:xfrm flipH="1">
            <a:off x="3591686" y="1816038"/>
            <a:ext cx="2167067" cy="2136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40D94E18-634D-CB42-1E61-DA71E96190A0}"/>
              </a:ext>
            </a:extLst>
          </p:cNvPr>
          <p:cNvCxnSpPr>
            <a:stCxn id="429" idx="2"/>
            <a:endCxn id="13" idx="0"/>
          </p:cNvCxnSpPr>
          <p:nvPr/>
        </p:nvCxnSpPr>
        <p:spPr>
          <a:xfrm>
            <a:off x="5758753" y="1816038"/>
            <a:ext cx="2155631" cy="2136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6225ED9B-6E51-7E29-A777-A73319243896}"/>
              </a:ext>
            </a:extLst>
          </p:cNvPr>
          <p:cNvCxnSpPr>
            <a:stCxn id="429" idx="2"/>
            <a:endCxn id="10" idx="0"/>
          </p:cNvCxnSpPr>
          <p:nvPr/>
        </p:nvCxnSpPr>
        <p:spPr>
          <a:xfrm>
            <a:off x="5758753" y="1816038"/>
            <a:ext cx="1" cy="2136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428" name="Picture 427">
            <a:extLst>
              <a:ext uri="{FF2B5EF4-FFF2-40B4-BE49-F238E27FC236}">
                <a16:creationId xmlns:a16="http://schemas.microsoft.com/office/drawing/2014/main" id="{FEE18504-81CD-804E-6278-3D6E421D7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59" y="1308582"/>
            <a:ext cx="264518" cy="264518"/>
          </a:xfrm>
          <a:prstGeom prst="rect">
            <a:avLst/>
          </a:prstGeom>
        </p:spPr>
      </p:pic>
      <p:pic>
        <p:nvPicPr>
          <p:cNvPr id="429" name="Picture 428">
            <a:extLst>
              <a:ext uri="{FF2B5EF4-FFF2-40B4-BE49-F238E27FC236}">
                <a16:creationId xmlns:a16="http://schemas.microsoft.com/office/drawing/2014/main" id="{6B22E8DB-3CD1-845D-C709-6656130D6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346" y="1301226"/>
            <a:ext cx="514813" cy="514813"/>
          </a:xfrm>
          <a:prstGeom prst="rect">
            <a:avLst/>
          </a:prstGeom>
        </p:spPr>
      </p:pic>
      <p:cxnSp>
        <p:nvCxnSpPr>
          <p:cNvPr id="430" name="Straight Arrow Connector 429">
            <a:extLst>
              <a:ext uri="{FF2B5EF4-FFF2-40B4-BE49-F238E27FC236}">
                <a16:creationId xmlns:a16="http://schemas.microsoft.com/office/drawing/2014/main" id="{4B9CE4DD-4476-8E02-CBA5-C760B7FD8AFC}"/>
              </a:ext>
            </a:extLst>
          </p:cNvPr>
          <p:cNvCxnSpPr>
            <a:cxnSpLocks/>
          </p:cNvCxnSpPr>
          <p:nvPr/>
        </p:nvCxnSpPr>
        <p:spPr>
          <a:xfrm flipH="1" flipV="1">
            <a:off x="1315651" y="2549813"/>
            <a:ext cx="333169" cy="101274"/>
          </a:xfrm>
          <a:prstGeom prst="straightConnector1">
            <a:avLst/>
          </a:prstGeom>
          <a:ln w="41275">
            <a:solidFill>
              <a:srgbClr val="92D050"/>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randombar(horizontal)">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randombar(horizontal)">
                                      <p:cBhvr>
                                        <p:cTn id="12"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5B8684-3FBF-4091-A24A-0588B723F030}"/>
              </a:ext>
            </a:extLst>
          </p:cNvPr>
          <p:cNvPicPr>
            <a:picLocks noChangeAspect="1"/>
          </p:cNvPicPr>
          <p:nvPr/>
        </p:nvPicPr>
        <p:blipFill>
          <a:blip r:embed="rId3"/>
          <a:stretch>
            <a:fillRect/>
          </a:stretch>
        </p:blipFill>
        <p:spPr>
          <a:xfrm>
            <a:off x="0" y="0"/>
            <a:ext cx="7214839" cy="5132801"/>
          </a:xfrm>
          <a:prstGeom prst="rect">
            <a:avLst/>
          </a:prstGeom>
        </p:spPr>
      </p:pic>
      <p:sp>
        <p:nvSpPr>
          <p:cNvPr id="2" name="Text Placeholder 1">
            <a:extLst>
              <a:ext uri="{FF2B5EF4-FFF2-40B4-BE49-F238E27FC236}">
                <a16:creationId xmlns:a16="http://schemas.microsoft.com/office/drawing/2014/main" id="{49543E53-618B-40BC-2613-F5D152A0276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CDF9E8E-6180-2A0B-62E3-9578CD5AC9D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4F14D80F-2045-5022-E44F-1A4E3500CE94}"/>
              </a:ext>
            </a:extLst>
          </p:cNvPr>
          <p:cNvSpPr/>
          <p:nvPr/>
        </p:nvSpPr>
        <p:spPr>
          <a:xfrm>
            <a:off x="0" y="0"/>
            <a:ext cx="9144000" cy="5143500"/>
          </a:xfrm>
          <a:prstGeom prst="rect">
            <a:avLst/>
          </a:prstGeom>
          <a:solidFill>
            <a:schemeClr val="accent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SRv6</a:t>
            </a:r>
          </a:p>
          <a:p>
            <a:r>
              <a:rPr lang="en-US" sz="3600" b="1" dirty="0">
                <a:latin typeface="Arial" panose="020B0604020202020204" pitchFamily="34" charset="0"/>
                <a:cs typeface="Arial" panose="020B0604020202020204" pitchFamily="34" charset="0"/>
              </a:rPr>
              <a:t>Network Programming</a:t>
            </a:r>
          </a:p>
        </p:txBody>
      </p:sp>
    </p:spTree>
    <p:extLst>
      <p:ext uri="{BB962C8B-B14F-4D97-AF65-F5344CB8AC3E}">
        <p14:creationId xmlns:p14="http://schemas.microsoft.com/office/powerpoint/2010/main" val="421981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1FBCA2-0E22-B097-DD25-56BC3E969684}"/>
              </a:ext>
            </a:extLst>
          </p:cNvPr>
          <p:cNvSpPr txBox="1">
            <a:spLocks/>
          </p:cNvSpPr>
          <p:nvPr/>
        </p:nvSpPr>
        <p:spPr>
          <a:xfrm>
            <a:off x="204495" y="257033"/>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END– Default endpoint (Node SID)</a:t>
            </a:r>
          </a:p>
        </p:txBody>
      </p:sp>
      <p:sp>
        <p:nvSpPr>
          <p:cNvPr id="33" name="Content Placeholder 2">
            <a:extLst>
              <a:ext uri="{FF2B5EF4-FFF2-40B4-BE49-F238E27FC236}">
                <a16:creationId xmlns:a16="http://schemas.microsoft.com/office/drawing/2014/main" id="{9C1562B7-C9BB-1B10-0AB6-E7AD8BB65645}"/>
              </a:ext>
            </a:extLst>
          </p:cNvPr>
          <p:cNvSpPr txBox="1">
            <a:spLocks/>
          </p:cNvSpPr>
          <p:nvPr/>
        </p:nvSpPr>
        <p:spPr>
          <a:xfrm>
            <a:off x="204495" y="902693"/>
            <a:ext cx="3912674" cy="1405893"/>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i="1" dirty="0"/>
              <a:t>Decrement SL </a:t>
            </a:r>
          </a:p>
          <a:p>
            <a:r>
              <a:rPr lang="en-AU" sz="1800" i="1" dirty="0"/>
              <a:t>Copy Active SID</a:t>
            </a:r>
          </a:p>
          <a:p>
            <a:r>
              <a:rPr lang="en-AU" sz="1800" i="1" dirty="0"/>
              <a:t>Forward</a:t>
            </a:r>
            <a:endParaRPr lang="en-AU" sz="1600" dirty="0"/>
          </a:p>
        </p:txBody>
      </p:sp>
      <p:sp>
        <p:nvSpPr>
          <p:cNvPr id="37" name="Oval 36">
            <a:extLst>
              <a:ext uri="{FF2B5EF4-FFF2-40B4-BE49-F238E27FC236}">
                <a16:creationId xmlns:a16="http://schemas.microsoft.com/office/drawing/2014/main" id="{AD704DB7-5FC1-271B-9D2A-21865D61113A}"/>
              </a:ext>
            </a:extLst>
          </p:cNvPr>
          <p:cNvSpPr/>
          <p:nvPr/>
        </p:nvSpPr>
        <p:spPr>
          <a:xfrm>
            <a:off x="4944282" y="1150532"/>
            <a:ext cx="640080" cy="640080"/>
          </a:xfrm>
          <a:prstGeom prst="ellipse">
            <a:avLst/>
          </a:prstGeom>
          <a:solidFill>
            <a:schemeClr val="accent5">
              <a:lumMod val="60000"/>
              <a:lumOff val="4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R1</a:t>
            </a:r>
          </a:p>
        </p:txBody>
      </p:sp>
      <p:sp>
        <p:nvSpPr>
          <p:cNvPr id="38" name="Rectangle 37">
            <a:extLst>
              <a:ext uri="{FF2B5EF4-FFF2-40B4-BE49-F238E27FC236}">
                <a16:creationId xmlns:a16="http://schemas.microsoft.com/office/drawing/2014/main" id="{247AAB06-5AF7-DBF2-CE2A-5C7B01048E8C}"/>
              </a:ext>
            </a:extLst>
          </p:cNvPr>
          <p:cNvSpPr/>
          <p:nvPr/>
        </p:nvSpPr>
        <p:spPr>
          <a:xfrm>
            <a:off x="2716543" y="902693"/>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39" name="Rectangle 38">
            <a:extLst>
              <a:ext uri="{FF2B5EF4-FFF2-40B4-BE49-F238E27FC236}">
                <a16:creationId xmlns:a16="http://schemas.microsoft.com/office/drawing/2014/main" id="{579F0052-350C-A31E-35CC-57A04E08D74B}"/>
              </a:ext>
            </a:extLst>
          </p:cNvPr>
          <p:cNvSpPr/>
          <p:nvPr/>
        </p:nvSpPr>
        <p:spPr>
          <a:xfrm>
            <a:off x="2716543" y="1349690"/>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40" name="Rectangle 39">
            <a:extLst>
              <a:ext uri="{FF2B5EF4-FFF2-40B4-BE49-F238E27FC236}">
                <a16:creationId xmlns:a16="http://schemas.microsoft.com/office/drawing/2014/main" id="{C16186DE-7683-0DF3-9C80-CF319092270B}"/>
              </a:ext>
            </a:extLst>
          </p:cNvPr>
          <p:cNvSpPr/>
          <p:nvPr/>
        </p:nvSpPr>
        <p:spPr>
          <a:xfrm>
            <a:off x="5885588" y="844904"/>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lvl="0" defTabSz="914400" fontAlgn="auto">
              <a:spcBef>
                <a:spcPts val="0"/>
              </a:spcBef>
              <a:spcAft>
                <a:spcPts val="0"/>
              </a:spcAf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a:t>
            </a:r>
            <a:r>
              <a:rPr lang="en-US" sz="800" b="1" kern="0" dirty="0">
                <a:solidFill>
                  <a:srgbClr val="282828"/>
                </a:solidFill>
                <a:latin typeface="Courier New" charset="0"/>
                <a:ea typeface="Courier New" charset="0"/>
                <a:cs typeface="Courier New" charset="0"/>
              </a:rPr>
              <a:t>:db8:0:</a:t>
            </a:r>
            <a:r>
              <a:rPr lang="en-US" sz="800" b="1" kern="0" dirty="0">
                <a:solidFill>
                  <a:srgbClr val="6EBE4A"/>
                </a:solidFill>
                <a:latin typeface="Courier New" charset="0"/>
                <a:ea typeface="Courier New" charset="0"/>
                <a:cs typeface="Courier New" charset="0"/>
              </a:rPr>
              <a:t>2:1</a:t>
            </a:r>
            <a:r>
              <a:rPr lang="en-US" sz="800" b="1" kern="0" dirty="0">
                <a:solidFill>
                  <a:srgbClr val="282828"/>
                </a:solidFill>
                <a:latin typeface="Courier New" charset="0"/>
                <a:ea typeface="Courier New" charset="0"/>
                <a:cs typeface="Courier New" charset="0"/>
              </a:rPr>
              <a:t>::</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41" name="Rectangle 40">
            <a:extLst>
              <a:ext uri="{FF2B5EF4-FFF2-40B4-BE49-F238E27FC236}">
                <a16:creationId xmlns:a16="http://schemas.microsoft.com/office/drawing/2014/main" id="{6021E58A-1425-F742-6119-D7BA49D39365}"/>
              </a:ext>
            </a:extLst>
          </p:cNvPr>
          <p:cNvSpPr/>
          <p:nvPr/>
        </p:nvSpPr>
        <p:spPr>
          <a:xfrm>
            <a:off x="5885588" y="1291901"/>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lang="en-US" sz="800" b="1" kern="0" dirty="0">
                <a:solidFill>
                  <a:schemeClr val="accent2"/>
                </a:solidFill>
                <a:latin typeface="Courier New" charset="0"/>
                <a:ea typeface="Courier New" charset="0"/>
                <a:cs typeface="Courier New" charset="0"/>
              </a:rPr>
              <a:t>2</a:t>
            </a:r>
            <a:endParaRPr kumimoji="0" lang="en-US" sz="800" b="1" i="0" u="none" strike="noStrike" kern="0" cap="none" spc="0" normalizeH="0" baseline="0" noProof="0" dirty="0">
              <a:ln>
                <a:noFill/>
              </a:ln>
              <a:solidFill>
                <a:schemeClr val="accent2"/>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43" name="Oval 42">
            <a:extLst>
              <a:ext uri="{FF2B5EF4-FFF2-40B4-BE49-F238E27FC236}">
                <a16:creationId xmlns:a16="http://schemas.microsoft.com/office/drawing/2014/main" id="{3A2148A6-D82A-1E08-2763-3FBD4DED2301}"/>
              </a:ext>
            </a:extLst>
          </p:cNvPr>
          <p:cNvSpPr/>
          <p:nvPr/>
        </p:nvSpPr>
        <p:spPr>
          <a:xfrm>
            <a:off x="8202376" y="1189058"/>
            <a:ext cx="640080" cy="640080"/>
          </a:xfrm>
          <a:prstGeom prst="ellipse">
            <a:avLst/>
          </a:prstGeom>
          <a:solidFill>
            <a:schemeClr val="accent2">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R2</a:t>
            </a:r>
          </a:p>
        </p:txBody>
      </p:sp>
      <p:sp>
        <p:nvSpPr>
          <p:cNvPr id="4" name="Content Placeholder 2">
            <a:extLst>
              <a:ext uri="{FF2B5EF4-FFF2-40B4-BE49-F238E27FC236}">
                <a16:creationId xmlns:a16="http://schemas.microsoft.com/office/drawing/2014/main" id="{0D87DB45-E4E5-1E72-CCF2-745117AABE30}"/>
              </a:ext>
            </a:extLst>
          </p:cNvPr>
          <p:cNvSpPr txBox="1">
            <a:spLocks/>
          </p:cNvSpPr>
          <p:nvPr/>
        </p:nvSpPr>
        <p:spPr>
          <a:xfrm>
            <a:off x="443501" y="2571750"/>
            <a:ext cx="7347336" cy="2371357"/>
          </a:xfrm>
          <a:prstGeom prst="rect">
            <a:avLst/>
          </a:prstGeom>
        </p:spPr>
        <p:txBody>
          <a:bodyPr numCol="2"/>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dirty="0"/>
              <a:t>Different </a:t>
            </a:r>
            <a:r>
              <a:rPr lang="en-AU" sz="1800" dirty="0" err="1"/>
              <a:t>Flavors</a:t>
            </a:r>
            <a:r>
              <a:rPr lang="en-AU" sz="1800" dirty="0"/>
              <a:t>:</a:t>
            </a:r>
          </a:p>
          <a:p>
            <a:pPr lvl="1"/>
            <a:r>
              <a:rPr lang="en-US" sz="1000" dirty="0"/>
              <a:t>End</a:t>
            </a:r>
          </a:p>
          <a:p>
            <a:pPr lvl="1"/>
            <a:r>
              <a:rPr lang="en-US" sz="1000" dirty="0"/>
              <a:t>End with PSP</a:t>
            </a:r>
          </a:p>
          <a:p>
            <a:pPr lvl="1"/>
            <a:r>
              <a:rPr lang="en-US" sz="1000" dirty="0"/>
              <a:t>End with USP</a:t>
            </a:r>
          </a:p>
          <a:p>
            <a:pPr lvl="1"/>
            <a:r>
              <a:rPr lang="en-US" sz="1000" dirty="0"/>
              <a:t>End with PSP &amp; USP</a:t>
            </a:r>
          </a:p>
          <a:p>
            <a:pPr lvl="1"/>
            <a:r>
              <a:rPr lang="en-US" sz="1000" dirty="0"/>
              <a:t>End with USD</a:t>
            </a:r>
          </a:p>
          <a:p>
            <a:pPr lvl="1"/>
            <a:r>
              <a:rPr lang="en-US" sz="1000" dirty="0"/>
              <a:t>End with PSP &amp; USD</a:t>
            </a:r>
          </a:p>
          <a:p>
            <a:pPr lvl="1"/>
            <a:r>
              <a:rPr lang="en-US" sz="1000" dirty="0"/>
              <a:t>End with USP &amp; USD</a:t>
            </a:r>
          </a:p>
          <a:p>
            <a:pPr lvl="1"/>
            <a:r>
              <a:rPr lang="en-US" sz="1000" dirty="0"/>
              <a:t>End with PSP, USP &amp; USD</a:t>
            </a:r>
          </a:p>
          <a:p>
            <a:pPr lvl="1"/>
            <a:endParaRPr lang="en-AU" sz="1050" dirty="0"/>
          </a:p>
          <a:p>
            <a:pPr lvl="1"/>
            <a:endParaRPr lang="en-AU" sz="1000" dirty="0"/>
          </a:p>
          <a:p>
            <a:pPr lvl="1"/>
            <a:r>
              <a:rPr lang="en-AU" sz="1000" dirty="0"/>
              <a:t>End with </a:t>
            </a:r>
            <a:r>
              <a:rPr lang="en-AU" sz="1000" b="1" dirty="0">
                <a:solidFill>
                  <a:srgbClr val="FF0000"/>
                </a:solidFill>
              </a:rPr>
              <a:t>NEXT</a:t>
            </a:r>
            <a:r>
              <a:rPr lang="en-AU" sz="1000" dirty="0"/>
              <a:t>-ONLY-CSID</a:t>
            </a:r>
          </a:p>
          <a:p>
            <a:pPr lvl="1"/>
            <a:r>
              <a:rPr lang="en-AU" sz="1000" dirty="0"/>
              <a:t>End with </a:t>
            </a:r>
            <a:r>
              <a:rPr lang="en-AU" sz="1000" b="1" dirty="0">
                <a:solidFill>
                  <a:srgbClr val="FF0000"/>
                </a:solidFill>
              </a:rPr>
              <a:t>NEXT</a:t>
            </a:r>
            <a:r>
              <a:rPr lang="en-AU" sz="1000" dirty="0"/>
              <a:t>-CSID  </a:t>
            </a:r>
          </a:p>
          <a:p>
            <a:pPr lvl="1"/>
            <a:r>
              <a:rPr lang="en-AU" sz="1000" dirty="0"/>
              <a:t>End with </a:t>
            </a:r>
            <a:r>
              <a:rPr lang="en-AU" sz="1000" b="1" dirty="0">
                <a:solidFill>
                  <a:srgbClr val="FF0000"/>
                </a:solidFill>
              </a:rPr>
              <a:t>NEXT</a:t>
            </a:r>
            <a:r>
              <a:rPr lang="en-AU" sz="1000" dirty="0"/>
              <a:t>-CSID &amp; PSP  </a:t>
            </a:r>
          </a:p>
          <a:p>
            <a:pPr lvl="1"/>
            <a:r>
              <a:rPr lang="en-AU" sz="1000" dirty="0"/>
              <a:t>End with </a:t>
            </a:r>
            <a:r>
              <a:rPr lang="en-AU" sz="1000" b="1" dirty="0">
                <a:solidFill>
                  <a:srgbClr val="FF0000"/>
                </a:solidFill>
              </a:rPr>
              <a:t>NEXT</a:t>
            </a:r>
            <a:r>
              <a:rPr lang="en-AU" sz="1000" dirty="0"/>
              <a:t>-CSID &amp; USP</a:t>
            </a:r>
          </a:p>
          <a:p>
            <a:pPr lvl="1"/>
            <a:r>
              <a:rPr lang="en-AU" sz="1000" dirty="0"/>
              <a:t>End with </a:t>
            </a:r>
            <a:r>
              <a:rPr lang="en-AU" sz="1000" b="1" dirty="0">
                <a:solidFill>
                  <a:srgbClr val="FF0000"/>
                </a:solidFill>
              </a:rPr>
              <a:t>NEXT</a:t>
            </a:r>
            <a:r>
              <a:rPr lang="en-AU" sz="1000" dirty="0"/>
              <a:t>-CSID, PSP &amp; USP</a:t>
            </a:r>
          </a:p>
          <a:p>
            <a:pPr lvl="1"/>
            <a:r>
              <a:rPr lang="en-AU" sz="1000" dirty="0"/>
              <a:t>End with </a:t>
            </a:r>
            <a:r>
              <a:rPr lang="en-AU" sz="1000" b="1" dirty="0">
                <a:solidFill>
                  <a:srgbClr val="FF0000"/>
                </a:solidFill>
              </a:rPr>
              <a:t>NEXT</a:t>
            </a:r>
            <a:r>
              <a:rPr lang="en-AU" sz="1000" dirty="0"/>
              <a:t>-CSID &amp; USD</a:t>
            </a:r>
          </a:p>
          <a:p>
            <a:pPr lvl="1"/>
            <a:r>
              <a:rPr lang="en-AU" sz="1000" dirty="0"/>
              <a:t>End with </a:t>
            </a:r>
            <a:r>
              <a:rPr lang="en-AU" sz="1000" b="1" dirty="0">
                <a:solidFill>
                  <a:srgbClr val="FF0000"/>
                </a:solidFill>
              </a:rPr>
              <a:t>NEXT</a:t>
            </a:r>
            <a:r>
              <a:rPr lang="en-AU" sz="1000" dirty="0"/>
              <a:t>-CSID, PSP &amp; USD   </a:t>
            </a:r>
          </a:p>
          <a:p>
            <a:pPr lvl="1"/>
            <a:r>
              <a:rPr lang="en-AU" sz="1000" dirty="0"/>
              <a:t>End with </a:t>
            </a:r>
            <a:r>
              <a:rPr lang="en-AU" sz="1000" b="1" dirty="0">
                <a:solidFill>
                  <a:srgbClr val="FF0000"/>
                </a:solidFill>
              </a:rPr>
              <a:t>NEXT</a:t>
            </a:r>
            <a:r>
              <a:rPr lang="en-AU" sz="1000" dirty="0"/>
              <a:t>-CSID, USP &amp; USD</a:t>
            </a:r>
          </a:p>
          <a:p>
            <a:pPr lvl="1"/>
            <a:r>
              <a:rPr lang="en-AU" sz="1000" dirty="0"/>
              <a:t>End with </a:t>
            </a:r>
            <a:r>
              <a:rPr lang="en-AU" sz="1000" b="1" dirty="0"/>
              <a:t>NEXT</a:t>
            </a:r>
            <a:r>
              <a:rPr lang="en-AU" sz="1000" dirty="0"/>
              <a:t>-CSID, PSP, USP &amp; USD </a:t>
            </a:r>
          </a:p>
        </p:txBody>
      </p:sp>
    </p:spTree>
    <p:extLst>
      <p:ext uri="{BB962C8B-B14F-4D97-AF65-F5344CB8AC3E}">
        <p14:creationId xmlns:p14="http://schemas.microsoft.com/office/powerpoint/2010/main" val="421954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1FBCA2-0E22-B097-DD25-56BC3E969684}"/>
              </a:ext>
            </a:extLst>
          </p:cNvPr>
          <p:cNvSpPr txBox="1">
            <a:spLocks/>
          </p:cNvSpPr>
          <p:nvPr/>
        </p:nvSpPr>
        <p:spPr>
          <a:xfrm>
            <a:off x="204495" y="257033"/>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err="1"/>
              <a:t>uN</a:t>
            </a:r>
            <a:r>
              <a:rPr lang="en-AU" dirty="0"/>
              <a:t>=END with Next – Default endpoint (Node SID)</a:t>
            </a:r>
          </a:p>
        </p:txBody>
      </p:sp>
      <p:sp>
        <p:nvSpPr>
          <p:cNvPr id="33" name="Content Placeholder 2">
            <a:extLst>
              <a:ext uri="{FF2B5EF4-FFF2-40B4-BE49-F238E27FC236}">
                <a16:creationId xmlns:a16="http://schemas.microsoft.com/office/drawing/2014/main" id="{9C1562B7-C9BB-1B10-0AB6-E7AD8BB65645}"/>
              </a:ext>
            </a:extLst>
          </p:cNvPr>
          <p:cNvSpPr txBox="1">
            <a:spLocks/>
          </p:cNvSpPr>
          <p:nvPr/>
        </p:nvSpPr>
        <p:spPr>
          <a:xfrm>
            <a:off x="134763" y="1010075"/>
            <a:ext cx="3912674" cy="128397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i="1" dirty="0"/>
              <a:t>Decrement SL </a:t>
            </a:r>
          </a:p>
          <a:p>
            <a:r>
              <a:rPr lang="en-AU" sz="1800" i="1" dirty="0"/>
              <a:t>Copy Active SID</a:t>
            </a:r>
          </a:p>
          <a:p>
            <a:r>
              <a:rPr lang="en-AU" sz="1800" i="1" dirty="0"/>
              <a:t>Forward</a:t>
            </a:r>
            <a:endParaRPr lang="en-AU" sz="1600" dirty="0"/>
          </a:p>
        </p:txBody>
      </p:sp>
      <p:sp>
        <p:nvSpPr>
          <p:cNvPr id="34" name="Oval 33">
            <a:extLst>
              <a:ext uri="{FF2B5EF4-FFF2-40B4-BE49-F238E27FC236}">
                <a16:creationId xmlns:a16="http://schemas.microsoft.com/office/drawing/2014/main" id="{34DBE4CD-1C92-EF19-A9D9-764AD6DD309D}"/>
              </a:ext>
            </a:extLst>
          </p:cNvPr>
          <p:cNvSpPr/>
          <p:nvPr/>
        </p:nvSpPr>
        <p:spPr>
          <a:xfrm>
            <a:off x="5093133" y="3410729"/>
            <a:ext cx="640080" cy="640080"/>
          </a:xfrm>
          <a:prstGeom prst="ellipse">
            <a:avLst/>
          </a:prstGeom>
          <a:solidFill>
            <a:schemeClr val="accent5">
              <a:lumMod val="60000"/>
              <a:lumOff val="4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R1</a:t>
            </a:r>
          </a:p>
        </p:txBody>
      </p:sp>
      <p:sp>
        <p:nvSpPr>
          <p:cNvPr id="35" name="Rectangle 34">
            <a:extLst>
              <a:ext uri="{FF2B5EF4-FFF2-40B4-BE49-F238E27FC236}">
                <a16:creationId xmlns:a16="http://schemas.microsoft.com/office/drawing/2014/main" id="{1944592F-7CEB-92FF-F385-B33E01C3A4CF}"/>
              </a:ext>
            </a:extLst>
          </p:cNvPr>
          <p:cNvSpPr/>
          <p:nvPr/>
        </p:nvSpPr>
        <p:spPr>
          <a:xfrm>
            <a:off x="2702768" y="3518838"/>
            <a:ext cx="1869231"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36" name="Rectangle 35">
            <a:extLst>
              <a:ext uri="{FF2B5EF4-FFF2-40B4-BE49-F238E27FC236}">
                <a16:creationId xmlns:a16="http://schemas.microsoft.com/office/drawing/2014/main" id="{2D25CB29-6DA0-2C28-A2AC-95670C5525ED}"/>
              </a:ext>
            </a:extLst>
          </p:cNvPr>
          <p:cNvSpPr/>
          <p:nvPr/>
        </p:nvSpPr>
        <p:spPr>
          <a:xfrm>
            <a:off x="6034439" y="3518838"/>
            <a:ext cx="1770560"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37" name="Oval 36">
            <a:extLst>
              <a:ext uri="{FF2B5EF4-FFF2-40B4-BE49-F238E27FC236}">
                <a16:creationId xmlns:a16="http://schemas.microsoft.com/office/drawing/2014/main" id="{AD704DB7-5FC1-271B-9D2A-21865D61113A}"/>
              </a:ext>
            </a:extLst>
          </p:cNvPr>
          <p:cNvSpPr/>
          <p:nvPr/>
        </p:nvSpPr>
        <p:spPr>
          <a:xfrm>
            <a:off x="5093133" y="1294498"/>
            <a:ext cx="640080" cy="640080"/>
          </a:xfrm>
          <a:prstGeom prst="ellipse">
            <a:avLst/>
          </a:prstGeom>
          <a:solidFill>
            <a:schemeClr val="accent5">
              <a:lumMod val="60000"/>
              <a:lumOff val="4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R1</a:t>
            </a:r>
          </a:p>
        </p:txBody>
      </p:sp>
      <p:sp>
        <p:nvSpPr>
          <p:cNvPr id="38" name="Rectangle 37">
            <a:extLst>
              <a:ext uri="{FF2B5EF4-FFF2-40B4-BE49-F238E27FC236}">
                <a16:creationId xmlns:a16="http://schemas.microsoft.com/office/drawing/2014/main" id="{247AAB06-5AF7-DBF2-CE2A-5C7B01048E8C}"/>
              </a:ext>
            </a:extLst>
          </p:cNvPr>
          <p:cNvSpPr/>
          <p:nvPr/>
        </p:nvSpPr>
        <p:spPr>
          <a:xfrm>
            <a:off x="2865394" y="1046659"/>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DA:2001:db8:0:</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39" name="Rectangle 38">
            <a:extLst>
              <a:ext uri="{FF2B5EF4-FFF2-40B4-BE49-F238E27FC236}">
                <a16:creationId xmlns:a16="http://schemas.microsoft.com/office/drawing/2014/main" id="{579F0052-350C-A31E-35CC-57A04E08D74B}"/>
              </a:ext>
            </a:extLst>
          </p:cNvPr>
          <p:cNvSpPr/>
          <p:nvPr/>
        </p:nvSpPr>
        <p:spPr>
          <a:xfrm>
            <a:off x="2865394" y="1493656"/>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40" name="Rectangle 39">
            <a:extLst>
              <a:ext uri="{FF2B5EF4-FFF2-40B4-BE49-F238E27FC236}">
                <a16:creationId xmlns:a16="http://schemas.microsoft.com/office/drawing/2014/main" id="{C16186DE-7683-0DF3-9C80-CF319092270B}"/>
              </a:ext>
            </a:extLst>
          </p:cNvPr>
          <p:cNvSpPr/>
          <p:nvPr/>
        </p:nvSpPr>
        <p:spPr>
          <a:xfrm>
            <a:off x="6034439" y="988870"/>
            <a:ext cx="1607935"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lvl="0" defTabSz="914400" fontAlgn="auto">
              <a:spcBef>
                <a:spcPts val="0"/>
              </a:spcBef>
              <a:spcAft>
                <a:spcPts val="0"/>
              </a:spcAf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a:t>
            </a:r>
            <a:r>
              <a:rPr lang="en-US" sz="800" b="1" kern="0" dirty="0">
                <a:solidFill>
                  <a:srgbClr val="282828"/>
                </a:solidFill>
                <a:latin typeface="Courier New" charset="0"/>
                <a:ea typeface="Courier New" charset="0"/>
                <a:cs typeface="Courier New" charset="0"/>
              </a:rPr>
              <a:t>:db8:</a:t>
            </a:r>
            <a:r>
              <a:rPr lang="en-US" sz="800" b="1" kern="0" dirty="0">
                <a:solidFill>
                  <a:srgbClr val="6EBE4A"/>
                </a:solidFill>
                <a:latin typeface="Courier New" charset="0"/>
                <a:ea typeface="Courier New" charset="0"/>
                <a:cs typeface="Courier New" charset="0"/>
              </a:rPr>
              <a:t>2</a:t>
            </a:r>
            <a:r>
              <a:rPr lang="en-US" sz="800" b="1" kern="0" dirty="0">
                <a:solidFill>
                  <a:srgbClr val="282828"/>
                </a:solidFill>
                <a:latin typeface="Courier New" charset="0"/>
                <a:ea typeface="Courier New" charset="0"/>
                <a:cs typeface="Courier New" charset="0"/>
              </a:rPr>
              <a:t>::</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NH:RH</a:t>
            </a:r>
          </a:p>
        </p:txBody>
      </p:sp>
      <p:sp>
        <p:nvSpPr>
          <p:cNvPr id="41" name="Rectangle 40">
            <a:extLst>
              <a:ext uri="{FF2B5EF4-FFF2-40B4-BE49-F238E27FC236}">
                <a16:creationId xmlns:a16="http://schemas.microsoft.com/office/drawing/2014/main" id="{6021E58A-1425-F742-6119-D7BA49D39365}"/>
              </a:ext>
            </a:extLst>
          </p:cNvPr>
          <p:cNvSpPr/>
          <p:nvPr/>
        </p:nvSpPr>
        <p:spPr>
          <a:xfrm>
            <a:off x="6034439" y="1435867"/>
            <a:ext cx="1607935" cy="958896"/>
          </a:xfrm>
          <a:prstGeom prst="rect">
            <a:avLst/>
          </a:prstGeom>
          <a:solidFill>
            <a:schemeClr val="tx1">
              <a:lumMod val="25000"/>
              <a:lumOff val="75000"/>
            </a:schemeClr>
          </a:solidFill>
          <a:ln w="25400" cap="flat" cmpd="sng" algn="ctr">
            <a:solidFill>
              <a:schemeClr val="tx1"/>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Type:4(SRH)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NH:IPv4|SL:</a:t>
            </a:r>
            <a:r>
              <a:rPr lang="en-US" sz="800" b="1" kern="0" dirty="0">
                <a:solidFill>
                  <a:schemeClr val="accent2"/>
                </a:solidFill>
                <a:latin typeface="Courier New" charset="0"/>
                <a:ea typeface="Courier New" charset="0"/>
                <a:cs typeface="Courier New" charset="0"/>
              </a:rPr>
              <a:t>2</a:t>
            </a:r>
            <a:endParaRPr kumimoji="0" lang="en-US" sz="800" b="1" i="0" u="none" strike="noStrike" kern="0" cap="none" spc="0" normalizeH="0" baseline="0" noProof="0" dirty="0">
              <a:ln>
                <a:noFill/>
              </a:ln>
              <a:solidFill>
                <a:schemeClr val="accent2"/>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Segment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6EBE4A"/>
                </a:solidFill>
                <a:effectLst/>
                <a:uLnTx/>
                <a:uFillTx/>
                <a:latin typeface="Courier New" charset="0"/>
                <a:ea typeface="Courier New" charset="0"/>
                <a:cs typeface="Courier New" charset="0"/>
              </a:rPr>
              <a:t>2</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[3]:</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2001:db8:</a:t>
            </a:r>
            <a:r>
              <a:rPr kumimoji="0" lang="en-US" sz="800" b="1" i="0" u="none" strike="noStrike" kern="0" cap="none" spc="0" normalizeH="0" baseline="0" noProof="0" dirty="0">
                <a:ln>
                  <a:noFill/>
                </a:ln>
                <a:solidFill>
                  <a:srgbClr val="FBAB18"/>
                </a:solidFill>
                <a:effectLst/>
                <a:uLnTx/>
                <a:uFillTx/>
                <a:latin typeface="Courier New" charset="0"/>
                <a:ea typeface="Courier New" charset="0"/>
                <a:cs typeface="Courier New" charset="0"/>
              </a:rPr>
              <a:t>1</a:t>
            </a: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42" name="Oval 41">
            <a:extLst>
              <a:ext uri="{FF2B5EF4-FFF2-40B4-BE49-F238E27FC236}">
                <a16:creationId xmlns:a16="http://schemas.microsoft.com/office/drawing/2014/main" id="{224B0601-4006-C88B-7565-CA2E2121834C}"/>
              </a:ext>
            </a:extLst>
          </p:cNvPr>
          <p:cNvSpPr/>
          <p:nvPr/>
        </p:nvSpPr>
        <p:spPr>
          <a:xfrm>
            <a:off x="8351227" y="3388085"/>
            <a:ext cx="640080" cy="640080"/>
          </a:xfrm>
          <a:prstGeom prst="ellipse">
            <a:avLst/>
          </a:prstGeom>
          <a:solidFill>
            <a:schemeClr val="accent2">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R2</a:t>
            </a:r>
          </a:p>
        </p:txBody>
      </p:sp>
      <p:sp>
        <p:nvSpPr>
          <p:cNvPr id="43" name="Oval 42">
            <a:extLst>
              <a:ext uri="{FF2B5EF4-FFF2-40B4-BE49-F238E27FC236}">
                <a16:creationId xmlns:a16="http://schemas.microsoft.com/office/drawing/2014/main" id="{3A2148A6-D82A-1E08-2763-3FBD4DED2301}"/>
              </a:ext>
            </a:extLst>
          </p:cNvPr>
          <p:cNvSpPr/>
          <p:nvPr/>
        </p:nvSpPr>
        <p:spPr>
          <a:xfrm>
            <a:off x="8351227" y="1333024"/>
            <a:ext cx="640080" cy="640080"/>
          </a:xfrm>
          <a:prstGeom prst="ellipse">
            <a:avLst/>
          </a:prstGeom>
          <a:solidFill>
            <a:schemeClr val="accent2">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R2</a:t>
            </a:r>
          </a:p>
        </p:txBody>
      </p:sp>
      <p:sp>
        <p:nvSpPr>
          <p:cNvPr id="4" name="Content Placeholder 2">
            <a:extLst>
              <a:ext uri="{FF2B5EF4-FFF2-40B4-BE49-F238E27FC236}">
                <a16:creationId xmlns:a16="http://schemas.microsoft.com/office/drawing/2014/main" id="{0D30AB78-1C68-44BC-1D45-270D3EE09292}"/>
              </a:ext>
            </a:extLst>
          </p:cNvPr>
          <p:cNvSpPr txBox="1">
            <a:spLocks/>
          </p:cNvSpPr>
          <p:nvPr/>
        </p:nvSpPr>
        <p:spPr>
          <a:xfrm>
            <a:off x="84755" y="3518838"/>
            <a:ext cx="2219174" cy="80197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i="1" dirty="0"/>
              <a:t>Shift &amp; Forward</a:t>
            </a:r>
            <a:endParaRPr lang="en-AU" sz="1600" dirty="0"/>
          </a:p>
        </p:txBody>
      </p:sp>
      <p:sp>
        <p:nvSpPr>
          <p:cNvPr id="5" name="TextBox 4">
            <a:extLst>
              <a:ext uri="{FF2B5EF4-FFF2-40B4-BE49-F238E27FC236}">
                <a16:creationId xmlns:a16="http://schemas.microsoft.com/office/drawing/2014/main" id="{F1A07F36-FF04-05CA-F83D-CBE8EC8F34A5}"/>
              </a:ext>
            </a:extLst>
          </p:cNvPr>
          <p:cNvSpPr txBox="1"/>
          <p:nvPr/>
        </p:nvSpPr>
        <p:spPr>
          <a:xfrm>
            <a:off x="2972770" y="2764398"/>
            <a:ext cx="2388124" cy="738664"/>
          </a:xfrm>
          <a:prstGeom prst="rect">
            <a:avLst/>
          </a:prstGeom>
          <a:noFill/>
        </p:spPr>
        <p:txBody>
          <a:bodyPr wrap="square" rtlCol="0">
            <a:spAutoFit/>
          </a:bodyPr>
          <a:lstStyle/>
          <a:p>
            <a:r>
              <a:rPr lang="en-US" sz="2400" b="1" dirty="0">
                <a:solidFill>
                  <a:srgbClr val="FF0000"/>
                </a:solidFill>
                <a:latin typeface="+mn-lt"/>
              </a:rPr>
              <a:t>Better way:</a:t>
            </a:r>
          </a:p>
          <a:p>
            <a:endParaRPr lang="en-US" dirty="0">
              <a:solidFill>
                <a:srgbClr val="FF0000"/>
              </a:solidFill>
              <a:latin typeface="+mn-lt"/>
            </a:endParaRPr>
          </a:p>
        </p:txBody>
      </p:sp>
    </p:spTree>
    <p:extLst>
      <p:ext uri="{BB962C8B-B14F-4D97-AF65-F5344CB8AC3E}">
        <p14:creationId xmlns:p14="http://schemas.microsoft.com/office/powerpoint/2010/main" val="414774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1FBCA2-0E22-B097-DD25-56BC3E969684}"/>
              </a:ext>
            </a:extLst>
          </p:cNvPr>
          <p:cNvSpPr txBox="1">
            <a:spLocks/>
          </p:cNvSpPr>
          <p:nvPr/>
        </p:nvSpPr>
        <p:spPr>
          <a:xfrm>
            <a:off x="204495" y="257033"/>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err="1"/>
              <a:t>uA</a:t>
            </a:r>
            <a:r>
              <a:rPr lang="en-AU" dirty="0"/>
              <a:t>=END.X with Next – (Adjacency SID)</a:t>
            </a:r>
          </a:p>
        </p:txBody>
      </p:sp>
      <p:sp>
        <p:nvSpPr>
          <p:cNvPr id="35" name="Rectangle 34">
            <a:extLst>
              <a:ext uri="{FF2B5EF4-FFF2-40B4-BE49-F238E27FC236}">
                <a16:creationId xmlns:a16="http://schemas.microsoft.com/office/drawing/2014/main" id="{1944592F-7CEB-92FF-F385-B33E01C3A4CF}"/>
              </a:ext>
            </a:extLst>
          </p:cNvPr>
          <p:cNvSpPr/>
          <p:nvPr/>
        </p:nvSpPr>
        <p:spPr>
          <a:xfrm>
            <a:off x="452628" y="2041923"/>
            <a:ext cx="1770560"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36" name="Rectangle 35">
            <a:extLst>
              <a:ext uri="{FF2B5EF4-FFF2-40B4-BE49-F238E27FC236}">
                <a16:creationId xmlns:a16="http://schemas.microsoft.com/office/drawing/2014/main" id="{2D25CB29-6DA0-2C28-A2AC-95670C5525ED}"/>
              </a:ext>
            </a:extLst>
          </p:cNvPr>
          <p:cNvSpPr/>
          <p:nvPr/>
        </p:nvSpPr>
        <p:spPr>
          <a:xfrm>
            <a:off x="4899246" y="908760"/>
            <a:ext cx="1369137"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4" name="Content Placeholder 2">
            <a:extLst>
              <a:ext uri="{FF2B5EF4-FFF2-40B4-BE49-F238E27FC236}">
                <a16:creationId xmlns:a16="http://schemas.microsoft.com/office/drawing/2014/main" id="{0D30AB78-1C68-44BC-1D45-270D3EE09292}"/>
              </a:ext>
            </a:extLst>
          </p:cNvPr>
          <p:cNvSpPr txBox="1">
            <a:spLocks/>
          </p:cNvSpPr>
          <p:nvPr/>
        </p:nvSpPr>
        <p:spPr>
          <a:xfrm>
            <a:off x="84754" y="3518838"/>
            <a:ext cx="4899621" cy="80197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i="1" dirty="0"/>
              <a:t>Shift &amp; Forward to </a:t>
            </a:r>
            <a:r>
              <a:rPr lang="en-AU" sz="1800" b="1" i="1" dirty="0"/>
              <a:t>SPECIFIC INTERFACE</a:t>
            </a:r>
            <a:endParaRPr lang="en-AU" sz="1600" b="1" dirty="0"/>
          </a:p>
        </p:txBody>
      </p:sp>
      <p:sp>
        <p:nvSpPr>
          <p:cNvPr id="2" name="Oval 1">
            <a:extLst>
              <a:ext uri="{FF2B5EF4-FFF2-40B4-BE49-F238E27FC236}">
                <a16:creationId xmlns:a16="http://schemas.microsoft.com/office/drawing/2014/main" id="{B32DE2EF-5639-AA47-EE04-3E534D8D1A15}"/>
              </a:ext>
            </a:extLst>
          </p:cNvPr>
          <p:cNvSpPr/>
          <p:nvPr/>
        </p:nvSpPr>
        <p:spPr>
          <a:xfrm>
            <a:off x="2455443" y="1933814"/>
            <a:ext cx="640080" cy="640080"/>
          </a:xfrm>
          <a:prstGeom prst="ellipse">
            <a:avLst/>
          </a:prstGeom>
          <a:solidFill>
            <a:schemeClr val="accent3">
              <a:lumMod val="20000"/>
              <a:lumOff val="8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R3</a:t>
            </a:r>
          </a:p>
        </p:txBody>
      </p:sp>
      <p:sp>
        <p:nvSpPr>
          <p:cNvPr id="6" name="Oval 5">
            <a:extLst>
              <a:ext uri="{FF2B5EF4-FFF2-40B4-BE49-F238E27FC236}">
                <a16:creationId xmlns:a16="http://schemas.microsoft.com/office/drawing/2014/main" id="{AEEFB282-4364-8259-AA15-8A35B5F9ED58}"/>
              </a:ext>
            </a:extLst>
          </p:cNvPr>
          <p:cNvSpPr/>
          <p:nvPr/>
        </p:nvSpPr>
        <p:spPr>
          <a:xfrm>
            <a:off x="8371332" y="1920675"/>
            <a:ext cx="640080" cy="640080"/>
          </a:xfrm>
          <a:prstGeom prst="ellipse">
            <a:avLst/>
          </a:prstGeom>
          <a:solidFill>
            <a:schemeClr val="accent6">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R4</a:t>
            </a:r>
          </a:p>
        </p:txBody>
      </p:sp>
      <p:sp>
        <p:nvSpPr>
          <p:cNvPr id="7" name="Freeform 6">
            <a:extLst>
              <a:ext uri="{FF2B5EF4-FFF2-40B4-BE49-F238E27FC236}">
                <a16:creationId xmlns:a16="http://schemas.microsoft.com/office/drawing/2014/main" id="{3B7F6446-6A4D-D5DA-E9AE-06A8164E6AAC}"/>
              </a:ext>
            </a:extLst>
          </p:cNvPr>
          <p:cNvSpPr/>
          <p:nvPr/>
        </p:nvSpPr>
        <p:spPr>
          <a:xfrm>
            <a:off x="3065929" y="1470207"/>
            <a:ext cx="4007224" cy="600640"/>
          </a:xfrm>
          <a:custGeom>
            <a:avLst/>
            <a:gdLst>
              <a:gd name="connsiteX0" fmla="*/ 0 w 4007224"/>
              <a:gd name="connsiteY0" fmla="*/ 591675 h 600640"/>
              <a:gd name="connsiteX1" fmla="*/ 2034989 w 4007224"/>
              <a:gd name="connsiteY1" fmla="*/ 5 h 600640"/>
              <a:gd name="connsiteX2" fmla="*/ 4007224 w 4007224"/>
              <a:gd name="connsiteY2" fmla="*/ 600640 h 600640"/>
            </a:gdLst>
            <a:ahLst/>
            <a:cxnLst>
              <a:cxn ang="0">
                <a:pos x="connsiteX0" y="connsiteY0"/>
              </a:cxn>
              <a:cxn ang="0">
                <a:pos x="connsiteX1" y="connsiteY1"/>
              </a:cxn>
              <a:cxn ang="0">
                <a:pos x="connsiteX2" y="connsiteY2"/>
              </a:cxn>
            </a:cxnLst>
            <a:rect l="l" t="t" r="r" b="b"/>
            <a:pathLst>
              <a:path w="4007224" h="600640">
                <a:moveTo>
                  <a:pt x="0" y="591675"/>
                </a:moveTo>
                <a:cubicBezTo>
                  <a:pt x="683559" y="295093"/>
                  <a:pt x="1367118" y="-1489"/>
                  <a:pt x="2034989" y="5"/>
                </a:cubicBezTo>
                <a:cubicBezTo>
                  <a:pt x="2702860" y="1499"/>
                  <a:pt x="3355042" y="301069"/>
                  <a:pt x="4007224" y="600640"/>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Freeform 7">
            <a:extLst>
              <a:ext uri="{FF2B5EF4-FFF2-40B4-BE49-F238E27FC236}">
                <a16:creationId xmlns:a16="http://schemas.microsoft.com/office/drawing/2014/main" id="{77EE335C-560F-47E7-CDAD-16D539C366E1}"/>
              </a:ext>
            </a:extLst>
          </p:cNvPr>
          <p:cNvSpPr/>
          <p:nvPr/>
        </p:nvSpPr>
        <p:spPr>
          <a:xfrm flipV="1">
            <a:off x="3055803" y="2436861"/>
            <a:ext cx="4007224" cy="600640"/>
          </a:xfrm>
          <a:custGeom>
            <a:avLst/>
            <a:gdLst>
              <a:gd name="connsiteX0" fmla="*/ 0 w 4007224"/>
              <a:gd name="connsiteY0" fmla="*/ 591675 h 600640"/>
              <a:gd name="connsiteX1" fmla="*/ 2034989 w 4007224"/>
              <a:gd name="connsiteY1" fmla="*/ 5 h 600640"/>
              <a:gd name="connsiteX2" fmla="*/ 4007224 w 4007224"/>
              <a:gd name="connsiteY2" fmla="*/ 600640 h 600640"/>
            </a:gdLst>
            <a:ahLst/>
            <a:cxnLst>
              <a:cxn ang="0">
                <a:pos x="connsiteX0" y="connsiteY0"/>
              </a:cxn>
              <a:cxn ang="0">
                <a:pos x="connsiteX1" y="connsiteY1"/>
              </a:cxn>
              <a:cxn ang="0">
                <a:pos x="connsiteX2" y="connsiteY2"/>
              </a:cxn>
            </a:cxnLst>
            <a:rect l="l" t="t" r="r" b="b"/>
            <a:pathLst>
              <a:path w="4007224" h="600640">
                <a:moveTo>
                  <a:pt x="0" y="591675"/>
                </a:moveTo>
                <a:cubicBezTo>
                  <a:pt x="683559" y="295093"/>
                  <a:pt x="1367118" y="-1489"/>
                  <a:pt x="2034989" y="5"/>
                </a:cubicBezTo>
                <a:cubicBezTo>
                  <a:pt x="2702860" y="1499"/>
                  <a:pt x="3355042" y="301069"/>
                  <a:pt x="4007224" y="600640"/>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972E7B2A-5322-F53E-9471-42FA1517F806}"/>
              </a:ext>
            </a:extLst>
          </p:cNvPr>
          <p:cNvSpPr txBox="1"/>
          <p:nvPr/>
        </p:nvSpPr>
        <p:spPr>
          <a:xfrm rot="20220772">
            <a:off x="2987475" y="1880709"/>
            <a:ext cx="780983" cy="230832"/>
          </a:xfrm>
          <a:prstGeom prst="rect">
            <a:avLst/>
          </a:prstGeom>
          <a:noFill/>
        </p:spPr>
        <p:txBody>
          <a:bodyPr wrap="none" rtlCol="0">
            <a:spAutoFit/>
          </a:bodyPr>
          <a:lstStyle/>
          <a:p>
            <a:r>
              <a:rPr lang="en-US" sz="900" dirty="0">
                <a:latin typeface="+mn-lt"/>
              </a:rPr>
              <a:t>Ten0/0/0/0</a:t>
            </a:r>
          </a:p>
        </p:txBody>
      </p:sp>
      <p:sp>
        <p:nvSpPr>
          <p:cNvPr id="10" name="TextBox 9">
            <a:extLst>
              <a:ext uri="{FF2B5EF4-FFF2-40B4-BE49-F238E27FC236}">
                <a16:creationId xmlns:a16="http://schemas.microsoft.com/office/drawing/2014/main" id="{39DA473E-3987-FA87-C090-E3F54A49CD2C}"/>
              </a:ext>
            </a:extLst>
          </p:cNvPr>
          <p:cNvSpPr txBox="1"/>
          <p:nvPr/>
        </p:nvSpPr>
        <p:spPr>
          <a:xfrm rot="1335337">
            <a:off x="2957384" y="2382602"/>
            <a:ext cx="780983" cy="230832"/>
          </a:xfrm>
          <a:prstGeom prst="rect">
            <a:avLst/>
          </a:prstGeom>
          <a:noFill/>
        </p:spPr>
        <p:txBody>
          <a:bodyPr wrap="none" rtlCol="0">
            <a:spAutoFit/>
          </a:bodyPr>
          <a:lstStyle/>
          <a:p>
            <a:r>
              <a:rPr lang="en-US" sz="900" dirty="0">
                <a:latin typeface="+mn-lt"/>
              </a:rPr>
              <a:t>Ten0/0/0/1</a:t>
            </a:r>
          </a:p>
        </p:txBody>
      </p:sp>
      <p:sp>
        <p:nvSpPr>
          <p:cNvPr id="12" name="TextBox 11">
            <a:extLst>
              <a:ext uri="{FF2B5EF4-FFF2-40B4-BE49-F238E27FC236}">
                <a16:creationId xmlns:a16="http://schemas.microsoft.com/office/drawing/2014/main" id="{75AC9BCA-74C9-361C-A599-1C2E15BBBB0A}"/>
              </a:ext>
            </a:extLst>
          </p:cNvPr>
          <p:cNvSpPr txBox="1"/>
          <p:nvPr/>
        </p:nvSpPr>
        <p:spPr>
          <a:xfrm rot="20203588">
            <a:off x="2883677" y="1465243"/>
            <a:ext cx="2047175" cy="261610"/>
          </a:xfrm>
          <a:prstGeom prst="rect">
            <a:avLst/>
          </a:prstGeom>
          <a:noFill/>
        </p:spPr>
        <p:txBody>
          <a:bodyPr wrap="square">
            <a:spAutoFit/>
          </a:bodyPr>
          <a:lstStyle/>
          <a:p>
            <a:r>
              <a:rPr kumimoji="0" lang="en-US" sz="1050" b="1" i="0" u="none" strike="noStrike" kern="0" cap="none" spc="0" normalizeH="0" baseline="0" noProof="0" dirty="0" err="1">
                <a:ln>
                  <a:noFill/>
                </a:ln>
                <a:solidFill>
                  <a:srgbClr val="282828"/>
                </a:solidFill>
                <a:effectLst/>
                <a:uLnTx/>
                <a:uFillTx/>
                <a:latin typeface="Courier New" charset="0"/>
                <a:ea typeface="Courier New" charset="0"/>
                <a:cs typeface="Courier New" charset="0"/>
              </a:rPr>
              <a:t>uA</a:t>
            </a:r>
            <a:r>
              <a:rPr kumimoji="0" lang="en-US" sz="10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 2001:db8:</a:t>
            </a:r>
            <a:r>
              <a:rPr kumimoji="0" lang="en-US" sz="105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3:e000::</a:t>
            </a:r>
            <a:endParaRPr lang="en-US" sz="1050" dirty="0"/>
          </a:p>
        </p:txBody>
      </p:sp>
      <p:sp>
        <p:nvSpPr>
          <p:cNvPr id="13" name="TextBox 12">
            <a:extLst>
              <a:ext uri="{FF2B5EF4-FFF2-40B4-BE49-F238E27FC236}">
                <a16:creationId xmlns:a16="http://schemas.microsoft.com/office/drawing/2014/main" id="{F0D1FD91-9A3B-C24D-C305-A31C88F92F4E}"/>
              </a:ext>
            </a:extLst>
          </p:cNvPr>
          <p:cNvSpPr txBox="1"/>
          <p:nvPr/>
        </p:nvSpPr>
        <p:spPr>
          <a:xfrm rot="1378599">
            <a:off x="2882218" y="2764312"/>
            <a:ext cx="2047175" cy="261610"/>
          </a:xfrm>
          <a:prstGeom prst="rect">
            <a:avLst/>
          </a:prstGeom>
          <a:noFill/>
        </p:spPr>
        <p:txBody>
          <a:bodyPr wrap="square">
            <a:spAutoFit/>
          </a:bodyPr>
          <a:lstStyle/>
          <a:p>
            <a:r>
              <a:rPr kumimoji="0" lang="en-US" sz="1050" b="1" i="0" u="none" strike="noStrike" kern="0" cap="none" spc="0" normalizeH="0" baseline="0" noProof="0" dirty="0" err="1">
                <a:ln>
                  <a:noFill/>
                </a:ln>
                <a:solidFill>
                  <a:srgbClr val="282828"/>
                </a:solidFill>
                <a:effectLst/>
                <a:uLnTx/>
                <a:uFillTx/>
                <a:latin typeface="Courier New" charset="0"/>
                <a:ea typeface="Courier New" charset="0"/>
                <a:cs typeface="Courier New" charset="0"/>
              </a:rPr>
              <a:t>uA</a:t>
            </a:r>
            <a:r>
              <a:rPr kumimoji="0" lang="en-US" sz="1050" b="1" i="0" u="none" strike="noStrike" kern="0" cap="none" spc="0" normalizeH="0" baseline="0" noProof="0" dirty="0">
                <a:ln>
                  <a:noFill/>
                </a:ln>
                <a:solidFill>
                  <a:srgbClr val="282828"/>
                </a:solidFill>
                <a:effectLst/>
                <a:uLnTx/>
                <a:uFillTx/>
                <a:latin typeface="Courier New" charset="0"/>
                <a:ea typeface="Courier New" charset="0"/>
                <a:cs typeface="Courier New" charset="0"/>
              </a:rPr>
              <a:t> 2001:db8:</a:t>
            </a:r>
            <a:r>
              <a:rPr kumimoji="0" lang="en-US" sz="1050" b="1" i="0" u="none" strike="noStrike" kern="0" cap="none" spc="0" normalizeH="0" baseline="0" noProof="0" dirty="0">
                <a:ln>
                  <a:noFill/>
                </a:ln>
                <a:solidFill>
                  <a:srgbClr val="00BCEB"/>
                </a:solidFill>
                <a:effectLst/>
                <a:uLnTx/>
                <a:uFillTx/>
                <a:latin typeface="Courier New" charset="0"/>
                <a:ea typeface="Courier New" charset="0"/>
                <a:cs typeface="Courier New" charset="0"/>
              </a:rPr>
              <a:t>3:</a:t>
            </a:r>
            <a:r>
              <a:rPr kumimoji="0" lang="en-US" sz="1050" b="1" i="0" u="none" strike="noStrike" kern="0" cap="none" spc="0" normalizeH="0" baseline="0" noProof="0" dirty="0">
                <a:ln>
                  <a:noFill/>
                </a:ln>
                <a:solidFill>
                  <a:srgbClr val="00B050"/>
                </a:solidFill>
                <a:effectLst/>
                <a:uLnTx/>
                <a:uFillTx/>
                <a:latin typeface="Courier New" charset="0"/>
                <a:ea typeface="Courier New" charset="0"/>
                <a:cs typeface="Courier New" charset="0"/>
              </a:rPr>
              <a:t>e001::</a:t>
            </a:r>
            <a:endParaRPr lang="en-US" sz="1050" dirty="0">
              <a:solidFill>
                <a:srgbClr val="00B050"/>
              </a:solidFill>
            </a:endParaRPr>
          </a:p>
        </p:txBody>
      </p:sp>
      <p:sp>
        <p:nvSpPr>
          <p:cNvPr id="14" name="Oval 13">
            <a:extLst>
              <a:ext uri="{FF2B5EF4-FFF2-40B4-BE49-F238E27FC236}">
                <a16:creationId xmlns:a16="http://schemas.microsoft.com/office/drawing/2014/main" id="{53166B05-8DA4-3C22-3394-7B1E1C998175}"/>
              </a:ext>
            </a:extLst>
          </p:cNvPr>
          <p:cNvSpPr/>
          <p:nvPr/>
        </p:nvSpPr>
        <p:spPr>
          <a:xfrm>
            <a:off x="7044252" y="1931670"/>
            <a:ext cx="640080" cy="640080"/>
          </a:xfrm>
          <a:prstGeom prst="ellipse">
            <a:avLst/>
          </a:prstGeom>
          <a:solidFill>
            <a:schemeClr val="bg2">
              <a:lumMod val="75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a:t>
            </a:r>
          </a:p>
        </p:txBody>
      </p:sp>
      <p:cxnSp>
        <p:nvCxnSpPr>
          <p:cNvPr id="16" name="Straight Connector 15">
            <a:extLst>
              <a:ext uri="{FF2B5EF4-FFF2-40B4-BE49-F238E27FC236}">
                <a16:creationId xmlns:a16="http://schemas.microsoft.com/office/drawing/2014/main" id="{FAE231C7-36EE-0EE9-13A9-D7056A377E8B}"/>
              </a:ext>
            </a:extLst>
          </p:cNvPr>
          <p:cNvCxnSpPr>
            <a:stCxn id="14" idx="6"/>
            <a:endCxn id="6" idx="2"/>
          </p:cNvCxnSpPr>
          <p:nvPr/>
        </p:nvCxnSpPr>
        <p:spPr>
          <a:xfrm flipV="1">
            <a:off x="7684332" y="2240715"/>
            <a:ext cx="687000" cy="109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8230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1FBCA2-0E22-B097-DD25-56BC3E969684}"/>
              </a:ext>
            </a:extLst>
          </p:cNvPr>
          <p:cNvSpPr txBox="1">
            <a:spLocks/>
          </p:cNvSpPr>
          <p:nvPr/>
        </p:nvSpPr>
        <p:spPr>
          <a:xfrm>
            <a:off x="204494" y="257033"/>
            <a:ext cx="8939506"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b="1" dirty="0"/>
              <a:t>uDX4</a:t>
            </a:r>
            <a:r>
              <a:rPr lang="en-AU" dirty="0"/>
              <a:t>=END.DX4, uDX6=END.DX6, uDX2=END.DX2</a:t>
            </a:r>
          </a:p>
          <a:p>
            <a:r>
              <a:rPr lang="en-AU" dirty="0"/>
              <a:t>Endpoint with </a:t>
            </a:r>
            <a:r>
              <a:rPr lang="en-AU" b="1" dirty="0"/>
              <a:t>D</a:t>
            </a:r>
            <a:r>
              <a:rPr lang="en-AU" dirty="0"/>
              <a:t>ecapsulation and </a:t>
            </a:r>
            <a:r>
              <a:rPr lang="en-AU" b="1" dirty="0" err="1"/>
              <a:t>X</a:t>
            </a:r>
            <a:r>
              <a:rPr lang="en-AU" dirty="0" err="1"/>
              <a:t>connect</a:t>
            </a:r>
            <a:endParaRPr lang="en-AU" dirty="0"/>
          </a:p>
        </p:txBody>
      </p:sp>
      <p:sp>
        <p:nvSpPr>
          <p:cNvPr id="35" name="Rectangle 34">
            <a:extLst>
              <a:ext uri="{FF2B5EF4-FFF2-40B4-BE49-F238E27FC236}">
                <a16:creationId xmlns:a16="http://schemas.microsoft.com/office/drawing/2014/main" id="{1944592F-7CEB-92FF-F385-B33E01C3A4CF}"/>
              </a:ext>
            </a:extLst>
          </p:cNvPr>
          <p:cNvSpPr/>
          <p:nvPr/>
        </p:nvSpPr>
        <p:spPr>
          <a:xfrm>
            <a:off x="1474604" y="2809310"/>
            <a:ext cx="1770560"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4" name="Content Placeholder 2">
            <a:extLst>
              <a:ext uri="{FF2B5EF4-FFF2-40B4-BE49-F238E27FC236}">
                <a16:creationId xmlns:a16="http://schemas.microsoft.com/office/drawing/2014/main" id="{0D30AB78-1C68-44BC-1D45-270D3EE09292}"/>
              </a:ext>
            </a:extLst>
          </p:cNvPr>
          <p:cNvSpPr txBox="1">
            <a:spLocks/>
          </p:cNvSpPr>
          <p:nvPr/>
        </p:nvSpPr>
        <p:spPr>
          <a:xfrm>
            <a:off x="24168" y="1338085"/>
            <a:ext cx="5831952" cy="80197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i="1" dirty="0"/>
              <a:t>Decapsulate and Forward to </a:t>
            </a:r>
            <a:r>
              <a:rPr lang="en-AU" sz="1800" b="1" i="1" dirty="0"/>
              <a:t>SPECIFIC INTERFACE</a:t>
            </a:r>
          </a:p>
          <a:p>
            <a:r>
              <a:rPr lang="en-AU" sz="1800" b="1" i="1" dirty="0"/>
              <a:t>Same as Per CE Label Allocation</a:t>
            </a:r>
          </a:p>
          <a:p>
            <a:r>
              <a:rPr lang="en-AU" sz="1800" i="1" dirty="0"/>
              <a:t>Must be last function in SID list</a:t>
            </a:r>
            <a:endParaRPr lang="en-AU" sz="1800" b="1" dirty="0"/>
          </a:p>
          <a:p>
            <a:endParaRPr lang="en-AU" sz="1600" b="1" dirty="0"/>
          </a:p>
        </p:txBody>
      </p:sp>
      <p:sp>
        <p:nvSpPr>
          <p:cNvPr id="6" name="Oval 5">
            <a:extLst>
              <a:ext uri="{FF2B5EF4-FFF2-40B4-BE49-F238E27FC236}">
                <a16:creationId xmlns:a16="http://schemas.microsoft.com/office/drawing/2014/main" id="{AEEFB282-4364-8259-AA15-8A35B5F9ED58}"/>
              </a:ext>
            </a:extLst>
          </p:cNvPr>
          <p:cNvSpPr/>
          <p:nvPr/>
        </p:nvSpPr>
        <p:spPr>
          <a:xfrm>
            <a:off x="4122061" y="2809310"/>
            <a:ext cx="640080" cy="640080"/>
          </a:xfrm>
          <a:prstGeom prst="ellipse">
            <a:avLst/>
          </a:prstGeom>
          <a:solidFill>
            <a:schemeClr val="accent6">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R4</a:t>
            </a:r>
          </a:p>
        </p:txBody>
      </p:sp>
      <p:sp>
        <p:nvSpPr>
          <p:cNvPr id="5" name="Rectangle 4">
            <a:extLst>
              <a:ext uri="{FF2B5EF4-FFF2-40B4-BE49-F238E27FC236}">
                <a16:creationId xmlns:a16="http://schemas.microsoft.com/office/drawing/2014/main" id="{C18074CC-645C-CE62-C105-1DCA8F1FC59B}"/>
              </a:ext>
            </a:extLst>
          </p:cNvPr>
          <p:cNvSpPr/>
          <p:nvPr/>
        </p:nvSpPr>
        <p:spPr>
          <a:xfrm>
            <a:off x="1474604" y="3233172"/>
            <a:ext cx="1770560" cy="211931"/>
          </a:xfrm>
          <a:prstGeom prst="rect">
            <a:avLst/>
          </a:prstGeom>
          <a:solidFill>
            <a:schemeClr val="bg2">
              <a:lumMod val="75000"/>
              <a:alpha val="23017"/>
            </a:scheme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IPv4 Packet</a:t>
            </a:r>
          </a:p>
        </p:txBody>
      </p:sp>
      <p:sp>
        <p:nvSpPr>
          <p:cNvPr id="11" name="Rectangle 10">
            <a:extLst>
              <a:ext uri="{FF2B5EF4-FFF2-40B4-BE49-F238E27FC236}">
                <a16:creationId xmlns:a16="http://schemas.microsoft.com/office/drawing/2014/main" id="{4B274FA5-1BC8-1888-FB60-292EE5687371}"/>
              </a:ext>
            </a:extLst>
          </p:cNvPr>
          <p:cNvSpPr/>
          <p:nvPr/>
        </p:nvSpPr>
        <p:spPr>
          <a:xfrm>
            <a:off x="4970840" y="3241131"/>
            <a:ext cx="1770560" cy="211931"/>
          </a:xfrm>
          <a:prstGeom prst="rect">
            <a:avLst/>
          </a:prstGeom>
          <a:solidFill>
            <a:schemeClr val="bg2">
              <a:lumMod val="75000"/>
              <a:alpha val="23017"/>
            </a:scheme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IPv4 Packet</a:t>
            </a:r>
          </a:p>
        </p:txBody>
      </p:sp>
      <p:cxnSp>
        <p:nvCxnSpPr>
          <p:cNvPr id="15" name="Straight Connector 14">
            <a:extLst>
              <a:ext uri="{FF2B5EF4-FFF2-40B4-BE49-F238E27FC236}">
                <a16:creationId xmlns:a16="http://schemas.microsoft.com/office/drawing/2014/main" id="{CE098E04-2F6E-DC9D-8105-B1445AC7F914}"/>
              </a:ext>
            </a:extLst>
          </p:cNvPr>
          <p:cNvCxnSpPr>
            <a:cxnSpLocks/>
            <a:stCxn id="6" idx="6"/>
          </p:cNvCxnSpPr>
          <p:nvPr/>
        </p:nvCxnSpPr>
        <p:spPr>
          <a:xfrm>
            <a:off x="4762141" y="3129350"/>
            <a:ext cx="1190423"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3990031-3423-7713-7F3A-236CD92D0F34}"/>
              </a:ext>
            </a:extLst>
          </p:cNvPr>
          <p:cNvSpPr txBox="1"/>
          <p:nvPr/>
        </p:nvSpPr>
        <p:spPr>
          <a:xfrm>
            <a:off x="4762141" y="2954409"/>
            <a:ext cx="780983" cy="230832"/>
          </a:xfrm>
          <a:prstGeom prst="rect">
            <a:avLst/>
          </a:prstGeom>
          <a:noFill/>
        </p:spPr>
        <p:txBody>
          <a:bodyPr wrap="none" rtlCol="0">
            <a:spAutoFit/>
          </a:bodyPr>
          <a:lstStyle/>
          <a:p>
            <a:r>
              <a:rPr lang="en-US" sz="900" dirty="0">
                <a:latin typeface="+mn-lt"/>
              </a:rPr>
              <a:t>Ten0/0/0/0</a:t>
            </a:r>
          </a:p>
        </p:txBody>
      </p:sp>
    </p:spTree>
    <p:extLst>
      <p:ext uri="{BB962C8B-B14F-4D97-AF65-F5344CB8AC3E}">
        <p14:creationId xmlns:p14="http://schemas.microsoft.com/office/powerpoint/2010/main" val="3834357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1FBCA2-0E22-B097-DD25-56BC3E969684}"/>
              </a:ext>
            </a:extLst>
          </p:cNvPr>
          <p:cNvSpPr txBox="1">
            <a:spLocks/>
          </p:cNvSpPr>
          <p:nvPr/>
        </p:nvSpPr>
        <p:spPr>
          <a:xfrm>
            <a:off x="204494" y="257033"/>
            <a:ext cx="8356799"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b="1" dirty="0"/>
              <a:t>uDT4</a:t>
            </a:r>
            <a:r>
              <a:rPr lang="en-AU" dirty="0"/>
              <a:t>=END.DT4, uDT6=END.DT6</a:t>
            </a:r>
          </a:p>
          <a:p>
            <a:r>
              <a:rPr lang="en-AU" dirty="0"/>
              <a:t>Endpoint with </a:t>
            </a:r>
            <a:r>
              <a:rPr lang="en-AU" b="1" dirty="0"/>
              <a:t>D</a:t>
            </a:r>
            <a:r>
              <a:rPr lang="en-AU" dirty="0"/>
              <a:t>ecapsulation and </a:t>
            </a:r>
            <a:r>
              <a:rPr lang="en-AU" b="1" dirty="0"/>
              <a:t>T</a:t>
            </a:r>
            <a:r>
              <a:rPr lang="en-AU" dirty="0"/>
              <a:t>able Lookup</a:t>
            </a:r>
          </a:p>
          <a:p>
            <a:endParaRPr lang="en-AU" b="1" dirty="0"/>
          </a:p>
        </p:txBody>
      </p:sp>
      <p:sp>
        <p:nvSpPr>
          <p:cNvPr id="35" name="Rectangle 34">
            <a:extLst>
              <a:ext uri="{FF2B5EF4-FFF2-40B4-BE49-F238E27FC236}">
                <a16:creationId xmlns:a16="http://schemas.microsoft.com/office/drawing/2014/main" id="{1944592F-7CEB-92FF-F385-B33E01C3A4CF}"/>
              </a:ext>
            </a:extLst>
          </p:cNvPr>
          <p:cNvSpPr/>
          <p:nvPr/>
        </p:nvSpPr>
        <p:spPr>
          <a:xfrm>
            <a:off x="1510463" y="2873593"/>
            <a:ext cx="1770560" cy="423862"/>
          </a:xfrm>
          <a:prstGeom prst="rect">
            <a:avLst/>
          </a:prstGeom>
          <a:solidFill>
            <a:srgbClr val="7030A0">
              <a:alpha val="23017"/>
            </a:srgb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DA:2001:db8:</a:t>
            </a:r>
            <a:r>
              <a:rPr kumimoji="0" lang="en-US" sz="800" b="1" i="0" u="none" strike="noStrike" kern="0" cap="none" spc="0" normalizeH="0" baseline="0" noProof="0" dirty="0">
                <a:ln>
                  <a:noFill/>
                </a:ln>
                <a:solidFill>
                  <a:srgbClr val="E3241B"/>
                </a:solidFill>
                <a:effectLst/>
                <a:uLnTx/>
                <a:uFillTx/>
                <a:latin typeface="Courier New" charset="0"/>
                <a:ea typeface="Courier New" charset="0"/>
                <a:cs typeface="Courier New" charset="0"/>
              </a:rPr>
              <a:t>4:eeee::</a:t>
            </a:r>
            <a:endPar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4" name="Content Placeholder 2">
            <a:extLst>
              <a:ext uri="{FF2B5EF4-FFF2-40B4-BE49-F238E27FC236}">
                <a16:creationId xmlns:a16="http://schemas.microsoft.com/office/drawing/2014/main" id="{0D30AB78-1C68-44BC-1D45-270D3EE09292}"/>
              </a:ext>
            </a:extLst>
          </p:cNvPr>
          <p:cNvSpPr txBox="1">
            <a:spLocks/>
          </p:cNvSpPr>
          <p:nvPr/>
        </p:nvSpPr>
        <p:spPr>
          <a:xfrm>
            <a:off x="60027" y="1379324"/>
            <a:ext cx="5831952" cy="80197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800" i="1" dirty="0"/>
              <a:t>Decapsulate and Table Lookup </a:t>
            </a:r>
            <a:r>
              <a:rPr lang="en-AU" sz="1800" b="1" i="1" dirty="0"/>
              <a:t> (VRF)</a:t>
            </a:r>
          </a:p>
          <a:p>
            <a:r>
              <a:rPr lang="en-AU" sz="1800" b="1" i="1" dirty="0"/>
              <a:t>Same as Per VRF Label Allocation (aggregate label)</a:t>
            </a:r>
          </a:p>
          <a:p>
            <a:r>
              <a:rPr lang="en-AU" sz="1600" i="1" dirty="0"/>
              <a:t>Must be last function in SID list</a:t>
            </a:r>
            <a:endParaRPr lang="en-AU" sz="1600" b="1" dirty="0"/>
          </a:p>
          <a:p>
            <a:endParaRPr lang="en-AU" sz="1600" b="1" dirty="0"/>
          </a:p>
        </p:txBody>
      </p:sp>
      <p:sp>
        <p:nvSpPr>
          <p:cNvPr id="6" name="Oval 5">
            <a:extLst>
              <a:ext uri="{FF2B5EF4-FFF2-40B4-BE49-F238E27FC236}">
                <a16:creationId xmlns:a16="http://schemas.microsoft.com/office/drawing/2014/main" id="{AEEFB282-4364-8259-AA15-8A35B5F9ED58}"/>
              </a:ext>
            </a:extLst>
          </p:cNvPr>
          <p:cNvSpPr/>
          <p:nvPr/>
        </p:nvSpPr>
        <p:spPr>
          <a:xfrm>
            <a:off x="4157920" y="2873593"/>
            <a:ext cx="640080" cy="640080"/>
          </a:xfrm>
          <a:prstGeom prst="ellipse">
            <a:avLst/>
          </a:prstGeom>
          <a:solidFill>
            <a:schemeClr val="accent6">
              <a:lumMod val="40000"/>
              <a:lumOff val="60000"/>
            </a:schemeClr>
          </a:solid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R4</a:t>
            </a:r>
          </a:p>
        </p:txBody>
      </p:sp>
      <p:sp>
        <p:nvSpPr>
          <p:cNvPr id="5" name="Rectangle 4">
            <a:extLst>
              <a:ext uri="{FF2B5EF4-FFF2-40B4-BE49-F238E27FC236}">
                <a16:creationId xmlns:a16="http://schemas.microsoft.com/office/drawing/2014/main" id="{C18074CC-645C-CE62-C105-1DCA8F1FC59B}"/>
              </a:ext>
            </a:extLst>
          </p:cNvPr>
          <p:cNvSpPr/>
          <p:nvPr/>
        </p:nvSpPr>
        <p:spPr>
          <a:xfrm>
            <a:off x="1510463" y="3297455"/>
            <a:ext cx="1770560" cy="211931"/>
          </a:xfrm>
          <a:prstGeom prst="rect">
            <a:avLst/>
          </a:prstGeom>
          <a:solidFill>
            <a:schemeClr val="bg2">
              <a:lumMod val="75000"/>
              <a:alpha val="23017"/>
            </a:scheme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IPv4 Packet</a:t>
            </a:r>
          </a:p>
        </p:txBody>
      </p:sp>
      <p:sp>
        <p:nvSpPr>
          <p:cNvPr id="11" name="Rectangle 10">
            <a:extLst>
              <a:ext uri="{FF2B5EF4-FFF2-40B4-BE49-F238E27FC236}">
                <a16:creationId xmlns:a16="http://schemas.microsoft.com/office/drawing/2014/main" id="{4B274FA5-1BC8-1888-FB60-292EE5687371}"/>
              </a:ext>
            </a:extLst>
          </p:cNvPr>
          <p:cNvSpPr/>
          <p:nvPr/>
        </p:nvSpPr>
        <p:spPr>
          <a:xfrm>
            <a:off x="5006699" y="3305414"/>
            <a:ext cx="1770560" cy="211931"/>
          </a:xfrm>
          <a:prstGeom prst="rect">
            <a:avLst/>
          </a:prstGeom>
          <a:solidFill>
            <a:schemeClr val="bg2">
              <a:lumMod val="75000"/>
              <a:alpha val="23017"/>
            </a:schemeClr>
          </a:solidFill>
          <a:ln w="25400" cap="flat" cmpd="sng" algn="ctr">
            <a:solidFill>
              <a:srgbClr val="005073"/>
            </a:solidFill>
            <a:prstDash val="solid"/>
          </a:ln>
          <a:effectLst/>
        </p:spPr>
        <p:txBody>
          <a:bodyPr wrap="none"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282828"/>
                </a:solidFill>
                <a:effectLst/>
                <a:uLnTx/>
                <a:uFillTx/>
                <a:latin typeface="Courier New" charset="0"/>
                <a:ea typeface="Courier New" charset="0"/>
                <a:cs typeface="Courier New" charset="0"/>
              </a:rPr>
              <a:t>IPv4 Packet</a:t>
            </a:r>
          </a:p>
        </p:txBody>
      </p:sp>
      <p:cxnSp>
        <p:nvCxnSpPr>
          <p:cNvPr id="15" name="Straight Connector 14">
            <a:extLst>
              <a:ext uri="{FF2B5EF4-FFF2-40B4-BE49-F238E27FC236}">
                <a16:creationId xmlns:a16="http://schemas.microsoft.com/office/drawing/2014/main" id="{CE098E04-2F6E-DC9D-8105-B1445AC7F914}"/>
              </a:ext>
            </a:extLst>
          </p:cNvPr>
          <p:cNvCxnSpPr>
            <a:cxnSpLocks/>
            <a:stCxn id="6" idx="6"/>
          </p:cNvCxnSpPr>
          <p:nvPr/>
        </p:nvCxnSpPr>
        <p:spPr>
          <a:xfrm>
            <a:off x="4798000" y="3193633"/>
            <a:ext cx="119042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6172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199782"/>
            <a:ext cx="8345488" cy="731837"/>
          </a:xfrm>
        </p:spPr>
        <p:txBody>
          <a:bodyPr/>
          <a:lstStyle/>
          <a:p>
            <a:r>
              <a:rPr lang="en-US" dirty="0"/>
              <a:t>SRv6 functions: Steering and Services</a:t>
            </a:r>
            <a:br>
              <a:rPr lang="en-US" dirty="0"/>
            </a:br>
            <a:endParaRPr lang="en-US" sz="1000" dirty="0"/>
          </a:p>
        </p:txBody>
      </p:sp>
      <p:graphicFrame>
        <p:nvGraphicFramePr>
          <p:cNvPr id="5" name="Table Placeholder 8"/>
          <p:cNvGraphicFramePr>
            <a:graphicFrameLocks noGrp="1"/>
          </p:cNvGraphicFramePr>
          <p:nvPr>
            <p:ph type="chart" sz="quarter" idx="4294967295"/>
          </p:nvPr>
        </p:nvGraphicFramePr>
        <p:xfrm>
          <a:off x="507296" y="925232"/>
          <a:ext cx="8345488" cy="4122420"/>
        </p:xfrm>
        <a:graphic>
          <a:graphicData uri="http://schemas.openxmlformats.org/drawingml/2006/table">
            <a:tbl>
              <a:tblPr firstRow="1" bandRow="1">
                <a:tableStyleId>{C083E6E3-FA7D-4D7B-A595-EF9225AFEA82}</a:tableStyleId>
              </a:tblPr>
              <a:tblGrid>
                <a:gridCol w="1217230">
                  <a:extLst>
                    <a:ext uri="{9D8B030D-6E8A-4147-A177-3AD203B41FA5}">
                      <a16:colId xmlns:a16="http://schemas.microsoft.com/office/drawing/2014/main" val="20000"/>
                    </a:ext>
                  </a:extLst>
                </a:gridCol>
                <a:gridCol w="1050758">
                  <a:extLst>
                    <a:ext uri="{9D8B030D-6E8A-4147-A177-3AD203B41FA5}">
                      <a16:colId xmlns:a16="http://schemas.microsoft.com/office/drawing/2014/main" val="2879986501"/>
                    </a:ext>
                  </a:extLst>
                </a:gridCol>
                <a:gridCol w="4504557">
                  <a:extLst>
                    <a:ext uri="{9D8B030D-6E8A-4147-A177-3AD203B41FA5}">
                      <a16:colId xmlns:a16="http://schemas.microsoft.com/office/drawing/2014/main" val="20001"/>
                    </a:ext>
                  </a:extLst>
                </a:gridCol>
                <a:gridCol w="1572943">
                  <a:extLst>
                    <a:ext uri="{9D8B030D-6E8A-4147-A177-3AD203B41FA5}">
                      <a16:colId xmlns:a16="http://schemas.microsoft.com/office/drawing/2014/main" val="1051550988"/>
                    </a:ext>
                  </a:extLst>
                </a:gridCol>
              </a:tblGrid>
              <a:tr h="137086">
                <a:tc gridSpan="2">
                  <a:txBody>
                    <a:bodyPr/>
                    <a:lstStyle/>
                    <a:p>
                      <a:pPr algn="r"/>
                      <a:r>
                        <a:rPr lang="en-US" sz="1400" b="0">
                          <a:solidFill>
                            <a:schemeClr val="bg1"/>
                          </a:solidFill>
                          <a:latin typeface="+mj-lt"/>
                        </a:rPr>
                        <a:t>Codename</a:t>
                      </a:r>
                    </a:p>
                  </a:txBody>
                  <a:tcPr marL="92640" marR="92640" marT="34290" marB="34290" anchor="ctr" anchorCtr="1">
                    <a:lnL>
                      <a:noFill/>
                    </a:lnL>
                    <a:lnR w="12700" cap="flat" cmpd="sng" algn="ctr">
                      <a:solidFill>
                        <a:schemeClr val="bg2"/>
                      </a:solidFill>
                      <a:prstDash val="solid"/>
                      <a:round/>
                      <a:headEnd type="none" w="med" len="med"/>
                      <a:tailEnd type="none" w="med" len="med"/>
                    </a:lnR>
                    <a:lnT w="12700" cmpd="sng">
                      <a:noFill/>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pPr algn="r"/>
                      <a:r>
                        <a:rPr lang="en-US" sz="1400" b="0">
                          <a:solidFill>
                            <a:schemeClr val="bg1"/>
                          </a:solidFill>
                          <a:latin typeface="+mj-lt"/>
                        </a:rPr>
                        <a:t>Behavior</a:t>
                      </a:r>
                    </a:p>
                  </a:txBody>
                  <a:tcPr marL="92640" marR="92640" marT="34290" marB="3429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r"/>
                      <a:endParaRPr lang="en-US" sz="1400" b="0">
                        <a:solidFill>
                          <a:schemeClr val="bg1"/>
                        </a:solidFill>
                        <a:latin typeface="+mj-lt"/>
                      </a:endParaRPr>
                    </a:p>
                  </a:txBody>
                  <a:tcPr marL="92640" marR="92640" marT="34290" marB="34290"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17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algn="l"/>
                      <a:r>
                        <a:rPr lang="en-US" sz="1200">
                          <a:latin typeface="+mn-lt"/>
                        </a:rPr>
                        <a:t>End</a:t>
                      </a: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r>
                        <a:rPr lang="en-US" sz="1200" err="1">
                          <a:latin typeface="+mn-lt"/>
                        </a:rPr>
                        <a:t>uN</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a:r>
                        <a:rPr lang="en-US" sz="1200">
                          <a:latin typeface="+mn-lt"/>
                        </a:rPr>
                        <a:t>Endpoint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a:r>
                        <a:rPr lang="en-US" sz="1200">
                          <a:latin typeface="+mn-lt"/>
                        </a:rPr>
                        <a:t>[Node SID]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l"/>
                      <a:r>
                        <a:rPr lang="en-US" sz="1200" err="1">
                          <a:latin typeface="+mn-lt"/>
                        </a:rPr>
                        <a:t>End.X</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err="1">
                          <a:latin typeface="+mn-lt"/>
                        </a:rPr>
                        <a:t>uA</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Layer-3 cross-connect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[Adj SID]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algn="l"/>
                      <a:r>
                        <a:rPr lang="en-US" sz="1200">
                          <a:latin typeface="+mn-lt"/>
                        </a:rPr>
                        <a:t>End.B6.Insert</a:t>
                      </a: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uB6.Insert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bound to an SRv6 policy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[BSID]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46121204"/>
                  </a:ext>
                </a:extLst>
              </a:tr>
              <a:tr h="0">
                <a:tc>
                  <a:txBody>
                    <a:bodyPr/>
                    <a:lstStyle/>
                    <a:p>
                      <a:pPr algn="l"/>
                      <a:r>
                        <a:rPr lang="en-US" sz="1200">
                          <a:latin typeface="+mn-lt"/>
                        </a:rPr>
                        <a:t>End.B6.Encap</a:t>
                      </a: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uB6.Encaps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bound to an SRv6 encapsulation policy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[BSID]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9577641"/>
                  </a:ext>
                </a:extLst>
              </a:tr>
              <a:tr h="0">
                <a:tc>
                  <a:txBody>
                    <a:bodyPr/>
                    <a:lstStyle/>
                    <a:p>
                      <a:pPr algn="l"/>
                      <a:r>
                        <a:rPr lang="en-US" sz="1200"/>
                        <a:t>End.DX6</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uDX6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d</a:t>
                      </a:r>
                      <a:r>
                        <a:rPr lang="en-US" sz="1200"/>
                        <a:t>ecapsulation and IPv6 cross-connect</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[L3VPN Per-CE]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730309"/>
                  </a:ext>
                </a:extLst>
              </a:tr>
              <a:tr h="0">
                <a:tc>
                  <a:txBody>
                    <a:bodyPr/>
                    <a:lstStyle/>
                    <a:p>
                      <a:pPr algn="l"/>
                      <a:r>
                        <a:rPr lang="en-US" sz="1200"/>
                        <a:t>End.DX4</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uDX4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d</a:t>
                      </a:r>
                      <a:r>
                        <a:rPr lang="en-US" sz="1200"/>
                        <a:t>ecapsulation and IPv4 cross-connect</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[L3VPN Per-CE]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1395413"/>
                  </a:ext>
                </a:extLst>
              </a:tr>
              <a:tr h="0">
                <a:tc>
                  <a:txBody>
                    <a:bodyPr/>
                    <a:lstStyle/>
                    <a:p>
                      <a:pPr algn="l"/>
                      <a:r>
                        <a:rPr lang="en-US" sz="1200"/>
                        <a:t>End.DT6</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uDT6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d</a:t>
                      </a:r>
                      <a:r>
                        <a:rPr lang="en-US" sz="1200"/>
                        <a:t>ecapsulation and specific IPv6 table lookup</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[L3VPN Per-VRF]</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0397132"/>
                  </a:ext>
                </a:extLst>
              </a:tr>
              <a:tr h="0">
                <a:tc>
                  <a:txBody>
                    <a:bodyPr/>
                    <a:lstStyle/>
                    <a:p>
                      <a:pPr algn="l"/>
                      <a:r>
                        <a:rPr lang="en-US" sz="1200"/>
                        <a:t>End.DT4</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uDT4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d</a:t>
                      </a:r>
                      <a:r>
                        <a:rPr lang="en-US" sz="1200"/>
                        <a:t>ecapsulation and specific IPv4 table lookup</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[L3VPN Per-VRF]</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0140226"/>
                  </a:ext>
                </a:extLst>
              </a:tr>
              <a:tr h="0">
                <a:tc>
                  <a:txBody>
                    <a:bodyPr/>
                    <a:lstStyle/>
                    <a:p>
                      <a:pPr algn="l"/>
                      <a:r>
                        <a:rPr lang="en-US" sz="1200"/>
                        <a:t>End.DX2</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uDX2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d</a:t>
                      </a:r>
                      <a:r>
                        <a:rPr lang="en-US" sz="1200"/>
                        <a:t>ecapsulation and L2 cross-connect</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[E-LINE]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02265649"/>
                  </a:ext>
                </a:extLst>
              </a:tr>
              <a:tr h="0">
                <a:tc>
                  <a:txBody>
                    <a:bodyPr/>
                    <a:lstStyle/>
                    <a:p>
                      <a:pPr algn="l"/>
                      <a:r>
                        <a:rPr lang="en-US" sz="1200"/>
                        <a:t>End.DT2U/M</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a:latin typeface="+mn-lt"/>
                        </a:rPr>
                        <a:t>uDT2U/M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Endpoint with decapsulation and L2 unicast lookup / flooding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[E-LAN]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75472022"/>
                  </a:ext>
                </a:extLst>
              </a:tr>
              <a:tr h="0">
                <a:tc>
                  <a:txBody>
                    <a:bodyPr/>
                    <a:lstStyle/>
                    <a:p>
                      <a:pPr algn="l"/>
                      <a:r>
                        <a:rPr lang="en-US" sz="1200" err="1"/>
                        <a:t>End.DTM</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r>
                        <a:rPr lang="en-US" sz="1200" err="1">
                          <a:latin typeface="+mn-lt"/>
                        </a:rPr>
                        <a:t>uDTM</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t>Endpoint with decapsulation and MPLS table lookup</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[Interworking]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55818685"/>
                  </a:ext>
                </a:extLst>
              </a:tr>
              <a:tr h="0">
                <a:tc gridSpan="2">
                  <a:txBody>
                    <a:bodyPr/>
                    <a:lstStyle/>
                    <a:p>
                      <a:pPr algn="ctr"/>
                      <a:r>
                        <a:rPr lang="en-US" sz="1200" err="1">
                          <a:latin typeface="+mn-lt"/>
                        </a:rPr>
                        <a:t>H.Insert</a:t>
                      </a:r>
                      <a:r>
                        <a:rPr lang="en-US" sz="1200">
                          <a:latin typeface="+mn-lt"/>
                        </a:rPr>
                        <a:t> / </a:t>
                      </a:r>
                      <a:r>
                        <a:rPr lang="en-US" sz="1200" err="1">
                          <a:latin typeface="+mn-lt"/>
                        </a:rPr>
                        <a:t>H.Encaps</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pPr algn="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Headend with Insertion / Encapsulation of / into an SRv6 policy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a:t>
                      </a:r>
                      <a:r>
                        <a:rPr lang="en-US" sz="1200" err="1">
                          <a:latin typeface="+mn-lt"/>
                        </a:rPr>
                        <a:t>TiLFA</a:t>
                      </a:r>
                      <a:r>
                        <a:rPr lang="en-US" sz="1200">
                          <a:latin typeface="+mn-lt"/>
                        </a:rPr>
                        <a: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17808526"/>
                  </a:ext>
                </a:extLst>
              </a:tr>
              <a:tr h="0">
                <a:tc gridSpan="2">
                  <a:txBody>
                    <a:bodyPr/>
                    <a:lstStyle/>
                    <a:p>
                      <a:pPr algn="ctr"/>
                      <a:r>
                        <a:rPr lang="en-US" sz="1200">
                          <a:latin typeface="+mn-lt"/>
                        </a:rPr>
                        <a:t>H. Encaps.L2</a:t>
                      </a: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pPr algn="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err="1"/>
                        <a:t>H.Encaps</a:t>
                      </a:r>
                      <a:r>
                        <a:rPr lang="en-US" sz="1200"/>
                        <a:t> Applied to Received L2 Frames</a:t>
                      </a:r>
                      <a:endParaRPr lang="en-US" sz="120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[L2 Port Mode]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51926650"/>
                  </a:ext>
                </a:extLst>
              </a:tr>
              <a:tr h="0">
                <a:tc gridSpan="2">
                  <a:txBody>
                    <a:bodyPr/>
                    <a:lstStyle/>
                    <a:p>
                      <a:pPr algn="ctr"/>
                      <a:r>
                        <a:rPr lang="en-US" sz="1200" err="1">
                          <a:latin typeface="+mn-lt"/>
                        </a:rPr>
                        <a:t>H.Encaps.M</a:t>
                      </a:r>
                      <a:endParaRPr lang="en-US" sz="1200">
                        <a:latin typeface="+mn-lt"/>
                      </a:endParaRPr>
                    </a:p>
                  </a:txBody>
                  <a:tcPr>
                    <a:lnL w="3175" cap="flat" cmpd="sng" algn="ctr">
                      <a:solidFill>
                        <a:schemeClr val="bg1">
                          <a:lumMod val="9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err="1">
                          <a:latin typeface="+mn-lt"/>
                        </a:rPr>
                        <a:t>H.Encaps</a:t>
                      </a:r>
                      <a:r>
                        <a:rPr lang="en-US" sz="1200">
                          <a:latin typeface="+mn-lt"/>
                        </a:rPr>
                        <a:t> Applied to MPLS Label Stack</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200">
                          <a:latin typeface="+mn-lt"/>
                        </a:rPr>
                        <a:t>[Interworking]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80571360"/>
                  </a:ext>
                </a:extLst>
              </a:tr>
            </a:tbl>
          </a:graphicData>
        </a:graphic>
      </p:graphicFrame>
    </p:spTree>
    <p:extLst>
      <p:ext uri="{BB962C8B-B14F-4D97-AF65-F5344CB8AC3E}">
        <p14:creationId xmlns:p14="http://schemas.microsoft.com/office/powerpoint/2010/main" val="1131256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2AF61D-56C6-30B6-C8D5-459E17DE2A13}"/>
              </a:ext>
            </a:extLst>
          </p:cNvPr>
          <p:cNvPicPr>
            <a:picLocks noChangeAspect="1"/>
          </p:cNvPicPr>
          <p:nvPr/>
        </p:nvPicPr>
        <p:blipFill>
          <a:blip r:embed="rId3"/>
          <a:stretch>
            <a:fillRect/>
          </a:stretch>
        </p:blipFill>
        <p:spPr>
          <a:xfrm>
            <a:off x="0" y="0"/>
            <a:ext cx="8920976" cy="5149507"/>
          </a:xfrm>
          <a:prstGeom prst="rect">
            <a:avLst/>
          </a:prstGeom>
        </p:spPr>
      </p:pic>
      <p:sp>
        <p:nvSpPr>
          <p:cNvPr id="2" name="Text Placeholder 1">
            <a:extLst>
              <a:ext uri="{FF2B5EF4-FFF2-40B4-BE49-F238E27FC236}">
                <a16:creationId xmlns:a16="http://schemas.microsoft.com/office/drawing/2014/main" id="{49543E53-618B-40BC-2613-F5D152A0276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CDF9E8E-6180-2A0B-62E3-9578CD5AC9D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4F14D80F-2045-5022-E44F-1A4E3500CE94}"/>
              </a:ext>
            </a:extLst>
          </p:cNvPr>
          <p:cNvSpPr/>
          <p:nvPr/>
        </p:nvSpPr>
        <p:spPr>
          <a:xfrm>
            <a:off x="0" y="0"/>
            <a:ext cx="9144000" cy="5143500"/>
          </a:xfrm>
          <a:prstGeom prst="rect">
            <a:avLst/>
          </a:prstGeom>
          <a:solidFill>
            <a:schemeClr val="accent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SRv6</a:t>
            </a:r>
          </a:p>
          <a:p>
            <a:r>
              <a:rPr lang="en-US" sz="3600" b="1" dirty="0">
                <a:latin typeface="Arial" panose="020B0604020202020204" pitchFamily="34" charset="0"/>
                <a:cs typeface="Arial" panose="020B0604020202020204" pitchFamily="34" charset="0"/>
              </a:rPr>
              <a:t>ISIS Extensions</a:t>
            </a:r>
          </a:p>
        </p:txBody>
      </p:sp>
    </p:spTree>
    <p:extLst>
      <p:ext uri="{BB962C8B-B14F-4D97-AF65-F5344CB8AC3E}">
        <p14:creationId xmlns:p14="http://schemas.microsoft.com/office/powerpoint/2010/main" val="2175251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600" b="0" i="0" u="none" strike="noStrike" kern="1200" cap="none" spc="0" normalizeH="0" baseline="0" noProof="0">
              <a:ln>
                <a:noFill/>
              </a:ln>
              <a:solidFill>
                <a:srgbClr val="101820"/>
              </a:solidFill>
              <a:effectLst/>
              <a:uLnTx/>
              <a:uFillTx/>
              <a:latin typeface="+mj-l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mj-lt"/>
              <a:ea typeface="ＭＳ Ｐゴシック" charset="0"/>
            </a:endParaRPr>
          </a:p>
        </p:txBody>
      </p:sp>
      <p:sp>
        <p:nvSpPr>
          <p:cNvPr id="3" name="Title 1">
            <a:extLst>
              <a:ext uri="{FF2B5EF4-FFF2-40B4-BE49-F238E27FC236}">
                <a16:creationId xmlns:a16="http://schemas.microsoft.com/office/drawing/2014/main" id="{79EF588D-EFF4-2ED2-1849-AF16BCE8C1C7}"/>
              </a:ext>
            </a:extLst>
          </p:cNvPr>
          <p:cNvSpPr txBox="1">
            <a:spLocks/>
          </p:cNvSpPr>
          <p:nvPr/>
        </p:nvSpPr>
        <p:spPr>
          <a:xfrm>
            <a:off x="435655" y="210684"/>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Functions might be signaled differently</a:t>
            </a:r>
          </a:p>
        </p:txBody>
      </p:sp>
      <p:graphicFrame>
        <p:nvGraphicFramePr>
          <p:cNvPr id="5" name="Content Placeholder 3">
            <a:extLst>
              <a:ext uri="{FF2B5EF4-FFF2-40B4-BE49-F238E27FC236}">
                <a16:creationId xmlns:a16="http://schemas.microsoft.com/office/drawing/2014/main" id="{09A6FD1F-5B2C-9F71-ACFF-448E1B6826F5}"/>
              </a:ext>
            </a:extLst>
          </p:cNvPr>
          <p:cNvGraphicFramePr>
            <a:graphicFrameLocks/>
          </p:cNvGraphicFramePr>
          <p:nvPr/>
        </p:nvGraphicFramePr>
        <p:xfrm>
          <a:off x="435655" y="840489"/>
          <a:ext cx="4113501" cy="3855720"/>
        </p:xfrm>
        <a:graphic>
          <a:graphicData uri="http://schemas.openxmlformats.org/drawingml/2006/table">
            <a:tbl>
              <a:tblPr firstRow="1" bandRow="1">
                <a:tableStyleId>{5C22544A-7EE6-4342-B048-85BDC9FD1C3A}</a:tableStyleId>
              </a:tblPr>
              <a:tblGrid>
                <a:gridCol w="1534394">
                  <a:extLst>
                    <a:ext uri="{9D8B030D-6E8A-4147-A177-3AD203B41FA5}">
                      <a16:colId xmlns:a16="http://schemas.microsoft.com/office/drawing/2014/main" val="365985952"/>
                    </a:ext>
                  </a:extLst>
                </a:gridCol>
                <a:gridCol w="722924">
                  <a:extLst>
                    <a:ext uri="{9D8B030D-6E8A-4147-A177-3AD203B41FA5}">
                      <a16:colId xmlns:a16="http://schemas.microsoft.com/office/drawing/2014/main" val="2779911662"/>
                    </a:ext>
                  </a:extLst>
                </a:gridCol>
                <a:gridCol w="906254">
                  <a:extLst>
                    <a:ext uri="{9D8B030D-6E8A-4147-A177-3AD203B41FA5}">
                      <a16:colId xmlns:a16="http://schemas.microsoft.com/office/drawing/2014/main" val="2580493600"/>
                    </a:ext>
                  </a:extLst>
                </a:gridCol>
                <a:gridCol w="949929">
                  <a:extLst>
                    <a:ext uri="{9D8B030D-6E8A-4147-A177-3AD203B41FA5}">
                      <a16:colId xmlns:a16="http://schemas.microsoft.com/office/drawing/2014/main" val="2844053679"/>
                    </a:ext>
                  </a:extLst>
                </a:gridCol>
              </a:tblGrid>
              <a:tr h="370840">
                <a:tc>
                  <a:txBody>
                    <a:bodyPr/>
                    <a:lstStyle/>
                    <a:p>
                      <a:r>
                        <a:rPr lang="en-US" dirty="0" err="1"/>
                        <a:t>Signalling</a:t>
                      </a:r>
                      <a:endParaRPr lang="en-US" dirty="0"/>
                    </a:p>
                  </a:txBody>
                  <a:tcPr/>
                </a:tc>
                <a:tc>
                  <a:txBody>
                    <a:bodyPr/>
                    <a:lstStyle/>
                    <a:p>
                      <a:r>
                        <a:rPr lang="en-US" dirty="0"/>
                        <a:t>IGP</a:t>
                      </a:r>
                    </a:p>
                  </a:txBody>
                  <a:tcPr/>
                </a:tc>
                <a:tc>
                  <a:txBody>
                    <a:bodyPr/>
                    <a:lstStyle/>
                    <a:p>
                      <a:r>
                        <a:rPr lang="en-US" dirty="0"/>
                        <a:t>BGP-LS</a:t>
                      </a:r>
                    </a:p>
                  </a:txBody>
                  <a:tcPr/>
                </a:tc>
                <a:tc>
                  <a:txBody>
                    <a:bodyPr/>
                    <a:lstStyle/>
                    <a:p>
                      <a:r>
                        <a:rPr lang="en-US" dirty="0"/>
                        <a:t>BGP-IP/VPN</a:t>
                      </a:r>
                    </a:p>
                  </a:txBody>
                  <a:tcPr/>
                </a:tc>
                <a:extLst>
                  <a:ext uri="{0D108BD9-81ED-4DB2-BD59-A6C34878D82A}">
                    <a16:rowId xmlns:a16="http://schemas.microsoft.com/office/drawing/2014/main" val="1379546445"/>
                  </a:ext>
                </a:extLst>
              </a:tr>
              <a:tr h="370840">
                <a:tc>
                  <a:txBody>
                    <a:bodyPr/>
                    <a:lstStyle/>
                    <a:p>
                      <a:r>
                        <a:rPr lang="en-US" dirty="0"/>
                        <a:t>End, </a:t>
                      </a:r>
                      <a:r>
                        <a:rPr lang="en-US" dirty="0" err="1"/>
                        <a:t>uN</a:t>
                      </a:r>
                      <a:endParaRPr lang="en-US" dirty="0"/>
                    </a:p>
                  </a:txBody>
                  <a:tcPr/>
                </a:tc>
                <a:tc>
                  <a:txBody>
                    <a:bodyPr/>
                    <a:lstStyle/>
                    <a:p>
                      <a:pPr algn="ctr"/>
                      <a:r>
                        <a:rPr lang="en-US" dirty="0"/>
                        <a:t>Yes</a:t>
                      </a:r>
                    </a:p>
                  </a:txBody>
                  <a:tcPr/>
                </a:tc>
                <a:tc>
                  <a:txBody>
                    <a:bodyPr/>
                    <a:lstStyle/>
                    <a:p>
                      <a:pPr algn="ctr"/>
                      <a:r>
                        <a:rPr lang="en-US" dirty="0"/>
                        <a:t>Yes</a:t>
                      </a:r>
                    </a:p>
                  </a:txBody>
                  <a:tcPr/>
                </a:tc>
                <a:tc>
                  <a:txBody>
                    <a:bodyPr/>
                    <a:lstStyle/>
                    <a:p>
                      <a:pPr algn="ctr"/>
                      <a:endParaRPr lang="en-US"/>
                    </a:p>
                  </a:txBody>
                  <a:tcPr/>
                </a:tc>
                <a:extLst>
                  <a:ext uri="{0D108BD9-81ED-4DB2-BD59-A6C34878D82A}">
                    <a16:rowId xmlns:a16="http://schemas.microsoft.com/office/drawing/2014/main" val="414528497"/>
                  </a:ext>
                </a:extLst>
              </a:tr>
              <a:tr h="370840">
                <a:tc>
                  <a:txBody>
                    <a:bodyPr/>
                    <a:lstStyle/>
                    <a:p>
                      <a:r>
                        <a:rPr lang="en-US" dirty="0" err="1"/>
                        <a:t>End.X</a:t>
                      </a:r>
                      <a:r>
                        <a:rPr lang="en-US" dirty="0"/>
                        <a:t>, </a:t>
                      </a:r>
                      <a:r>
                        <a:rPr lang="en-US" dirty="0" err="1"/>
                        <a:t>uA</a:t>
                      </a:r>
                      <a:endParaRPr lang="en-US" dirty="0"/>
                    </a:p>
                  </a:txBody>
                  <a:tcPr/>
                </a:tc>
                <a:tc>
                  <a:txBody>
                    <a:bodyPr/>
                    <a:lstStyle/>
                    <a:p>
                      <a:pPr algn="ctr"/>
                      <a:r>
                        <a:rPr lang="en-US" dirty="0"/>
                        <a:t>Yes</a:t>
                      </a:r>
                    </a:p>
                  </a:txBody>
                  <a:tcPr/>
                </a:tc>
                <a:tc>
                  <a:txBody>
                    <a:bodyPr/>
                    <a:lstStyle/>
                    <a:p>
                      <a:pPr algn="ctr"/>
                      <a:r>
                        <a:rPr lang="en-US" dirty="0"/>
                        <a:t>Yes</a:t>
                      </a:r>
                    </a:p>
                  </a:txBody>
                  <a:tcPr/>
                </a:tc>
                <a:tc>
                  <a:txBody>
                    <a:bodyPr/>
                    <a:lstStyle/>
                    <a:p>
                      <a:pPr algn="ctr"/>
                      <a:endParaRPr lang="en-US"/>
                    </a:p>
                  </a:txBody>
                  <a:tcPr/>
                </a:tc>
                <a:extLst>
                  <a:ext uri="{0D108BD9-81ED-4DB2-BD59-A6C34878D82A}">
                    <a16:rowId xmlns:a16="http://schemas.microsoft.com/office/drawing/2014/main" val="3064067328"/>
                  </a:ext>
                </a:extLst>
              </a:tr>
              <a:tr h="370840">
                <a:tc>
                  <a:txBody>
                    <a:bodyPr/>
                    <a:lstStyle/>
                    <a:p>
                      <a:r>
                        <a:rPr lang="en-US" dirty="0" err="1"/>
                        <a:t>End.T</a:t>
                      </a:r>
                      <a:endParaRPr lang="en-US" dirty="0"/>
                    </a:p>
                  </a:txBody>
                  <a:tcPr/>
                </a:tc>
                <a:tc>
                  <a:txBody>
                    <a:bodyPr/>
                    <a:lstStyle/>
                    <a:p>
                      <a:pPr algn="ctr"/>
                      <a:r>
                        <a:rPr lang="en-US" dirty="0"/>
                        <a:t>Yes</a:t>
                      </a:r>
                    </a:p>
                  </a:txBody>
                  <a:tcPr/>
                </a:tc>
                <a:tc>
                  <a:txBody>
                    <a:bodyPr/>
                    <a:lstStyle/>
                    <a:p>
                      <a:pPr algn="ctr"/>
                      <a:r>
                        <a:rPr lang="en-US" dirty="0"/>
                        <a:t>Yes</a:t>
                      </a:r>
                    </a:p>
                  </a:txBody>
                  <a:tcPr/>
                </a:tc>
                <a:tc>
                  <a:txBody>
                    <a:bodyPr/>
                    <a:lstStyle/>
                    <a:p>
                      <a:pPr algn="ctr"/>
                      <a:endParaRPr lang="en-US" dirty="0"/>
                    </a:p>
                  </a:txBody>
                  <a:tcPr/>
                </a:tc>
                <a:extLst>
                  <a:ext uri="{0D108BD9-81ED-4DB2-BD59-A6C34878D82A}">
                    <a16:rowId xmlns:a16="http://schemas.microsoft.com/office/drawing/2014/main" val="2198441050"/>
                  </a:ext>
                </a:extLst>
              </a:tr>
              <a:tr h="370840">
                <a:tc>
                  <a:txBody>
                    <a:bodyPr/>
                    <a:lstStyle/>
                    <a:p>
                      <a:r>
                        <a:rPr lang="en-US" dirty="0"/>
                        <a:t>End.DX4,uDX4</a:t>
                      </a:r>
                    </a:p>
                  </a:txBody>
                  <a:tcPr/>
                </a:tc>
                <a:tc>
                  <a:txBody>
                    <a:bodyPr/>
                    <a:lstStyle/>
                    <a:p>
                      <a:pPr algn="ctr"/>
                      <a:endParaRPr lang="en-US" dirty="0"/>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3377517449"/>
                  </a:ext>
                </a:extLst>
              </a:tr>
              <a:tr h="370840">
                <a:tc>
                  <a:txBody>
                    <a:bodyPr/>
                    <a:lstStyle/>
                    <a:p>
                      <a:r>
                        <a:rPr lang="en-US" dirty="0"/>
                        <a:t>End.DX6,uDX6</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2585219466"/>
                  </a:ext>
                </a:extLst>
              </a:tr>
              <a:tr h="370840">
                <a:tc>
                  <a:txBody>
                    <a:bodyPr/>
                    <a:lstStyle/>
                    <a:p>
                      <a:r>
                        <a:rPr lang="en-US" dirty="0"/>
                        <a:t>End.DX2,uDX2</a:t>
                      </a:r>
                    </a:p>
                  </a:txBody>
                  <a:tcPr/>
                </a:tc>
                <a:tc>
                  <a:txBody>
                    <a:bodyPr/>
                    <a:lstStyle/>
                    <a:p>
                      <a:pPr algn="ctr"/>
                      <a:endParaRPr lang="en-US" dirty="0"/>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233240611"/>
                  </a:ext>
                </a:extLst>
              </a:tr>
              <a:tr h="370840">
                <a:tc>
                  <a:txBody>
                    <a:bodyPr/>
                    <a:lstStyle/>
                    <a:p>
                      <a:r>
                        <a:rPr lang="en-US" dirty="0"/>
                        <a:t>END.DT4,uDT4</a:t>
                      </a:r>
                    </a:p>
                  </a:txBody>
                  <a:tcPr/>
                </a:tc>
                <a:tc>
                  <a:txBody>
                    <a:bodyPr/>
                    <a:lstStyle/>
                    <a:p>
                      <a:pPr algn="ctr"/>
                      <a:endParaRPr lang="en-US" dirty="0"/>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2199178713"/>
                  </a:ext>
                </a:extLst>
              </a:tr>
              <a:tr h="370840">
                <a:tc>
                  <a:txBody>
                    <a:bodyPr/>
                    <a:lstStyle/>
                    <a:p>
                      <a:r>
                        <a:rPr lang="en-US" dirty="0"/>
                        <a:t>End.DT6,uDT6</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Yes</a:t>
                      </a:r>
                    </a:p>
                  </a:txBody>
                  <a:tcPr/>
                </a:tc>
                <a:extLst>
                  <a:ext uri="{0D108BD9-81ED-4DB2-BD59-A6C34878D82A}">
                    <a16:rowId xmlns:a16="http://schemas.microsoft.com/office/drawing/2014/main" val="3232402839"/>
                  </a:ext>
                </a:extLst>
              </a:tr>
              <a:tr h="370840">
                <a:tc>
                  <a:txBody>
                    <a:bodyPr/>
                    <a:lstStyle/>
                    <a:p>
                      <a:r>
                        <a:rPr lang="en-US" dirty="0" err="1"/>
                        <a:t>End.B</a:t>
                      </a:r>
                      <a:endParaRPr lang="en-US" dirty="0"/>
                    </a:p>
                  </a:txBody>
                  <a:tcPr/>
                </a:tc>
                <a:tc>
                  <a:txBody>
                    <a:bodyPr/>
                    <a:lstStyle/>
                    <a:p>
                      <a:pPr algn="ctr"/>
                      <a:endParaRPr lang="en-US" dirty="0"/>
                    </a:p>
                  </a:txBody>
                  <a:tcPr/>
                </a:tc>
                <a:tc>
                  <a:txBody>
                    <a:bodyPr/>
                    <a:lstStyle/>
                    <a:p>
                      <a:pPr algn="ctr"/>
                      <a:r>
                        <a:rPr lang="en-US" dirty="0"/>
                        <a:t>Yes</a:t>
                      </a:r>
                    </a:p>
                  </a:txBody>
                  <a:tcPr/>
                </a:tc>
                <a:tc>
                  <a:txBody>
                    <a:bodyPr/>
                    <a:lstStyle/>
                    <a:p>
                      <a:pPr algn="ctr"/>
                      <a:endParaRPr lang="en-US" dirty="0"/>
                    </a:p>
                  </a:txBody>
                  <a:tcPr/>
                </a:tc>
                <a:extLst>
                  <a:ext uri="{0D108BD9-81ED-4DB2-BD59-A6C34878D82A}">
                    <a16:rowId xmlns:a16="http://schemas.microsoft.com/office/drawing/2014/main" val="3517369867"/>
                  </a:ext>
                </a:extLst>
              </a:tr>
            </a:tbl>
          </a:graphicData>
        </a:graphic>
      </p:graphicFrame>
      <p:graphicFrame>
        <p:nvGraphicFramePr>
          <p:cNvPr id="6" name="Content Placeholder 3">
            <a:extLst>
              <a:ext uri="{FF2B5EF4-FFF2-40B4-BE49-F238E27FC236}">
                <a16:creationId xmlns:a16="http://schemas.microsoft.com/office/drawing/2014/main" id="{C2800CC7-A25F-3113-A331-CEE495F87FF7}"/>
              </a:ext>
            </a:extLst>
          </p:cNvPr>
          <p:cNvGraphicFramePr>
            <a:graphicFrameLocks/>
          </p:cNvGraphicFramePr>
          <p:nvPr>
            <p:extLst>
              <p:ext uri="{D42A27DB-BD31-4B8C-83A1-F6EECF244321}">
                <p14:modId xmlns:p14="http://schemas.microsoft.com/office/powerpoint/2010/main" val="389822957"/>
              </p:ext>
            </p:extLst>
          </p:nvPr>
        </p:nvGraphicFramePr>
        <p:xfrm>
          <a:off x="4852046" y="840489"/>
          <a:ext cx="3626206" cy="1259840"/>
        </p:xfrm>
        <a:graphic>
          <a:graphicData uri="http://schemas.openxmlformats.org/drawingml/2006/table">
            <a:tbl>
              <a:tblPr firstRow="1" bandRow="1">
                <a:tableStyleId>{5C22544A-7EE6-4342-B048-85BDC9FD1C3A}</a:tableStyleId>
              </a:tblPr>
              <a:tblGrid>
                <a:gridCol w="1258391">
                  <a:extLst>
                    <a:ext uri="{9D8B030D-6E8A-4147-A177-3AD203B41FA5}">
                      <a16:colId xmlns:a16="http://schemas.microsoft.com/office/drawing/2014/main" val="365985952"/>
                    </a:ext>
                  </a:extLst>
                </a:gridCol>
                <a:gridCol w="731520">
                  <a:extLst>
                    <a:ext uri="{9D8B030D-6E8A-4147-A177-3AD203B41FA5}">
                      <a16:colId xmlns:a16="http://schemas.microsoft.com/office/drawing/2014/main" val="2779911662"/>
                    </a:ext>
                  </a:extLst>
                </a:gridCol>
                <a:gridCol w="798897">
                  <a:extLst>
                    <a:ext uri="{9D8B030D-6E8A-4147-A177-3AD203B41FA5}">
                      <a16:colId xmlns:a16="http://schemas.microsoft.com/office/drawing/2014/main" val="2580493600"/>
                    </a:ext>
                  </a:extLst>
                </a:gridCol>
                <a:gridCol w="837398">
                  <a:extLst>
                    <a:ext uri="{9D8B030D-6E8A-4147-A177-3AD203B41FA5}">
                      <a16:colId xmlns:a16="http://schemas.microsoft.com/office/drawing/2014/main" val="2844053679"/>
                    </a:ext>
                  </a:extLst>
                </a:gridCol>
              </a:tblGrid>
              <a:tr h="370840">
                <a:tc>
                  <a:txBody>
                    <a:bodyPr/>
                    <a:lstStyle/>
                    <a:p>
                      <a:r>
                        <a:rPr lang="en-US" dirty="0" err="1"/>
                        <a:t>Signalling</a:t>
                      </a:r>
                      <a:endParaRPr lang="en-US" dirty="0"/>
                    </a:p>
                  </a:txBody>
                  <a:tcPr/>
                </a:tc>
                <a:tc>
                  <a:txBody>
                    <a:bodyPr/>
                    <a:lstStyle/>
                    <a:p>
                      <a:r>
                        <a:rPr lang="en-US" dirty="0"/>
                        <a:t>IGP</a:t>
                      </a:r>
                    </a:p>
                  </a:txBody>
                  <a:tcPr/>
                </a:tc>
                <a:tc>
                  <a:txBody>
                    <a:bodyPr/>
                    <a:lstStyle/>
                    <a:p>
                      <a:r>
                        <a:rPr lang="en-US" dirty="0"/>
                        <a:t>BGP-LS</a:t>
                      </a:r>
                    </a:p>
                  </a:txBody>
                  <a:tcPr/>
                </a:tc>
                <a:tc>
                  <a:txBody>
                    <a:bodyPr/>
                    <a:lstStyle/>
                    <a:p>
                      <a:r>
                        <a:rPr lang="en-US" dirty="0"/>
                        <a:t>BGP-IP/VPN</a:t>
                      </a:r>
                    </a:p>
                  </a:txBody>
                  <a:tcPr/>
                </a:tc>
                <a:extLst>
                  <a:ext uri="{0D108BD9-81ED-4DB2-BD59-A6C34878D82A}">
                    <a16:rowId xmlns:a16="http://schemas.microsoft.com/office/drawing/2014/main" val="1379546445"/>
                  </a:ext>
                </a:extLst>
              </a:tr>
              <a:tr h="370840">
                <a:tc>
                  <a:txBody>
                    <a:bodyPr/>
                    <a:lstStyle/>
                    <a:p>
                      <a:r>
                        <a:rPr lang="en-US" dirty="0" err="1"/>
                        <a:t>H.insert</a:t>
                      </a:r>
                      <a:endParaRPr lang="en-US" dirty="0"/>
                    </a:p>
                  </a:txBody>
                  <a:tcPr/>
                </a:tc>
                <a:tc>
                  <a:txBody>
                    <a:bodyPr/>
                    <a:lstStyle/>
                    <a:p>
                      <a:pPr algn="ctr"/>
                      <a:endParaRPr lang="en-US" dirty="0"/>
                    </a:p>
                  </a:txBody>
                  <a:tcPr/>
                </a:tc>
                <a:tc>
                  <a:txBody>
                    <a:bodyPr/>
                    <a:lstStyle/>
                    <a:p>
                      <a:pPr algn="ctr"/>
                      <a:r>
                        <a:rPr lang="en-US" dirty="0"/>
                        <a:t>Yes</a:t>
                      </a:r>
                    </a:p>
                  </a:txBody>
                  <a:tcPr/>
                </a:tc>
                <a:tc>
                  <a:txBody>
                    <a:bodyPr/>
                    <a:lstStyle/>
                    <a:p>
                      <a:pPr algn="ctr"/>
                      <a:endParaRPr lang="en-US"/>
                    </a:p>
                  </a:txBody>
                  <a:tcPr/>
                </a:tc>
                <a:extLst>
                  <a:ext uri="{0D108BD9-81ED-4DB2-BD59-A6C34878D82A}">
                    <a16:rowId xmlns:a16="http://schemas.microsoft.com/office/drawing/2014/main" val="414528497"/>
                  </a:ext>
                </a:extLst>
              </a:tr>
              <a:tr h="370840">
                <a:tc>
                  <a:txBody>
                    <a:bodyPr/>
                    <a:lstStyle/>
                    <a:p>
                      <a:r>
                        <a:rPr lang="en-US" dirty="0" err="1"/>
                        <a:t>H.Encap</a:t>
                      </a:r>
                      <a:endParaRPr lang="en-US" dirty="0"/>
                    </a:p>
                  </a:txBody>
                  <a:tcPr/>
                </a:tc>
                <a:tc>
                  <a:txBody>
                    <a:bodyPr/>
                    <a:lstStyle/>
                    <a:p>
                      <a:pPr algn="ctr"/>
                      <a:endParaRPr lang="en-US" dirty="0"/>
                    </a:p>
                  </a:txBody>
                  <a:tcPr/>
                </a:tc>
                <a:tc>
                  <a:txBody>
                    <a:bodyPr/>
                    <a:lstStyle/>
                    <a:p>
                      <a:pPr algn="ctr"/>
                      <a:r>
                        <a:rPr lang="en-US" dirty="0"/>
                        <a:t>Yes</a:t>
                      </a:r>
                    </a:p>
                  </a:txBody>
                  <a:tcPr/>
                </a:tc>
                <a:tc>
                  <a:txBody>
                    <a:bodyPr/>
                    <a:lstStyle/>
                    <a:p>
                      <a:pPr algn="ctr"/>
                      <a:endParaRPr lang="en-US" dirty="0"/>
                    </a:p>
                  </a:txBody>
                  <a:tcPr/>
                </a:tc>
                <a:extLst>
                  <a:ext uri="{0D108BD9-81ED-4DB2-BD59-A6C34878D82A}">
                    <a16:rowId xmlns:a16="http://schemas.microsoft.com/office/drawing/2014/main" val="3064067328"/>
                  </a:ext>
                </a:extLst>
              </a:tr>
            </a:tbl>
          </a:graphicData>
        </a:graphic>
      </p:graphicFrame>
      <p:sp>
        <p:nvSpPr>
          <p:cNvPr id="7" name="TextBox 6">
            <a:extLst>
              <a:ext uri="{FF2B5EF4-FFF2-40B4-BE49-F238E27FC236}">
                <a16:creationId xmlns:a16="http://schemas.microsoft.com/office/drawing/2014/main" id="{DAA11DED-402C-F305-0AD8-073D00BD8B98}"/>
              </a:ext>
            </a:extLst>
          </p:cNvPr>
          <p:cNvSpPr txBox="1"/>
          <p:nvPr/>
        </p:nvSpPr>
        <p:spPr>
          <a:xfrm>
            <a:off x="4852046" y="3089710"/>
            <a:ext cx="2529860"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j-lt"/>
                <a:ea typeface="ＭＳ Ｐゴシック" charset="0"/>
              </a:rPr>
              <a:t>Locator – routing table</a:t>
            </a:r>
          </a:p>
        </p:txBody>
      </p:sp>
    </p:spTree>
    <p:extLst>
      <p:ext uri="{BB962C8B-B14F-4D97-AF65-F5344CB8AC3E}">
        <p14:creationId xmlns:p14="http://schemas.microsoft.com/office/powerpoint/2010/main" val="66929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Title 1">
            <a:extLst>
              <a:ext uri="{FF2B5EF4-FFF2-40B4-BE49-F238E27FC236}">
                <a16:creationId xmlns:a16="http://schemas.microsoft.com/office/drawing/2014/main" id="{CE1AF2D7-98DC-FF53-355A-C4E13F3F5673}"/>
              </a:ext>
            </a:extLst>
          </p:cNvPr>
          <p:cNvSpPr txBox="1">
            <a:spLocks/>
          </p:cNvSpPr>
          <p:nvPr/>
        </p:nvSpPr>
        <p:spPr>
          <a:xfrm>
            <a:off x="435655" y="210684"/>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ISIS for SRv6</a:t>
            </a:r>
          </a:p>
        </p:txBody>
      </p:sp>
      <p:sp>
        <p:nvSpPr>
          <p:cNvPr id="18" name="Oval 17">
            <a:extLst>
              <a:ext uri="{FF2B5EF4-FFF2-40B4-BE49-F238E27FC236}">
                <a16:creationId xmlns:a16="http://schemas.microsoft.com/office/drawing/2014/main" id="{F60BDB45-DE45-2BBB-190B-0F40645B7DFA}"/>
              </a:ext>
            </a:extLst>
          </p:cNvPr>
          <p:cNvSpPr/>
          <p:nvPr/>
        </p:nvSpPr>
        <p:spPr>
          <a:xfrm>
            <a:off x="5668514" y="880852"/>
            <a:ext cx="2525257" cy="2525257"/>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FBC42C5-FCF2-18D2-8CEF-F98E42CF8EF3}"/>
              </a:ext>
            </a:extLst>
          </p:cNvPr>
          <p:cNvSpPr txBox="1"/>
          <p:nvPr/>
        </p:nvSpPr>
        <p:spPr>
          <a:xfrm>
            <a:off x="85881" y="573189"/>
            <a:ext cx="2138727" cy="523220"/>
          </a:xfrm>
          <a:prstGeom prst="rect">
            <a:avLst/>
          </a:prstGeom>
          <a:noFill/>
        </p:spPr>
        <p:txBody>
          <a:bodyPr wrap="none" rtlCol="0">
            <a:spAutoFit/>
          </a:bodyPr>
          <a:lstStyle/>
          <a:p>
            <a:r>
              <a:rPr lang="en-US" sz="1400" dirty="0">
                <a:latin typeface="+mn-lt"/>
              </a:rPr>
              <a:t>LSP (Link State Packet):</a:t>
            </a:r>
          </a:p>
          <a:p>
            <a:r>
              <a:rPr lang="en-US" sz="1400" dirty="0">
                <a:latin typeface="+mn-lt"/>
              </a:rPr>
              <a:t>	</a:t>
            </a:r>
          </a:p>
        </p:txBody>
      </p:sp>
      <p:sp>
        <p:nvSpPr>
          <p:cNvPr id="21" name="TextBox 20">
            <a:extLst>
              <a:ext uri="{FF2B5EF4-FFF2-40B4-BE49-F238E27FC236}">
                <a16:creationId xmlns:a16="http://schemas.microsoft.com/office/drawing/2014/main" id="{EAE00FF9-B8C6-A137-2AC6-C5AEA79E9C01}"/>
              </a:ext>
            </a:extLst>
          </p:cNvPr>
          <p:cNvSpPr txBox="1"/>
          <p:nvPr/>
        </p:nvSpPr>
        <p:spPr>
          <a:xfrm>
            <a:off x="3950622" y="887060"/>
            <a:ext cx="184730" cy="646331"/>
          </a:xfrm>
          <a:prstGeom prst="rect">
            <a:avLst/>
          </a:prstGeom>
          <a:noFill/>
        </p:spPr>
        <p:txBody>
          <a:bodyPr wrap="none" rtlCol="0">
            <a:spAutoFit/>
          </a:bodyPr>
          <a:lstStyle/>
          <a:p>
            <a:pPr algn="ctr"/>
            <a:endParaRPr lang="en-US" dirty="0">
              <a:latin typeface="+mn-lt"/>
            </a:endParaRPr>
          </a:p>
          <a:p>
            <a:pPr algn="ctr"/>
            <a:endParaRPr lang="en-US" dirty="0">
              <a:latin typeface="+mn-lt"/>
            </a:endParaRPr>
          </a:p>
        </p:txBody>
      </p:sp>
      <p:sp>
        <p:nvSpPr>
          <p:cNvPr id="22" name="TextBox 21">
            <a:extLst>
              <a:ext uri="{FF2B5EF4-FFF2-40B4-BE49-F238E27FC236}">
                <a16:creationId xmlns:a16="http://schemas.microsoft.com/office/drawing/2014/main" id="{9E9332A7-49F2-04D2-7955-306F391DD6BE}"/>
              </a:ext>
            </a:extLst>
          </p:cNvPr>
          <p:cNvSpPr txBox="1"/>
          <p:nvPr/>
        </p:nvSpPr>
        <p:spPr>
          <a:xfrm>
            <a:off x="6730606" y="1958814"/>
            <a:ext cx="401072" cy="369332"/>
          </a:xfrm>
          <a:prstGeom prst="rect">
            <a:avLst/>
          </a:prstGeom>
          <a:noFill/>
        </p:spPr>
        <p:txBody>
          <a:bodyPr wrap="none" rtlCol="0">
            <a:spAutoFit/>
          </a:bodyPr>
          <a:lstStyle/>
          <a:p>
            <a:r>
              <a:rPr lang="en-US" dirty="0">
                <a:latin typeface="+mn-lt"/>
              </a:rPr>
              <a:t>r2</a:t>
            </a:r>
          </a:p>
        </p:txBody>
      </p:sp>
      <p:sp>
        <p:nvSpPr>
          <p:cNvPr id="23" name="TextBox 22">
            <a:extLst>
              <a:ext uri="{FF2B5EF4-FFF2-40B4-BE49-F238E27FC236}">
                <a16:creationId xmlns:a16="http://schemas.microsoft.com/office/drawing/2014/main" id="{CDBF149A-9A23-4FF3-0F80-A675A5F11B56}"/>
              </a:ext>
            </a:extLst>
          </p:cNvPr>
          <p:cNvSpPr txBox="1"/>
          <p:nvPr/>
        </p:nvSpPr>
        <p:spPr>
          <a:xfrm>
            <a:off x="400617" y="815085"/>
            <a:ext cx="2764746" cy="738664"/>
          </a:xfrm>
          <a:prstGeom prst="rect">
            <a:avLst/>
          </a:prstGeom>
          <a:noFill/>
        </p:spPr>
        <p:txBody>
          <a:bodyPr wrap="square" rtlCol="0">
            <a:spAutoFit/>
          </a:bodyPr>
          <a:lstStyle/>
          <a:p>
            <a:r>
              <a:rPr lang="en-US" sz="1400" dirty="0">
                <a:latin typeface="+mn-lt"/>
              </a:rPr>
              <a:t>TLVs:</a:t>
            </a:r>
          </a:p>
          <a:p>
            <a:r>
              <a:rPr lang="en-US" sz="1400" dirty="0">
                <a:latin typeface="+mn-lt"/>
              </a:rPr>
              <a:t>	Hostname:		r2</a:t>
            </a:r>
          </a:p>
          <a:p>
            <a:endParaRPr lang="en-US" sz="1400" dirty="0">
              <a:latin typeface="+mn-lt"/>
            </a:endParaRPr>
          </a:p>
        </p:txBody>
      </p:sp>
      <p:sp>
        <p:nvSpPr>
          <p:cNvPr id="24" name="TextBox 23">
            <a:extLst>
              <a:ext uri="{FF2B5EF4-FFF2-40B4-BE49-F238E27FC236}">
                <a16:creationId xmlns:a16="http://schemas.microsoft.com/office/drawing/2014/main" id="{6C3C768E-6035-9816-46F3-3EA0521CFD96}"/>
              </a:ext>
            </a:extLst>
          </p:cNvPr>
          <p:cNvSpPr txBox="1"/>
          <p:nvPr/>
        </p:nvSpPr>
        <p:spPr>
          <a:xfrm>
            <a:off x="858142" y="1312157"/>
            <a:ext cx="2764746" cy="1600438"/>
          </a:xfrm>
          <a:prstGeom prst="rect">
            <a:avLst/>
          </a:prstGeom>
          <a:noFill/>
        </p:spPr>
        <p:txBody>
          <a:bodyPr wrap="square" rtlCol="0">
            <a:spAutoFit/>
          </a:bodyPr>
          <a:lstStyle/>
          <a:p>
            <a:r>
              <a:rPr lang="en-US" sz="1400" dirty="0">
                <a:latin typeface="+mn-lt"/>
              </a:rPr>
              <a:t>Interfaces: 		Hu0/0/0/0</a:t>
            </a:r>
          </a:p>
          <a:p>
            <a:r>
              <a:rPr lang="en-US" sz="1400" dirty="0">
                <a:latin typeface="+mn-lt"/>
              </a:rPr>
              <a:t>			</a:t>
            </a:r>
          </a:p>
          <a:p>
            <a:r>
              <a:rPr lang="en-US" sz="1400" dirty="0">
                <a:latin typeface="+mn-lt"/>
              </a:rPr>
              <a:t>			Hu0/0/0/1</a:t>
            </a:r>
          </a:p>
          <a:p>
            <a:r>
              <a:rPr lang="en-US" sz="1400" dirty="0">
                <a:latin typeface="+mn-lt"/>
              </a:rPr>
              <a:t>			</a:t>
            </a:r>
          </a:p>
          <a:p>
            <a:r>
              <a:rPr lang="en-US" sz="1400" dirty="0">
                <a:latin typeface="+mn-lt"/>
              </a:rPr>
              <a:t>			Lo0</a:t>
            </a:r>
          </a:p>
          <a:p>
            <a:endParaRPr lang="en-US" sz="1400" dirty="0">
              <a:latin typeface="+mn-lt"/>
            </a:endParaRPr>
          </a:p>
          <a:p>
            <a:endParaRPr lang="en-US" sz="1400" dirty="0">
              <a:latin typeface="+mn-lt"/>
            </a:endParaRPr>
          </a:p>
        </p:txBody>
      </p:sp>
      <p:sp>
        <p:nvSpPr>
          <p:cNvPr id="25" name="TextBox 24">
            <a:extLst>
              <a:ext uri="{FF2B5EF4-FFF2-40B4-BE49-F238E27FC236}">
                <a16:creationId xmlns:a16="http://schemas.microsoft.com/office/drawing/2014/main" id="{C7774800-2F97-9218-F412-3FCCB0E61346}"/>
              </a:ext>
            </a:extLst>
          </p:cNvPr>
          <p:cNvSpPr txBox="1"/>
          <p:nvPr/>
        </p:nvSpPr>
        <p:spPr>
          <a:xfrm>
            <a:off x="6475728" y="3099721"/>
            <a:ext cx="910827" cy="276999"/>
          </a:xfrm>
          <a:prstGeom prst="rect">
            <a:avLst/>
          </a:prstGeom>
          <a:noFill/>
        </p:spPr>
        <p:txBody>
          <a:bodyPr wrap="none" rtlCol="0">
            <a:spAutoFit/>
          </a:bodyPr>
          <a:lstStyle/>
          <a:p>
            <a:r>
              <a:rPr lang="en-US" sz="1200" dirty="0">
                <a:latin typeface="+mn-lt"/>
              </a:rPr>
              <a:t>Hu0/0/0/0</a:t>
            </a:r>
          </a:p>
        </p:txBody>
      </p:sp>
      <p:sp>
        <p:nvSpPr>
          <p:cNvPr id="26" name="TextBox 25">
            <a:extLst>
              <a:ext uri="{FF2B5EF4-FFF2-40B4-BE49-F238E27FC236}">
                <a16:creationId xmlns:a16="http://schemas.microsoft.com/office/drawing/2014/main" id="{B479BA32-20DD-3AC3-C609-D57323B2EA3D}"/>
              </a:ext>
            </a:extLst>
          </p:cNvPr>
          <p:cNvSpPr txBox="1"/>
          <p:nvPr/>
        </p:nvSpPr>
        <p:spPr>
          <a:xfrm>
            <a:off x="7345623" y="2004980"/>
            <a:ext cx="910827" cy="276999"/>
          </a:xfrm>
          <a:prstGeom prst="rect">
            <a:avLst/>
          </a:prstGeom>
          <a:noFill/>
        </p:spPr>
        <p:txBody>
          <a:bodyPr wrap="none" rtlCol="0">
            <a:spAutoFit/>
          </a:bodyPr>
          <a:lstStyle/>
          <a:p>
            <a:r>
              <a:rPr lang="en-US" sz="1200" dirty="0">
                <a:latin typeface="+mn-lt"/>
              </a:rPr>
              <a:t>Hu0/0/0/1</a:t>
            </a:r>
          </a:p>
        </p:txBody>
      </p:sp>
      <p:sp>
        <p:nvSpPr>
          <p:cNvPr id="27" name="TextBox 26">
            <a:extLst>
              <a:ext uri="{FF2B5EF4-FFF2-40B4-BE49-F238E27FC236}">
                <a16:creationId xmlns:a16="http://schemas.microsoft.com/office/drawing/2014/main" id="{63C9FB94-0292-4D3B-8387-3410FB5F7A04}"/>
              </a:ext>
            </a:extLst>
          </p:cNvPr>
          <p:cNvSpPr txBox="1"/>
          <p:nvPr/>
        </p:nvSpPr>
        <p:spPr>
          <a:xfrm>
            <a:off x="868322" y="2327868"/>
            <a:ext cx="2764746" cy="1138773"/>
          </a:xfrm>
          <a:prstGeom prst="rect">
            <a:avLst/>
          </a:prstGeom>
          <a:noFill/>
        </p:spPr>
        <p:txBody>
          <a:bodyPr wrap="square" rtlCol="0">
            <a:spAutoFit/>
          </a:bodyPr>
          <a:lstStyle/>
          <a:p>
            <a:r>
              <a:rPr lang="en-US" sz="1400" dirty="0">
                <a:latin typeface="+mn-lt"/>
              </a:rPr>
              <a:t>Neighbors</a:t>
            </a:r>
            <a:r>
              <a:rPr lang="en-US" dirty="0">
                <a:latin typeface="+mn-lt"/>
              </a:rPr>
              <a:t>: 	</a:t>
            </a:r>
            <a:r>
              <a:rPr lang="en-US" sz="1400" dirty="0">
                <a:latin typeface="+mn-lt"/>
              </a:rPr>
              <a:t>r1</a:t>
            </a:r>
          </a:p>
          <a:p>
            <a:r>
              <a:rPr lang="en-US" sz="1400" dirty="0">
                <a:latin typeface="+mn-lt"/>
              </a:rPr>
              <a:t>			r3</a:t>
            </a:r>
          </a:p>
          <a:p>
            <a:endParaRPr lang="en-US" dirty="0">
              <a:latin typeface="+mn-lt"/>
            </a:endParaRPr>
          </a:p>
          <a:p>
            <a:endParaRPr lang="en-US" dirty="0">
              <a:latin typeface="+mn-lt"/>
            </a:endParaRPr>
          </a:p>
        </p:txBody>
      </p:sp>
      <p:grpSp>
        <p:nvGrpSpPr>
          <p:cNvPr id="30" name="Group 29">
            <a:extLst>
              <a:ext uri="{FF2B5EF4-FFF2-40B4-BE49-F238E27FC236}">
                <a16:creationId xmlns:a16="http://schemas.microsoft.com/office/drawing/2014/main" id="{408D8B03-27D1-2C22-2DF9-B302D2DEE463}"/>
              </a:ext>
            </a:extLst>
          </p:cNvPr>
          <p:cNvGrpSpPr/>
          <p:nvPr/>
        </p:nvGrpSpPr>
        <p:grpSpPr>
          <a:xfrm>
            <a:off x="6643300" y="3590777"/>
            <a:ext cx="571305" cy="571305"/>
            <a:chOff x="4419600" y="4725919"/>
            <a:chExt cx="571305" cy="571305"/>
          </a:xfrm>
        </p:grpSpPr>
        <p:sp>
          <p:nvSpPr>
            <p:cNvPr id="28" name="Oval 27">
              <a:extLst>
                <a:ext uri="{FF2B5EF4-FFF2-40B4-BE49-F238E27FC236}">
                  <a16:creationId xmlns:a16="http://schemas.microsoft.com/office/drawing/2014/main" id="{3CEB374D-692D-C0A7-AFC2-6D0F2F53B463}"/>
                </a:ext>
              </a:extLst>
            </p:cNvPr>
            <p:cNvSpPr/>
            <p:nvPr/>
          </p:nvSpPr>
          <p:spPr>
            <a:xfrm>
              <a:off x="4419600" y="4725919"/>
              <a:ext cx="571305" cy="571305"/>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DC9C0D3-2C57-1313-A431-EAE4DB71474F}"/>
                </a:ext>
              </a:extLst>
            </p:cNvPr>
            <p:cNvSpPr txBox="1"/>
            <p:nvPr/>
          </p:nvSpPr>
          <p:spPr>
            <a:xfrm>
              <a:off x="4504716" y="4826905"/>
              <a:ext cx="401072" cy="369332"/>
            </a:xfrm>
            <a:prstGeom prst="rect">
              <a:avLst/>
            </a:prstGeom>
            <a:noFill/>
          </p:spPr>
          <p:txBody>
            <a:bodyPr wrap="none" rtlCol="0">
              <a:spAutoFit/>
            </a:bodyPr>
            <a:lstStyle/>
            <a:p>
              <a:r>
                <a:rPr lang="en-US" dirty="0">
                  <a:latin typeface="+mn-lt"/>
                </a:rPr>
                <a:t>r1</a:t>
              </a:r>
            </a:p>
          </p:txBody>
        </p:sp>
      </p:grpSp>
      <p:grpSp>
        <p:nvGrpSpPr>
          <p:cNvPr id="31" name="Group 30">
            <a:extLst>
              <a:ext uri="{FF2B5EF4-FFF2-40B4-BE49-F238E27FC236}">
                <a16:creationId xmlns:a16="http://schemas.microsoft.com/office/drawing/2014/main" id="{DE6F220F-DC9C-82C8-FF47-063BFAAFB012}"/>
              </a:ext>
            </a:extLst>
          </p:cNvPr>
          <p:cNvGrpSpPr/>
          <p:nvPr/>
        </p:nvGrpSpPr>
        <p:grpSpPr>
          <a:xfrm>
            <a:off x="8396337" y="1865845"/>
            <a:ext cx="571305" cy="571305"/>
            <a:chOff x="4419600" y="4725919"/>
            <a:chExt cx="571305" cy="571305"/>
          </a:xfrm>
        </p:grpSpPr>
        <p:sp>
          <p:nvSpPr>
            <p:cNvPr id="32" name="Oval 31">
              <a:extLst>
                <a:ext uri="{FF2B5EF4-FFF2-40B4-BE49-F238E27FC236}">
                  <a16:creationId xmlns:a16="http://schemas.microsoft.com/office/drawing/2014/main" id="{24B19890-7F6C-0F4D-B8DF-2DAF3623CC42}"/>
                </a:ext>
              </a:extLst>
            </p:cNvPr>
            <p:cNvSpPr/>
            <p:nvPr/>
          </p:nvSpPr>
          <p:spPr>
            <a:xfrm>
              <a:off x="4419600" y="4725919"/>
              <a:ext cx="571305" cy="571305"/>
            </a:xfrm>
            <a:prstGeom prst="ellips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D0AFB0C-793C-2A15-D381-45F1226E7A63}"/>
                </a:ext>
              </a:extLst>
            </p:cNvPr>
            <p:cNvSpPr txBox="1"/>
            <p:nvPr/>
          </p:nvSpPr>
          <p:spPr>
            <a:xfrm>
              <a:off x="4504716" y="4826905"/>
              <a:ext cx="401072" cy="369332"/>
            </a:xfrm>
            <a:prstGeom prst="rect">
              <a:avLst/>
            </a:prstGeom>
            <a:noFill/>
          </p:spPr>
          <p:txBody>
            <a:bodyPr wrap="none" rtlCol="0">
              <a:spAutoFit/>
            </a:bodyPr>
            <a:lstStyle/>
            <a:p>
              <a:r>
                <a:rPr lang="en-US" dirty="0">
                  <a:latin typeface="+mn-lt"/>
                </a:rPr>
                <a:t>r3</a:t>
              </a:r>
            </a:p>
          </p:txBody>
        </p:sp>
      </p:grpSp>
      <p:sp>
        <p:nvSpPr>
          <p:cNvPr id="34" name="TextBox 33">
            <a:extLst>
              <a:ext uri="{FF2B5EF4-FFF2-40B4-BE49-F238E27FC236}">
                <a16:creationId xmlns:a16="http://schemas.microsoft.com/office/drawing/2014/main" id="{50C56A6B-7C36-0C00-F818-BD8EC7343A60}"/>
              </a:ext>
            </a:extLst>
          </p:cNvPr>
          <p:cNvSpPr txBox="1"/>
          <p:nvPr/>
        </p:nvSpPr>
        <p:spPr>
          <a:xfrm>
            <a:off x="867825" y="2831326"/>
            <a:ext cx="3373240" cy="1169551"/>
          </a:xfrm>
          <a:prstGeom prst="rect">
            <a:avLst/>
          </a:prstGeom>
          <a:noFill/>
        </p:spPr>
        <p:txBody>
          <a:bodyPr wrap="square" rtlCol="0">
            <a:spAutoFit/>
          </a:bodyPr>
          <a:lstStyle/>
          <a:p>
            <a:r>
              <a:rPr lang="en-US" sz="1400" dirty="0">
                <a:latin typeface="+mn-lt"/>
              </a:rPr>
              <a:t>IP addresses: 	fcbb:0:2::1/128</a:t>
            </a:r>
          </a:p>
          <a:p>
            <a:r>
              <a:rPr lang="en-US" sz="1400" dirty="0">
                <a:latin typeface="+mn-lt"/>
              </a:rPr>
              <a:t>			2001:12::2/64</a:t>
            </a:r>
          </a:p>
          <a:p>
            <a:r>
              <a:rPr lang="en-US" sz="1400" dirty="0">
                <a:latin typeface="+mn-lt"/>
              </a:rPr>
              <a:t>			</a:t>
            </a:r>
          </a:p>
          <a:p>
            <a:endParaRPr lang="en-US" sz="1400" dirty="0">
              <a:latin typeface="+mn-lt"/>
            </a:endParaRPr>
          </a:p>
          <a:p>
            <a:endParaRPr lang="en-US" sz="1400" dirty="0">
              <a:latin typeface="+mn-lt"/>
            </a:endParaRPr>
          </a:p>
        </p:txBody>
      </p:sp>
      <p:sp>
        <p:nvSpPr>
          <p:cNvPr id="35" name="TextBox 34">
            <a:extLst>
              <a:ext uri="{FF2B5EF4-FFF2-40B4-BE49-F238E27FC236}">
                <a16:creationId xmlns:a16="http://schemas.microsoft.com/office/drawing/2014/main" id="{68301653-CDCA-061F-9E47-D493401B5869}"/>
              </a:ext>
            </a:extLst>
          </p:cNvPr>
          <p:cNvSpPr txBox="1"/>
          <p:nvPr/>
        </p:nvSpPr>
        <p:spPr>
          <a:xfrm>
            <a:off x="6680912" y="910239"/>
            <a:ext cx="450764" cy="276999"/>
          </a:xfrm>
          <a:prstGeom prst="rect">
            <a:avLst/>
          </a:prstGeom>
          <a:noFill/>
        </p:spPr>
        <p:txBody>
          <a:bodyPr wrap="none" rtlCol="0">
            <a:spAutoFit/>
          </a:bodyPr>
          <a:lstStyle/>
          <a:p>
            <a:r>
              <a:rPr lang="en-US" sz="1200" dirty="0">
                <a:latin typeface="+mn-lt"/>
              </a:rPr>
              <a:t>Lo0</a:t>
            </a:r>
          </a:p>
        </p:txBody>
      </p:sp>
      <p:sp>
        <p:nvSpPr>
          <p:cNvPr id="37" name="TextBox 36">
            <a:extLst>
              <a:ext uri="{FF2B5EF4-FFF2-40B4-BE49-F238E27FC236}">
                <a16:creationId xmlns:a16="http://schemas.microsoft.com/office/drawing/2014/main" id="{EFBCED3B-23B3-1744-624A-459E8C0F2BA6}"/>
              </a:ext>
            </a:extLst>
          </p:cNvPr>
          <p:cNvSpPr txBox="1"/>
          <p:nvPr/>
        </p:nvSpPr>
        <p:spPr>
          <a:xfrm>
            <a:off x="6351829" y="1078125"/>
            <a:ext cx="1573357" cy="276999"/>
          </a:xfrm>
          <a:prstGeom prst="rect">
            <a:avLst/>
          </a:prstGeom>
          <a:noFill/>
        </p:spPr>
        <p:txBody>
          <a:bodyPr wrap="square">
            <a:spAutoFit/>
          </a:bodyPr>
          <a:lstStyle/>
          <a:p>
            <a:r>
              <a:rPr lang="en-US" sz="1200" dirty="0">
                <a:latin typeface="+mn-lt"/>
              </a:rPr>
              <a:t>fcbb:0:2::1/128</a:t>
            </a:r>
            <a:endParaRPr lang="en-US" sz="1200" dirty="0"/>
          </a:p>
        </p:txBody>
      </p:sp>
      <p:sp>
        <p:nvSpPr>
          <p:cNvPr id="39" name="TextBox 38">
            <a:extLst>
              <a:ext uri="{FF2B5EF4-FFF2-40B4-BE49-F238E27FC236}">
                <a16:creationId xmlns:a16="http://schemas.microsoft.com/office/drawing/2014/main" id="{40BC7BC7-9180-C695-48BA-04B45474F003}"/>
              </a:ext>
            </a:extLst>
          </p:cNvPr>
          <p:cNvSpPr txBox="1"/>
          <p:nvPr/>
        </p:nvSpPr>
        <p:spPr>
          <a:xfrm>
            <a:off x="6356585" y="2902504"/>
            <a:ext cx="1206265" cy="276999"/>
          </a:xfrm>
          <a:prstGeom prst="rect">
            <a:avLst/>
          </a:prstGeom>
          <a:noFill/>
        </p:spPr>
        <p:txBody>
          <a:bodyPr wrap="square">
            <a:spAutoFit/>
          </a:bodyPr>
          <a:lstStyle/>
          <a:p>
            <a:r>
              <a:rPr lang="en-US" sz="1200" dirty="0">
                <a:latin typeface="+mn-lt"/>
              </a:rPr>
              <a:t>2001:12::2/64</a:t>
            </a:r>
            <a:endParaRPr lang="en-US" sz="1200" dirty="0"/>
          </a:p>
        </p:txBody>
      </p:sp>
      <p:sp>
        <p:nvSpPr>
          <p:cNvPr id="40" name="TextBox 39">
            <a:extLst>
              <a:ext uri="{FF2B5EF4-FFF2-40B4-BE49-F238E27FC236}">
                <a16:creationId xmlns:a16="http://schemas.microsoft.com/office/drawing/2014/main" id="{E3934159-5046-0D3C-FD2C-462DE210C691}"/>
              </a:ext>
            </a:extLst>
          </p:cNvPr>
          <p:cNvSpPr txBox="1"/>
          <p:nvPr/>
        </p:nvSpPr>
        <p:spPr>
          <a:xfrm>
            <a:off x="863378" y="3227069"/>
            <a:ext cx="2764746" cy="523220"/>
          </a:xfrm>
          <a:prstGeom prst="rect">
            <a:avLst/>
          </a:prstGeom>
          <a:noFill/>
        </p:spPr>
        <p:txBody>
          <a:bodyPr wrap="square" rtlCol="0">
            <a:spAutoFit/>
          </a:bodyPr>
          <a:lstStyle/>
          <a:p>
            <a:r>
              <a:rPr lang="en-US" sz="1400" dirty="0">
                <a:solidFill>
                  <a:srgbClr val="FF0000"/>
                </a:solidFill>
                <a:latin typeface="+mn-lt"/>
              </a:rPr>
              <a:t>Locator:		fcbb:0:2::/48</a:t>
            </a:r>
          </a:p>
          <a:p>
            <a:endParaRPr lang="en-US" sz="1400" dirty="0">
              <a:latin typeface="+mn-lt"/>
            </a:endParaRPr>
          </a:p>
        </p:txBody>
      </p:sp>
      <p:sp>
        <p:nvSpPr>
          <p:cNvPr id="41" name="TextBox 40">
            <a:extLst>
              <a:ext uri="{FF2B5EF4-FFF2-40B4-BE49-F238E27FC236}">
                <a16:creationId xmlns:a16="http://schemas.microsoft.com/office/drawing/2014/main" id="{5B5460B6-CA8E-A04F-DA45-2073C0C5C6F7}"/>
              </a:ext>
            </a:extLst>
          </p:cNvPr>
          <p:cNvSpPr txBox="1"/>
          <p:nvPr/>
        </p:nvSpPr>
        <p:spPr>
          <a:xfrm>
            <a:off x="5631590" y="1872628"/>
            <a:ext cx="1261820" cy="738664"/>
          </a:xfrm>
          <a:prstGeom prst="rect">
            <a:avLst/>
          </a:prstGeom>
          <a:noFill/>
        </p:spPr>
        <p:txBody>
          <a:bodyPr wrap="square" rtlCol="0">
            <a:spAutoFit/>
          </a:bodyPr>
          <a:lstStyle/>
          <a:p>
            <a:r>
              <a:rPr lang="en-US" sz="1400" dirty="0">
                <a:solidFill>
                  <a:srgbClr val="FF0000"/>
                </a:solidFill>
                <a:latin typeface="+mn-lt"/>
              </a:rPr>
              <a:t>Locator:</a:t>
            </a:r>
          </a:p>
          <a:p>
            <a:r>
              <a:rPr lang="en-US" sz="1400" dirty="0">
                <a:solidFill>
                  <a:srgbClr val="FF0000"/>
                </a:solidFill>
                <a:latin typeface="+mn-lt"/>
              </a:rPr>
              <a:t>fcbb:0:2::/48</a:t>
            </a:r>
          </a:p>
          <a:p>
            <a:endParaRPr lang="en-US" sz="1400" dirty="0">
              <a:latin typeface="+mn-lt"/>
            </a:endParaRPr>
          </a:p>
        </p:txBody>
      </p:sp>
      <p:sp>
        <p:nvSpPr>
          <p:cNvPr id="42" name="TextBox 41">
            <a:extLst>
              <a:ext uri="{FF2B5EF4-FFF2-40B4-BE49-F238E27FC236}">
                <a16:creationId xmlns:a16="http://schemas.microsoft.com/office/drawing/2014/main" id="{23F34008-BAB4-4C7B-63E4-E3B5585A0AF4}"/>
              </a:ext>
            </a:extLst>
          </p:cNvPr>
          <p:cNvSpPr txBox="1"/>
          <p:nvPr/>
        </p:nvSpPr>
        <p:spPr>
          <a:xfrm>
            <a:off x="2262360" y="3416101"/>
            <a:ext cx="2764746" cy="523220"/>
          </a:xfrm>
          <a:prstGeom prst="rect">
            <a:avLst/>
          </a:prstGeom>
          <a:noFill/>
        </p:spPr>
        <p:txBody>
          <a:bodyPr wrap="square" rtlCol="0">
            <a:spAutoFit/>
          </a:bodyPr>
          <a:lstStyle/>
          <a:p>
            <a:r>
              <a:rPr lang="en-US" sz="1400" dirty="0">
                <a:solidFill>
                  <a:srgbClr val="7030A0"/>
                </a:solidFill>
                <a:latin typeface="+mn-lt"/>
              </a:rPr>
              <a:t>uN:fcbb:0:2::</a:t>
            </a:r>
          </a:p>
          <a:p>
            <a:endParaRPr lang="en-US" sz="1400" dirty="0">
              <a:latin typeface="+mn-lt"/>
            </a:endParaRPr>
          </a:p>
        </p:txBody>
      </p:sp>
      <p:sp>
        <p:nvSpPr>
          <p:cNvPr id="43" name="TextBox 42">
            <a:extLst>
              <a:ext uri="{FF2B5EF4-FFF2-40B4-BE49-F238E27FC236}">
                <a16:creationId xmlns:a16="http://schemas.microsoft.com/office/drawing/2014/main" id="{19951BAD-D81A-C04C-74FF-109069BFF0CF}"/>
              </a:ext>
            </a:extLst>
          </p:cNvPr>
          <p:cNvSpPr txBox="1"/>
          <p:nvPr/>
        </p:nvSpPr>
        <p:spPr>
          <a:xfrm>
            <a:off x="2536860" y="3654295"/>
            <a:ext cx="3441169" cy="430887"/>
          </a:xfrm>
          <a:prstGeom prst="rect">
            <a:avLst/>
          </a:prstGeom>
          <a:noFill/>
        </p:spPr>
        <p:txBody>
          <a:bodyPr wrap="square" rtlCol="0">
            <a:spAutoFit/>
          </a:bodyPr>
          <a:lstStyle/>
          <a:p>
            <a:r>
              <a:rPr lang="en-US" sz="1100" dirty="0">
                <a:solidFill>
                  <a:schemeClr val="accent5"/>
                </a:solidFill>
                <a:latin typeface="+mn-lt"/>
              </a:rPr>
              <a:t>Structure: BL=32;NL=16;FL=0,AL=80</a:t>
            </a:r>
          </a:p>
          <a:p>
            <a:endParaRPr lang="en-US" sz="1100" dirty="0">
              <a:solidFill>
                <a:schemeClr val="accent5"/>
              </a:solidFill>
              <a:latin typeface="+mn-lt"/>
            </a:endParaRPr>
          </a:p>
        </p:txBody>
      </p:sp>
      <p:sp>
        <p:nvSpPr>
          <p:cNvPr id="44" name="TextBox 43">
            <a:extLst>
              <a:ext uri="{FF2B5EF4-FFF2-40B4-BE49-F238E27FC236}">
                <a16:creationId xmlns:a16="http://schemas.microsoft.com/office/drawing/2014/main" id="{3D2FC6C3-7F88-7769-4F4E-ACC7FF4AD17F}"/>
              </a:ext>
            </a:extLst>
          </p:cNvPr>
          <p:cNvSpPr txBox="1"/>
          <p:nvPr/>
        </p:nvSpPr>
        <p:spPr>
          <a:xfrm>
            <a:off x="3295153" y="1292139"/>
            <a:ext cx="2764746" cy="954107"/>
          </a:xfrm>
          <a:prstGeom prst="rect">
            <a:avLst/>
          </a:prstGeom>
          <a:noFill/>
        </p:spPr>
        <p:txBody>
          <a:bodyPr wrap="square" rtlCol="0">
            <a:spAutoFit/>
          </a:bodyPr>
          <a:lstStyle/>
          <a:p>
            <a:r>
              <a:rPr lang="en-US" sz="1400" dirty="0">
                <a:solidFill>
                  <a:schemeClr val="accent2"/>
                </a:solidFill>
                <a:latin typeface="+mn-lt"/>
              </a:rPr>
              <a:t>uA:fcbb:0:2:e001::</a:t>
            </a:r>
          </a:p>
          <a:p>
            <a:endParaRPr lang="en-US" sz="1400" dirty="0">
              <a:solidFill>
                <a:schemeClr val="accent2"/>
              </a:solidFill>
              <a:latin typeface="+mn-lt"/>
            </a:endParaRPr>
          </a:p>
          <a:p>
            <a:r>
              <a:rPr lang="en-US" sz="1400" dirty="0">
                <a:solidFill>
                  <a:schemeClr val="accent2"/>
                </a:solidFill>
                <a:latin typeface="+mn-lt"/>
              </a:rPr>
              <a:t>uA:fcbb:0:2:e002::</a:t>
            </a:r>
          </a:p>
          <a:p>
            <a:endParaRPr lang="en-US" sz="1400" dirty="0">
              <a:solidFill>
                <a:schemeClr val="accent2"/>
              </a:solidFill>
              <a:latin typeface="+mn-lt"/>
            </a:endParaRPr>
          </a:p>
        </p:txBody>
      </p:sp>
      <p:sp>
        <p:nvSpPr>
          <p:cNvPr id="45" name="TextBox 44">
            <a:extLst>
              <a:ext uri="{FF2B5EF4-FFF2-40B4-BE49-F238E27FC236}">
                <a16:creationId xmlns:a16="http://schemas.microsoft.com/office/drawing/2014/main" id="{2ABD86D1-97B1-0449-3F3A-A9DD861098F5}"/>
              </a:ext>
            </a:extLst>
          </p:cNvPr>
          <p:cNvSpPr txBox="1"/>
          <p:nvPr/>
        </p:nvSpPr>
        <p:spPr>
          <a:xfrm>
            <a:off x="6978527" y="2165161"/>
            <a:ext cx="2764746" cy="415498"/>
          </a:xfrm>
          <a:prstGeom prst="rect">
            <a:avLst/>
          </a:prstGeom>
          <a:noFill/>
        </p:spPr>
        <p:txBody>
          <a:bodyPr wrap="square" rtlCol="0">
            <a:spAutoFit/>
          </a:bodyPr>
          <a:lstStyle/>
          <a:p>
            <a:r>
              <a:rPr lang="en-US" sz="1050" dirty="0">
                <a:solidFill>
                  <a:schemeClr val="accent2"/>
                </a:solidFill>
                <a:latin typeface="+mn-lt"/>
              </a:rPr>
              <a:t>uA:fcbb:0:2:e002::</a:t>
            </a:r>
          </a:p>
          <a:p>
            <a:endParaRPr lang="en-US" sz="1050" dirty="0">
              <a:solidFill>
                <a:schemeClr val="accent2"/>
              </a:solidFill>
              <a:latin typeface="+mn-lt"/>
            </a:endParaRPr>
          </a:p>
        </p:txBody>
      </p:sp>
      <p:sp>
        <p:nvSpPr>
          <p:cNvPr id="47" name="TextBox 46">
            <a:extLst>
              <a:ext uri="{FF2B5EF4-FFF2-40B4-BE49-F238E27FC236}">
                <a16:creationId xmlns:a16="http://schemas.microsoft.com/office/drawing/2014/main" id="{5913711A-0B73-1FE1-073F-B6C43FB86CC3}"/>
              </a:ext>
            </a:extLst>
          </p:cNvPr>
          <p:cNvSpPr txBox="1"/>
          <p:nvPr/>
        </p:nvSpPr>
        <p:spPr>
          <a:xfrm>
            <a:off x="6277074" y="2632067"/>
            <a:ext cx="1444146" cy="415498"/>
          </a:xfrm>
          <a:prstGeom prst="rect">
            <a:avLst/>
          </a:prstGeom>
          <a:noFill/>
        </p:spPr>
        <p:txBody>
          <a:bodyPr wrap="square" rtlCol="0">
            <a:spAutoFit/>
          </a:bodyPr>
          <a:lstStyle/>
          <a:p>
            <a:r>
              <a:rPr lang="en-US" sz="1050" dirty="0">
                <a:solidFill>
                  <a:schemeClr val="accent2"/>
                </a:solidFill>
                <a:latin typeface="+mn-lt"/>
              </a:rPr>
              <a:t>uA:fcbb:0:2:e001::</a:t>
            </a:r>
          </a:p>
          <a:p>
            <a:endParaRPr lang="en-US" sz="1050" dirty="0">
              <a:solidFill>
                <a:schemeClr val="accent2"/>
              </a:solidFill>
              <a:latin typeface="+mn-lt"/>
            </a:endParaRPr>
          </a:p>
        </p:txBody>
      </p:sp>
      <p:sp>
        <p:nvSpPr>
          <p:cNvPr id="48" name="TextBox 47">
            <a:extLst>
              <a:ext uri="{FF2B5EF4-FFF2-40B4-BE49-F238E27FC236}">
                <a16:creationId xmlns:a16="http://schemas.microsoft.com/office/drawing/2014/main" id="{7AAE3DED-01AB-4F3F-43D6-BF7E26A5502B}"/>
              </a:ext>
            </a:extLst>
          </p:cNvPr>
          <p:cNvSpPr txBox="1"/>
          <p:nvPr/>
        </p:nvSpPr>
        <p:spPr>
          <a:xfrm>
            <a:off x="884435" y="3807718"/>
            <a:ext cx="4430515" cy="1384995"/>
          </a:xfrm>
          <a:prstGeom prst="rect">
            <a:avLst/>
          </a:prstGeom>
          <a:noFill/>
        </p:spPr>
        <p:txBody>
          <a:bodyPr wrap="square" rtlCol="0">
            <a:spAutoFit/>
          </a:bodyPr>
          <a:lstStyle/>
          <a:p>
            <a:r>
              <a:rPr lang="en-US" sz="1400" dirty="0">
                <a:solidFill>
                  <a:schemeClr val="accent1"/>
                </a:solidFill>
                <a:latin typeface="+mn-lt"/>
              </a:rPr>
              <a:t>Capabilities: 	Algorithms ……</a:t>
            </a:r>
          </a:p>
          <a:p>
            <a:r>
              <a:rPr lang="en-US" sz="1400" dirty="0">
                <a:solidFill>
                  <a:schemeClr val="accent1"/>
                </a:solidFill>
                <a:latin typeface="+mn-lt"/>
              </a:rPr>
              <a:t>			SIDs can insert</a:t>
            </a:r>
          </a:p>
          <a:p>
            <a:r>
              <a:rPr lang="en-US" sz="1400" dirty="0">
                <a:solidFill>
                  <a:schemeClr val="accent1"/>
                </a:solidFill>
                <a:latin typeface="+mn-lt"/>
              </a:rPr>
              <a:t>			SIDs can </a:t>
            </a:r>
            <a:r>
              <a:rPr lang="en-US" sz="1400" dirty="0" err="1">
                <a:solidFill>
                  <a:schemeClr val="accent1"/>
                </a:solidFill>
                <a:latin typeface="+mn-lt"/>
              </a:rPr>
              <a:t>decap</a:t>
            </a:r>
            <a:endParaRPr lang="en-US" sz="1400" dirty="0">
              <a:solidFill>
                <a:schemeClr val="accent1"/>
              </a:solidFill>
              <a:latin typeface="+mn-lt"/>
            </a:endParaRPr>
          </a:p>
          <a:p>
            <a:r>
              <a:rPr lang="en-US" sz="1400" dirty="0">
                <a:solidFill>
                  <a:schemeClr val="accent1"/>
                </a:solidFill>
                <a:latin typeface="+mn-lt"/>
              </a:rPr>
              <a:t>			……….</a:t>
            </a:r>
          </a:p>
          <a:p>
            <a:endParaRPr lang="en-US" sz="1400" dirty="0">
              <a:solidFill>
                <a:schemeClr val="accent1"/>
              </a:solidFill>
              <a:latin typeface="+mn-lt"/>
            </a:endParaRPr>
          </a:p>
          <a:p>
            <a:endParaRPr lang="en-US" sz="1400" dirty="0">
              <a:solidFill>
                <a:schemeClr val="accent1"/>
              </a:solidFill>
              <a:latin typeface="+mn-lt"/>
            </a:endParaRPr>
          </a:p>
        </p:txBody>
      </p:sp>
      <p:sp>
        <p:nvSpPr>
          <p:cNvPr id="50" name="TextBox 49">
            <a:extLst>
              <a:ext uri="{FF2B5EF4-FFF2-40B4-BE49-F238E27FC236}">
                <a16:creationId xmlns:a16="http://schemas.microsoft.com/office/drawing/2014/main" id="{EFE1C2B2-79E8-565B-9C75-39270419F334}"/>
              </a:ext>
            </a:extLst>
          </p:cNvPr>
          <p:cNvSpPr txBox="1"/>
          <p:nvPr/>
        </p:nvSpPr>
        <p:spPr>
          <a:xfrm>
            <a:off x="3554572" y="1533391"/>
            <a:ext cx="2034855" cy="215444"/>
          </a:xfrm>
          <a:prstGeom prst="rect">
            <a:avLst/>
          </a:prstGeom>
          <a:noFill/>
        </p:spPr>
        <p:txBody>
          <a:bodyPr wrap="square">
            <a:spAutoFit/>
          </a:bodyPr>
          <a:lstStyle/>
          <a:p>
            <a:r>
              <a:rPr lang="en-US" sz="800" dirty="0">
                <a:solidFill>
                  <a:schemeClr val="accent5"/>
                </a:solidFill>
                <a:latin typeface="+mn-lt"/>
              </a:rPr>
              <a:t>Structure: BL=32;NL=16;FL=16;AL=0</a:t>
            </a:r>
            <a:endParaRPr lang="en-US" sz="800" dirty="0"/>
          </a:p>
        </p:txBody>
      </p:sp>
      <p:sp>
        <p:nvSpPr>
          <p:cNvPr id="51" name="TextBox 50">
            <a:extLst>
              <a:ext uri="{FF2B5EF4-FFF2-40B4-BE49-F238E27FC236}">
                <a16:creationId xmlns:a16="http://schemas.microsoft.com/office/drawing/2014/main" id="{4E60BBE9-6365-7916-18F4-F90F74F239E2}"/>
              </a:ext>
            </a:extLst>
          </p:cNvPr>
          <p:cNvSpPr txBox="1"/>
          <p:nvPr/>
        </p:nvSpPr>
        <p:spPr>
          <a:xfrm>
            <a:off x="3550310" y="1984074"/>
            <a:ext cx="1944511" cy="215444"/>
          </a:xfrm>
          <a:prstGeom prst="rect">
            <a:avLst/>
          </a:prstGeom>
          <a:noFill/>
        </p:spPr>
        <p:txBody>
          <a:bodyPr wrap="square">
            <a:spAutoFit/>
          </a:bodyPr>
          <a:lstStyle/>
          <a:p>
            <a:r>
              <a:rPr lang="en-US" sz="800" dirty="0">
                <a:solidFill>
                  <a:schemeClr val="accent5"/>
                </a:solidFill>
                <a:latin typeface="+mn-lt"/>
              </a:rPr>
              <a:t>Structure: BL=32;NL=16;FL=16;AL=0</a:t>
            </a:r>
            <a:endParaRPr lang="en-US" sz="800" dirty="0"/>
          </a:p>
        </p:txBody>
      </p:sp>
      <p:sp>
        <p:nvSpPr>
          <p:cNvPr id="52" name="TextBox 51">
            <a:extLst>
              <a:ext uri="{FF2B5EF4-FFF2-40B4-BE49-F238E27FC236}">
                <a16:creationId xmlns:a16="http://schemas.microsoft.com/office/drawing/2014/main" id="{2DB9D893-9162-9F19-B18D-85D207F93EC8}"/>
              </a:ext>
            </a:extLst>
          </p:cNvPr>
          <p:cNvSpPr txBox="1"/>
          <p:nvPr/>
        </p:nvSpPr>
        <p:spPr>
          <a:xfrm>
            <a:off x="5689702" y="2402330"/>
            <a:ext cx="2031518" cy="169277"/>
          </a:xfrm>
          <a:prstGeom prst="rect">
            <a:avLst/>
          </a:prstGeom>
          <a:noFill/>
        </p:spPr>
        <p:txBody>
          <a:bodyPr wrap="square">
            <a:spAutoFit/>
          </a:bodyPr>
          <a:lstStyle/>
          <a:p>
            <a:r>
              <a:rPr lang="en-US" sz="500" dirty="0">
                <a:solidFill>
                  <a:schemeClr val="accent5"/>
                </a:solidFill>
                <a:latin typeface="+mj-lt"/>
              </a:rPr>
              <a:t>Structure: BL=32;NL=16;FL=0,AL=80</a:t>
            </a:r>
            <a:endParaRPr lang="en-US" sz="500" dirty="0">
              <a:latin typeface="+mj-lt"/>
            </a:endParaRPr>
          </a:p>
        </p:txBody>
      </p:sp>
      <p:sp>
        <p:nvSpPr>
          <p:cNvPr id="53" name="TextBox 52">
            <a:extLst>
              <a:ext uri="{FF2B5EF4-FFF2-40B4-BE49-F238E27FC236}">
                <a16:creationId xmlns:a16="http://schemas.microsoft.com/office/drawing/2014/main" id="{1BAA3577-09D2-4C23-6227-C302F22330A4}"/>
              </a:ext>
            </a:extLst>
          </p:cNvPr>
          <p:cNvSpPr txBox="1"/>
          <p:nvPr/>
        </p:nvSpPr>
        <p:spPr>
          <a:xfrm>
            <a:off x="6982050" y="2324323"/>
            <a:ext cx="1985592" cy="169277"/>
          </a:xfrm>
          <a:prstGeom prst="rect">
            <a:avLst/>
          </a:prstGeom>
          <a:noFill/>
        </p:spPr>
        <p:txBody>
          <a:bodyPr wrap="square">
            <a:spAutoFit/>
          </a:bodyPr>
          <a:lstStyle/>
          <a:p>
            <a:r>
              <a:rPr lang="en-US" sz="500" dirty="0">
                <a:solidFill>
                  <a:schemeClr val="accent5"/>
                </a:solidFill>
                <a:latin typeface="+mj-lt"/>
              </a:rPr>
              <a:t>Structure: BL=32;NL=16;FL=16;AL=0</a:t>
            </a:r>
            <a:endParaRPr lang="en-US" sz="500" dirty="0">
              <a:latin typeface="+mj-lt"/>
            </a:endParaRPr>
          </a:p>
        </p:txBody>
      </p:sp>
      <p:sp>
        <p:nvSpPr>
          <p:cNvPr id="54" name="TextBox 53">
            <a:extLst>
              <a:ext uri="{FF2B5EF4-FFF2-40B4-BE49-F238E27FC236}">
                <a16:creationId xmlns:a16="http://schemas.microsoft.com/office/drawing/2014/main" id="{F9689D43-FC95-6932-95A1-DA78C0C112E3}"/>
              </a:ext>
            </a:extLst>
          </p:cNvPr>
          <p:cNvSpPr txBox="1"/>
          <p:nvPr/>
        </p:nvSpPr>
        <p:spPr>
          <a:xfrm>
            <a:off x="6267874" y="2782153"/>
            <a:ext cx="1550665" cy="307777"/>
          </a:xfrm>
          <a:prstGeom prst="rect">
            <a:avLst/>
          </a:prstGeom>
          <a:noFill/>
        </p:spPr>
        <p:txBody>
          <a:bodyPr wrap="square">
            <a:spAutoFit/>
          </a:bodyPr>
          <a:lstStyle/>
          <a:p>
            <a:r>
              <a:rPr lang="en-US" sz="600" dirty="0">
                <a:solidFill>
                  <a:schemeClr val="accent5"/>
                </a:solidFill>
              </a:rPr>
              <a:t>Structure: BL=32;NL=16;FL=16;AL=0</a:t>
            </a:r>
            <a:endParaRPr lang="en-US" sz="600" dirty="0"/>
          </a:p>
          <a:p>
            <a:r>
              <a:rPr lang="en-US" sz="800" dirty="0">
                <a:solidFill>
                  <a:schemeClr val="accent5"/>
                </a:solidFill>
                <a:latin typeface="+mn-lt"/>
              </a:rPr>
              <a:t>:</a:t>
            </a:r>
            <a:endParaRPr lang="en-US" sz="800" dirty="0"/>
          </a:p>
        </p:txBody>
      </p:sp>
      <p:cxnSp>
        <p:nvCxnSpPr>
          <p:cNvPr id="56" name="Straight Connector 55">
            <a:extLst>
              <a:ext uri="{FF2B5EF4-FFF2-40B4-BE49-F238E27FC236}">
                <a16:creationId xmlns:a16="http://schemas.microsoft.com/office/drawing/2014/main" id="{28E39E42-326A-8570-CF06-B2D49E36E4B4}"/>
              </a:ext>
            </a:extLst>
          </p:cNvPr>
          <p:cNvCxnSpPr>
            <a:cxnSpLocks/>
          </p:cNvCxnSpPr>
          <p:nvPr/>
        </p:nvCxnSpPr>
        <p:spPr>
          <a:xfrm>
            <a:off x="8200435" y="2151499"/>
            <a:ext cx="195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95AE32B-4ED2-B350-E31F-612C48353CCE}"/>
              </a:ext>
            </a:extLst>
          </p:cNvPr>
          <p:cNvCxnSpPr>
            <a:cxnSpLocks/>
            <a:stCxn id="28" idx="0"/>
            <a:endCxn id="18" idx="4"/>
          </p:cNvCxnSpPr>
          <p:nvPr/>
        </p:nvCxnSpPr>
        <p:spPr>
          <a:xfrm flipV="1">
            <a:off x="6928953" y="3406109"/>
            <a:ext cx="2190" cy="184668"/>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A734EE4-1A61-EB37-C207-7F4BDF0FDD03}"/>
              </a:ext>
            </a:extLst>
          </p:cNvPr>
          <p:cNvSpPr txBox="1"/>
          <p:nvPr/>
        </p:nvSpPr>
        <p:spPr>
          <a:xfrm>
            <a:off x="5675496" y="2264665"/>
            <a:ext cx="1284221" cy="253916"/>
          </a:xfrm>
          <a:prstGeom prst="rect">
            <a:avLst/>
          </a:prstGeom>
          <a:noFill/>
        </p:spPr>
        <p:txBody>
          <a:bodyPr wrap="square" rtlCol="0">
            <a:spAutoFit/>
          </a:bodyPr>
          <a:lstStyle/>
          <a:p>
            <a:r>
              <a:rPr lang="en-US" sz="1050" dirty="0">
                <a:solidFill>
                  <a:srgbClr val="7030A0"/>
                </a:solidFill>
                <a:latin typeface="+mn-lt"/>
              </a:rPr>
              <a:t>uN:fcbb:0:2::</a:t>
            </a:r>
          </a:p>
        </p:txBody>
      </p:sp>
    </p:spTree>
    <p:extLst>
      <p:ext uri="{BB962C8B-B14F-4D97-AF65-F5344CB8AC3E}">
        <p14:creationId xmlns:p14="http://schemas.microsoft.com/office/powerpoint/2010/main" val="22566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2" grpId="0"/>
      <p:bldP spid="23" grpId="0"/>
      <p:bldP spid="24" grpId="0"/>
      <p:bldP spid="25" grpId="0"/>
      <p:bldP spid="26" grpId="0"/>
      <p:bldP spid="27" grpId="0"/>
      <p:bldP spid="34" grpId="0"/>
      <p:bldP spid="35" grpId="0"/>
      <p:bldP spid="37" grpId="0"/>
      <p:bldP spid="39" grpId="0"/>
      <p:bldP spid="40" grpId="0"/>
      <p:bldP spid="41" grpId="0"/>
      <p:bldP spid="42" grpId="0"/>
      <p:bldP spid="43" grpId="0"/>
      <p:bldP spid="44" grpId="0"/>
      <p:bldP spid="45" grpId="0"/>
      <p:bldP spid="47" grpId="0"/>
      <p:bldP spid="48" grpId="0"/>
      <p:bldP spid="50" grpId="0"/>
      <p:bldP spid="51" grpId="0"/>
      <p:bldP spid="52" grpId="0"/>
      <p:bldP spid="53" grpId="0"/>
      <p:bldP spid="54" grpId="0"/>
      <p:bldP spid="63" grpId="0"/>
      <p:bldP spid="6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a:t>4</a:t>
            </a:fld>
            <a:endParaRPr kumimoji="0" lang="en-US" sz="600" b="0" i="0" u="none" strike="noStrike" kern="1200" cap="none" spc="0" normalizeH="0" baseline="0" noProof="0">
              <a:ln>
                <a:noFill/>
              </a:ln>
              <a:solidFill>
                <a:srgbClr val="101820"/>
              </a:solidFill>
              <a:effectLst/>
              <a:uLnTx/>
              <a:uFillTx/>
              <a:latin typeface="+mj-lt"/>
              <a:ea typeface="+mn-ea"/>
            </a:endParaRPr>
          </a:p>
        </p:txBody>
      </p:sp>
      <p:grpSp>
        <p:nvGrpSpPr>
          <p:cNvPr id="3" name="Group 2">
            <a:extLst>
              <a:ext uri="{FF2B5EF4-FFF2-40B4-BE49-F238E27FC236}">
                <a16:creationId xmlns:a16="http://schemas.microsoft.com/office/drawing/2014/main" id="{C9A097DB-0E99-E22D-83D8-A2EBC3BDF357}"/>
              </a:ext>
            </a:extLst>
          </p:cNvPr>
          <p:cNvGrpSpPr/>
          <p:nvPr/>
        </p:nvGrpSpPr>
        <p:grpSpPr>
          <a:xfrm>
            <a:off x="2602735" y="2029703"/>
            <a:ext cx="1977900" cy="1746751"/>
            <a:chOff x="354328" y="1520879"/>
            <a:chExt cx="1977900" cy="1746751"/>
          </a:xfrm>
        </p:grpSpPr>
        <p:sp>
          <p:nvSpPr>
            <p:cNvPr id="5" name="Rectangle 14">
              <a:extLst>
                <a:ext uri="{FF2B5EF4-FFF2-40B4-BE49-F238E27FC236}">
                  <a16:creationId xmlns:a16="http://schemas.microsoft.com/office/drawing/2014/main" id="{CEB854BA-CF63-29C9-1B48-21B4E4C4E264}"/>
                </a:ext>
              </a:extLst>
            </p:cNvPr>
            <p:cNvSpPr>
              <a:spLocks noChangeArrowheads="1"/>
            </p:cNvSpPr>
            <p:nvPr/>
          </p:nvSpPr>
          <p:spPr bwMode="auto">
            <a:xfrm>
              <a:off x="354328" y="1994298"/>
              <a:ext cx="1977900" cy="1273332"/>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6" name="Rectangle 15">
              <a:extLst>
                <a:ext uri="{FF2B5EF4-FFF2-40B4-BE49-F238E27FC236}">
                  <a16:creationId xmlns:a16="http://schemas.microsoft.com/office/drawing/2014/main" id="{42912E18-B827-C6FC-B59F-0CE20D111503}"/>
                </a:ext>
              </a:extLst>
            </p:cNvPr>
            <p:cNvSpPr>
              <a:spLocks noChangeArrowheads="1"/>
            </p:cNvSpPr>
            <p:nvPr/>
          </p:nvSpPr>
          <p:spPr bwMode="auto">
            <a:xfrm>
              <a:off x="354328" y="1520879"/>
              <a:ext cx="1977900" cy="460321"/>
            </a:xfrm>
            <a:prstGeom prst="rect">
              <a:avLst/>
            </a:prstGeom>
            <a:solidFill>
              <a:schemeClr val="accent1"/>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SDN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Metro Network Domain</a:t>
              </a:r>
            </a:p>
          </p:txBody>
        </p:sp>
      </p:grpSp>
      <p:grpSp>
        <p:nvGrpSpPr>
          <p:cNvPr id="7" name="Group 6">
            <a:extLst>
              <a:ext uri="{FF2B5EF4-FFF2-40B4-BE49-F238E27FC236}">
                <a16:creationId xmlns:a16="http://schemas.microsoft.com/office/drawing/2014/main" id="{1EEB5C7A-3A4B-EF78-7053-FF33A18F54EA}"/>
              </a:ext>
            </a:extLst>
          </p:cNvPr>
          <p:cNvGrpSpPr/>
          <p:nvPr/>
        </p:nvGrpSpPr>
        <p:grpSpPr>
          <a:xfrm>
            <a:off x="4781242" y="2029702"/>
            <a:ext cx="1955023" cy="1754462"/>
            <a:chOff x="2532834" y="1520879"/>
            <a:chExt cx="1955023" cy="1754462"/>
          </a:xfrm>
        </p:grpSpPr>
        <p:sp>
          <p:nvSpPr>
            <p:cNvPr id="8" name="Rectangle 20">
              <a:extLst>
                <a:ext uri="{FF2B5EF4-FFF2-40B4-BE49-F238E27FC236}">
                  <a16:creationId xmlns:a16="http://schemas.microsoft.com/office/drawing/2014/main" id="{C2E57EF3-D091-DC9C-407C-B778539ADF41}"/>
                </a:ext>
              </a:extLst>
            </p:cNvPr>
            <p:cNvSpPr>
              <a:spLocks noChangeArrowheads="1"/>
            </p:cNvSpPr>
            <p:nvPr/>
          </p:nvSpPr>
          <p:spPr bwMode="auto">
            <a:xfrm>
              <a:off x="2532834" y="1991309"/>
              <a:ext cx="1955023" cy="1284032"/>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9" name="Rectangle 21">
              <a:extLst>
                <a:ext uri="{FF2B5EF4-FFF2-40B4-BE49-F238E27FC236}">
                  <a16:creationId xmlns:a16="http://schemas.microsoft.com/office/drawing/2014/main" id="{803394AA-9218-2DB6-1D77-B799AB853302}"/>
                </a:ext>
              </a:extLst>
            </p:cNvPr>
            <p:cNvSpPr>
              <a:spLocks noChangeArrowheads="1"/>
            </p:cNvSpPr>
            <p:nvPr/>
          </p:nvSpPr>
          <p:spPr bwMode="auto">
            <a:xfrm>
              <a:off x="2532834" y="1520879"/>
              <a:ext cx="1955023" cy="457489"/>
            </a:xfrm>
            <a:prstGeom prst="rect">
              <a:avLst/>
            </a:prstGeom>
            <a:solidFill>
              <a:schemeClr val="accent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SDN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Core Network Domain</a:t>
              </a:r>
            </a:p>
          </p:txBody>
        </p:sp>
      </p:grpSp>
      <p:grpSp>
        <p:nvGrpSpPr>
          <p:cNvPr id="10" name="Group 9">
            <a:extLst>
              <a:ext uri="{FF2B5EF4-FFF2-40B4-BE49-F238E27FC236}">
                <a16:creationId xmlns:a16="http://schemas.microsoft.com/office/drawing/2014/main" id="{CB61B9E3-5694-8A9D-D444-C180E6E2A0AB}"/>
              </a:ext>
            </a:extLst>
          </p:cNvPr>
          <p:cNvGrpSpPr/>
          <p:nvPr/>
        </p:nvGrpSpPr>
        <p:grpSpPr>
          <a:xfrm>
            <a:off x="6936871" y="2029703"/>
            <a:ext cx="1955025" cy="1746751"/>
            <a:chOff x="4688463" y="1520879"/>
            <a:chExt cx="1955025" cy="1746751"/>
          </a:xfrm>
        </p:grpSpPr>
        <p:sp>
          <p:nvSpPr>
            <p:cNvPr id="11" name="Rectangle 26">
              <a:extLst>
                <a:ext uri="{FF2B5EF4-FFF2-40B4-BE49-F238E27FC236}">
                  <a16:creationId xmlns:a16="http://schemas.microsoft.com/office/drawing/2014/main" id="{E1FBF9A1-10A2-5800-46EC-8B5747E3BEE8}"/>
                </a:ext>
              </a:extLst>
            </p:cNvPr>
            <p:cNvSpPr>
              <a:spLocks noChangeArrowheads="1"/>
            </p:cNvSpPr>
            <p:nvPr/>
          </p:nvSpPr>
          <p:spPr bwMode="auto">
            <a:xfrm>
              <a:off x="4688463" y="1991309"/>
              <a:ext cx="1955025" cy="1276321"/>
            </a:xfrm>
            <a:prstGeom prst="rect">
              <a:avLst/>
            </a:prstGeom>
            <a:solidFill>
              <a:schemeClr val="bg2">
                <a:lumMod val="85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2" name="Rectangle 27">
              <a:extLst>
                <a:ext uri="{FF2B5EF4-FFF2-40B4-BE49-F238E27FC236}">
                  <a16:creationId xmlns:a16="http://schemas.microsoft.com/office/drawing/2014/main" id="{E26C6D11-EE3C-0860-F3F6-73A9C4CBFF82}"/>
                </a:ext>
              </a:extLst>
            </p:cNvPr>
            <p:cNvSpPr>
              <a:spLocks noChangeArrowheads="1"/>
            </p:cNvSpPr>
            <p:nvPr/>
          </p:nvSpPr>
          <p:spPr bwMode="auto">
            <a:xfrm>
              <a:off x="4688463" y="1520879"/>
              <a:ext cx="1955025" cy="457489"/>
            </a:xfrm>
            <a:prstGeom prst="rect">
              <a:avLst/>
            </a:prstGeom>
            <a:solidFill>
              <a:schemeClr val="tx2"/>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j-lt"/>
                  <a:ea typeface="ＭＳ Ｐゴシック" charset="0"/>
                </a:rPr>
                <a:t>SDN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mj-lt"/>
                  <a:ea typeface="ＭＳ Ｐゴシック" charset="0"/>
                </a:rPr>
                <a:t>Data Center Domain</a:t>
              </a:r>
            </a:p>
          </p:txBody>
        </p:sp>
      </p:grpSp>
      <p:sp>
        <p:nvSpPr>
          <p:cNvPr id="13" name="TextBox 12">
            <a:extLst>
              <a:ext uri="{FF2B5EF4-FFF2-40B4-BE49-F238E27FC236}">
                <a16:creationId xmlns:a16="http://schemas.microsoft.com/office/drawing/2014/main" id="{9057FCAE-3E24-6DC6-C2D2-34F2F59293A9}"/>
              </a:ext>
            </a:extLst>
          </p:cNvPr>
          <p:cNvSpPr txBox="1"/>
          <p:nvPr/>
        </p:nvSpPr>
        <p:spPr>
          <a:xfrm>
            <a:off x="1967969" y="3093378"/>
            <a:ext cx="607859" cy="184666"/>
          </a:xfrm>
          <a:prstGeom prst="rect">
            <a:avLst/>
          </a:prstGeom>
          <a:noFill/>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600" b="1" i="0" u="none" strike="noStrike" kern="1200" cap="none" spc="0" normalizeH="0" baseline="0" noProof="0">
                <a:ln>
                  <a:noFill/>
                </a:ln>
                <a:solidFill>
                  <a:srgbClr val="FFFFFF"/>
                </a:solidFill>
                <a:effectLst/>
                <a:uLnTx/>
                <a:uFillTx/>
                <a:latin typeface="+mj-lt"/>
                <a:ea typeface="ＭＳ Ｐゴシック" charset="0"/>
              </a:rPr>
              <a:t>Aggregation</a:t>
            </a:r>
          </a:p>
        </p:txBody>
      </p:sp>
      <p:cxnSp>
        <p:nvCxnSpPr>
          <p:cNvPr id="14" name="Straight Connector 13">
            <a:extLst>
              <a:ext uri="{FF2B5EF4-FFF2-40B4-BE49-F238E27FC236}">
                <a16:creationId xmlns:a16="http://schemas.microsoft.com/office/drawing/2014/main" id="{D61594C2-61F6-1E18-2256-FEF47DC9B00E}"/>
              </a:ext>
            </a:extLst>
          </p:cNvPr>
          <p:cNvCxnSpPr/>
          <p:nvPr/>
        </p:nvCxnSpPr>
        <p:spPr>
          <a:xfrm>
            <a:off x="4685756" y="2251898"/>
            <a:ext cx="0" cy="1524555"/>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32F380-8AC4-751E-042C-4C5C69F04210}"/>
              </a:ext>
            </a:extLst>
          </p:cNvPr>
          <p:cNvCxnSpPr/>
          <p:nvPr/>
        </p:nvCxnSpPr>
        <p:spPr>
          <a:xfrm flipH="1">
            <a:off x="6836139" y="2251899"/>
            <a:ext cx="3444" cy="1532266"/>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AE22AC5-635C-38DA-A2A5-30C3928E6FCD}"/>
              </a:ext>
            </a:extLst>
          </p:cNvPr>
          <p:cNvGrpSpPr/>
          <p:nvPr/>
        </p:nvGrpSpPr>
        <p:grpSpPr>
          <a:xfrm>
            <a:off x="1648819" y="929949"/>
            <a:ext cx="7265143" cy="315120"/>
            <a:chOff x="2741551" y="1048822"/>
            <a:chExt cx="6227189" cy="315120"/>
          </a:xfrm>
        </p:grpSpPr>
        <p:cxnSp>
          <p:nvCxnSpPr>
            <p:cNvPr id="17" name="Straight Arrow Connector 16">
              <a:extLst>
                <a:ext uri="{FF2B5EF4-FFF2-40B4-BE49-F238E27FC236}">
                  <a16:creationId xmlns:a16="http://schemas.microsoft.com/office/drawing/2014/main" id="{BF8A10E6-05D7-2A2F-61C2-356A5F469C78}"/>
                </a:ext>
              </a:extLst>
            </p:cNvPr>
            <p:cNvCxnSpPr/>
            <p:nvPr/>
          </p:nvCxnSpPr>
          <p:spPr>
            <a:xfrm>
              <a:off x="2741551" y="1363942"/>
              <a:ext cx="6227189" cy="0"/>
            </a:xfrm>
            <a:prstGeom prst="straightConnector1">
              <a:avLst/>
            </a:prstGeom>
            <a:ln w="47625">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4AD7FA-6B31-ED2C-0110-644BDB9FC28B}"/>
                </a:ext>
              </a:extLst>
            </p:cNvPr>
            <p:cNvSpPr txBox="1"/>
            <p:nvPr/>
          </p:nvSpPr>
          <p:spPr>
            <a:xfrm>
              <a:off x="4180811" y="1048822"/>
              <a:ext cx="3348678" cy="276999"/>
            </a:xfrm>
            <a:prstGeom prst="rect">
              <a:avLst/>
            </a:prstGeom>
            <a:noFill/>
            <a:ln>
              <a:noFill/>
            </a:ln>
          </p:spPr>
          <p:txBody>
            <a:bodyPr wrap="non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Homogenous Cross-domain Automation &amp; Assurance</a:t>
              </a:r>
            </a:p>
          </p:txBody>
        </p:sp>
      </p:grpSp>
      <p:grpSp>
        <p:nvGrpSpPr>
          <p:cNvPr id="19" name="Group 18">
            <a:extLst>
              <a:ext uri="{FF2B5EF4-FFF2-40B4-BE49-F238E27FC236}">
                <a16:creationId xmlns:a16="http://schemas.microsoft.com/office/drawing/2014/main" id="{9E139718-89DC-1FAC-404B-E27BDCB09860}"/>
              </a:ext>
            </a:extLst>
          </p:cNvPr>
          <p:cNvGrpSpPr/>
          <p:nvPr/>
        </p:nvGrpSpPr>
        <p:grpSpPr>
          <a:xfrm>
            <a:off x="2601427" y="3827348"/>
            <a:ext cx="6290468" cy="1147768"/>
            <a:chOff x="354328" y="3955754"/>
            <a:chExt cx="6290468" cy="584017"/>
          </a:xfrm>
        </p:grpSpPr>
        <p:sp>
          <p:nvSpPr>
            <p:cNvPr id="20" name="Rectangle 11">
              <a:extLst>
                <a:ext uri="{FF2B5EF4-FFF2-40B4-BE49-F238E27FC236}">
                  <a16:creationId xmlns:a16="http://schemas.microsoft.com/office/drawing/2014/main" id="{BC5D616C-5B6A-1D5B-C929-B3CA1D6900E4}"/>
                </a:ext>
              </a:extLst>
            </p:cNvPr>
            <p:cNvSpPr>
              <a:spLocks noChangeArrowheads="1"/>
            </p:cNvSpPr>
            <p:nvPr/>
          </p:nvSpPr>
          <p:spPr bwMode="auto">
            <a:xfrm>
              <a:off x="544375" y="3955754"/>
              <a:ext cx="6100421" cy="584017"/>
            </a:xfrm>
            <a:prstGeom prst="rect">
              <a:avLst/>
            </a:prstGeom>
            <a:solidFill>
              <a:schemeClr val="tx1">
                <a:lumMod val="10000"/>
                <a:lumOff val="90000"/>
              </a:schemeClr>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687371"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End-to-end service provisioning is integrated with </a:t>
              </a:r>
              <a:r>
                <a:rPr kumimoji="0" lang="en-US" sz="1200" b="0" i="0" u="none" strike="noStrike" kern="1200" cap="none" spc="0" normalizeH="0" baseline="0" noProof="0" err="1">
                  <a:ln>
                    <a:noFill/>
                  </a:ln>
                  <a:solidFill>
                    <a:srgbClr val="005073"/>
                  </a:solidFill>
                  <a:effectLst/>
                  <a:uLnTx/>
                  <a:uFillTx/>
                  <a:latin typeface="+mj-lt"/>
                  <a:ea typeface="ＭＳ Ｐゴシック" charset="0"/>
                </a:rPr>
                <a:t>NfV</a:t>
              </a:r>
              <a:r>
                <a:rPr kumimoji="0" lang="en-US" sz="1200" b="0" i="0" u="none" strike="noStrike" kern="1200" cap="none" spc="0" normalizeH="0" baseline="0" noProof="0">
                  <a:ln>
                    <a:noFill/>
                  </a:ln>
                  <a:solidFill>
                    <a:srgbClr val="005073"/>
                  </a:solidFill>
                  <a:effectLst/>
                  <a:uLnTx/>
                  <a:uFillTx/>
                  <a:latin typeface="+mj-lt"/>
                  <a:ea typeface="ＭＳ Ｐゴシック" charset="0"/>
                </a:rPr>
                <a:t>, SDN</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Multiple network domains under same management teams</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Automated operations</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6EBE4A">
                      <a:lumMod val="75000"/>
                    </a:srgbClr>
                  </a:solidFill>
                  <a:effectLst/>
                  <a:uLnTx/>
                  <a:uFillTx/>
                  <a:latin typeface="+mj-lt"/>
                  <a:ea typeface="ＭＳ Ｐゴシック" charset="0"/>
                </a:rPr>
                <a:t>Integrated underlay and overlay networks (</a:t>
              </a:r>
              <a:r>
                <a:rPr kumimoji="0" lang="en-US" sz="1200" b="0" i="0" u="none" strike="noStrike" kern="1200" cap="none" spc="0" normalizeH="0" baseline="0" noProof="0" err="1">
                  <a:ln>
                    <a:noFill/>
                  </a:ln>
                  <a:solidFill>
                    <a:srgbClr val="6EBE4A">
                      <a:lumMod val="75000"/>
                    </a:srgbClr>
                  </a:solidFill>
                  <a:effectLst/>
                  <a:uLnTx/>
                  <a:uFillTx/>
                  <a:latin typeface="+mj-lt"/>
                  <a:ea typeface="ＭＳ Ｐゴシック" charset="0"/>
                </a:rPr>
                <a:t>NfV</a:t>
              </a:r>
              <a:r>
                <a:rPr kumimoji="0" lang="en-US" sz="1200" b="0" i="0" u="none" strike="noStrike" kern="1200" cap="none" spc="0" normalizeH="0" baseline="0" noProof="0">
                  <a:ln>
                    <a:noFill/>
                  </a:ln>
                  <a:solidFill>
                    <a:srgbClr val="6EBE4A">
                      <a:lumMod val="75000"/>
                    </a:srgbClr>
                  </a:solidFill>
                  <a:effectLst/>
                  <a:uLnTx/>
                  <a:uFillTx/>
                  <a:latin typeface="+mj-lt"/>
                  <a:ea typeface="ＭＳ Ｐゴシック" charset="0"/>
                </a:rPr>
                <a:t>)</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6EBE4A">
                      <a:lumMod val="75000"/>
                    </a:srgbClr>
                  </a:solidFill>
                  <a:effectLst/>
                  <a:uLnTx/>
                  <a:uFillTx/>
                  <a:latin typeface="+mj-lt"/>
                  <a:ea typeface="ＭＳ Ｐゴシック" charset="0"/>
                </a:rPr>
                <a:t>Network as API (</a:t>
              </a:r>
              <a:r>
                <a:rPr kumimoji="0" lang="en-US" sz="1200" b="0" i="0" u="none" strike="noStrike" kern="1200" cap="none" spc="0" normalizeH="0" baseline="0" noProof="0" err="1">
                  <a:ln>
                    <a:noFill/>
                  </a:ln>
                  <a:solidFill>
                    <a:srgbClr val="6EBE4A">
                      <a:lumMod val="75000"/>
                    </a:srgbClr>
                  </a:solidFill>
                  <a:effectLst/>
                  <a:uLnTx/>
                  <a:uFillTx/>
                  <a:latin typeface="+mj-lt"/>
                  <a:ea typeface="ＭＳ Ｐゴシック" charset="0"/>
                </a:rPr>
                <a:t>NfV</a:t>
              </a:r>
              <a:r>
                <a:rPr kumimoji="0" lang="en-US" sz="1200" b="0" i="0" u="none" strike="noStrike" kern="1200" cap="none" spc="0" normalizeH="0" baseline="0" noProof="0">
                  <a:ln>
                    <a:noFill/>
                  </a:ln>
                  <a:solidFill>
                    <a:srgbClr val="6EBE4A">
                      <a:lumMod val="75000"/>
                    </a:srgbClr>
                  </a:solidFill>
                  <a:effectLst/>
                  <a:uLnTx/>
                  <a:uFillTx/>
                  <a:latin typeface="+mj-lt"/>
                  <a:ea typeface="ＭＳ Ｐゴシック" charset="0"/>
                </a:rPr>
                <a:t>)</a:t>
              </a:r>
            </a:p>
            <a:p>
              <a:pPr marL="858817" marR="0" lvl="0" indent="-171446"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6EBE4A">
                      <a:lumMod val="75000"/>
                    </a:srgbClr>
                  </a:solidFill>
                  <a:effectLst/>
                  <a:uLnTx/>
                  <a:uFillTx/>
                  <a:latin typeface="+mj-lt"/>
                  <a:ea typeface="ＭＳ Ｐゴシック" charset="0"/>
                </a:rPr>
                <a:t>Hyper Scale (5G)</a:t>
              </a:r>
            </a:p>
          </p:txBody>
        </p:sp>
        <p:sp>
          <p:nvSpPr>
            <p:cNvPr id="21" name="Rectangle 12">
              <a:extLst>
                <a:ext uri="{FF2B5EF4-FFF2-40B4-BE49-F238E27FC236}">
                  <a16:creationId xmlns:a16="http://schemas.microsoft.com/office/drawing/2014/main" id="{C15F6A59-3962-97BB-C071-9F777C80143E}"/>
                </a:ext>
              </a:extLst>
            </p:cNvPr>
            <p:cNvSpPr>
              <a:spLocks noChangeArrowheads="1"/>
            </p:cNvSpPr>
            <p:nvPr/>
          </p:nvSpPr>
          <p:spPr bwMode="auto">
            <a:xfrm>
              <a:off x="354328" y="3955754"/>
              <a:ext cx="153643" cy="584017"/>
            </a:xfrm>
            <a:prstGeom prst="rect">
              <a:avLst/>
            </a:prstGeom>
            <a:solidFill>
              <a:schemeClr val="accent2"/>
            </a:solidFill>
            <a:ln>
              <a:noFill/>
            </a:ln>
            <a:effec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5073"/>
                </a:solidFill>
                <a:effectLst/>
                <a:uLnTx/>
                <a:uFillTx/>
                <a:latin typeface="+mj-lt"/>
                <a:ea typeface="ＭＳ Ｐゴシック" charset="0"/>
              </a:endParaRPr>
            </a:p>
          </p:txBody>
        </p:sp>
      </p:grpSp>
      <p:sp>
        <p:nvSpPr>
          <p:cNvPr id="22" name="Oval 21">
            <a:extLst>
              <a:ext uri="{FF2B5EF4-FFF2-40B4-BE49-F238E27FC236}">
                <a16:creationId xmlns:a16="http://schemas.microsoft.com/office/drawing/2014/main" id="{03372199-ABA7-0C66-1EBB-10535F6785E0}"/>
              </a:ext>
            </a:extLst>
          </p:cNvPr>
          <p:cNvSpPr/>
          <p:nvPr/>
        </p:nvSpPr>
        <p:spPr>
          <a:xfrm>
            <a:off x="2896139" y="3987671"/>
            <a:ext cx="512671" cy="51267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nvGrpSpPr>
          <p:cNvPr id="23" name="Group 22">
            <a:extLst>
              <a:ext uri="{FF2B5EF4-FFF2-40B4-BE49-F238E27FC236}">
                <a16:creationId xmlns:a16="http://schemas.microsoft.com/office/drawing/2014/main" id="{F7C9864D-3AE1-16D8-23AF-759A1B09E1CB}"/>
              </a:ext>
            </a:extLst>
          </p:cNvPr>
          <p:cNvGrpSpPr/>
          <p:nvPr/>
        </p:nvGrpSpPr>
        <p:grpSpPr>
          <a:xfrm>
            <a:off x="8065551" y="2827574"/>
            <a:ext cx="612994" cy="605841"/>
            <a:chOff x="5763097" y="1815432"/>
            <a:chExt cx="612994" cy="605841"/>
          </a:xfrm>
        </p:grpSpPr>
        <p:grpSp>
          <p:nvGrpSpPr>
            <p:cNvPr id="24" name="Group 23">
              <a:extLst>
                <a:ext uri="{FF2B5EF4-FFF2-40B4-BE49-F238E27FC236}">
                  <a16:creationId xmlns:a16="http://schemas.microsoft.com/office/drawing/2014/main" id="{492E9C4B-AE82-0100-404D-46ACA024DE6B}"/>
                </a:ext>
              </a:extLst>
            </p:cNvPr>
            <p:cNvGrpSpPr/>
            <p:nvPr/>
          </p:nvGrpSpPr>
          <p:grpSpPr>
            <a:xfrm>
              <a:off x="6045000" y="1815432"/>
              <a:ext cx="310804" cy="236523"/>
              <a:chOff x="1148212" y="1587941"/>
              <a:chExt cx="641197" cy="457200"/>
            </a:xfrm>
            <a:solidFill>
              <a:srgbClr val="2968AF"/>
            </a:solidFill>
          </p:grpSpPr>
          <p:sp>
            <p:nvSpPr>
              <p:cNvPr id="117" name="Rounded Rectangle 36">
                <a:extLst>
                  <a:ext uri="{FF2B5EF4-FFF2-40B4-BE49-F238E27FC236}">
                    <a16:creationId xmlns:a16="http://schemas.microsoft.com/office/drawing/2014/main" id="{8C2DE3A1-90AF-0871-A209-BD3D2F9D4151}"/>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8" name="Oval 117">
                <a:extLst>
                  <a:ext uri="{FF2B5EF4-FFF2-40B4-BE49-F238E27FC236}">
                    <a16:creationId xmlns:a16="http://schemas.microsoft.com/office/drawing/2014/main" id="{7A72DF21-DDB1-B7BB-4F90-566F7C0F2EBC}"/>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9" name="Oval 118">
                <a:extLst>
                  <a:ext uri="{FF2B5EF4-FFF2-40B4-BE49-F238E27FC236}">
                    <a16:creationId xmlns:a16="http://schemas.microsoft.com/office/drawing/2014/main" id="{EB94F032-ECB4-0712-0268-322D9FF42E58}"/>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0" name="Oval 119">
                <a:extLst>
                  <a:ext uri="{FF2B5EF4-FFF2-40B4-BE49-F238E27FC236}">
                    <a16:creationId xmlns:a16="http://schemas.microsoft.com/office/drawing/2014/main" id="{ECE7FBCB-1026-F087-5D68-74845A173AB0}"/>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1" name="Oval 120">
                <a:extLst>
                  <a:ext uri="{FF2B5EF4-FFF2-40B4-BE49-F238E27FC236}">
                    <a16:creationId xmlns:a16="http://schemas.microsoft.com/office/drawing/2014/main" id="{E7BB3034-0D58-B2FE-1BB9-2100DE163284}"/>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2" name="Rounded Rectangle 65">
                <a:extLst>
                  <a:ext uri="{FF2B5EF4-FFF2-40B4-BE49-F238E27FC236}">
                    <a16:creationId xmlns:a16="http://schemas.microsoft.com/office/drawing/2014/main" id="{A5799794-F0DE-A1D7-359C-A92451EA1288}"/>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3" name="Rounded Rectangle 3">
                <a:extLst>
                  <a:ext uri="{FF2B5EF4-FFF2-40B4-BE49-F238E27FC236}">
                    <a16:creationId xmlns:a16="http://schemas.microsoft.com/office/drawing/2014/main" id="{90DD010D-336B-6E51-24A1-92EA0D7A01C2}"/>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4" name="Oval 123">
                <a:extLst>
                  <a:ext uri="{FF2B5EF4-FFF2-40B4-BE49-F238E27FC236}">
                    <a16:creationId xmlns:a16="http://schemas.microsoft.com/office/drawing/2014/main" id="{C3E65DBC-CA57-6D45-90D3-0C57B53D0E5B}"/>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5" name="Oval 124">
                <a:extLst>
                  <a:ext uri="{FF2B5EF4-FFF2-40B4-BE49-F238E27FC236}">
                    <a16:creationId xmlns:a16="http://schemas.microsoft.com/office/drawing/2014/main" id="{0E202F3E-71CA-FE7F-4BBF-C66A4F9B7CBC}"/>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6" name="Oval 125">
                <a:extLst>
                  <a:ext uri="{FF2B5EF4-FFF2-40B4-BE49-F238E27FC236}">
                    <a16:creationId xmlns:a16="http://schemas.microsoft.com/office/drawing/2014/main" id="{D5B928B8-20C2-A7B8-D6F5-7F7D9CFBEA54}"/>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7" name="Oval 126">
                <a:extLst>
                  <a:ext uri="{FF2B5EF4-FFF2-40B4-BE49-F238E27FC236}">
                    <a16:creationId xmlns:a16="http://schemas.microsoft.com/office/drawing/2014/main" id="{5BFF60EB-1065-DA79-5F06-CAE5EC605EDC}"/>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8" name="Oval 127">
                <a:extLst>
                  <a:ext uri="{FF2B5EF4-FFF2-40B4-BE49-F238E27FC236}">
                    <a16:creationId xmlns:a16="http://schemas.microsoft.com/office/drawing/2014/main" id="{050FB226-A860-AEB2-7B57-BE34C8D8C112}"/>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29" name="Oval 128">
                <a:extLst>
                  <a:ext uri="{FF2B5EF4-FFF2-40B4-BE49-F238E27FC236}">
                    <a16:creationId xmlns:a16="http://schemas.microsoft.com/office/drawing/2014/main" id="{B4E19DDA-8940-42D7-6019-D8AE4B66DDED}"/>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0" name="Oval 129">
                <a:extLst>
                  <a:ext uri="{FF2B5EF4-FFF2-40B4-BE49-F238E27FC236}">
                    <a16:creationId xmlns:a16="http://schemas.microsoft.com/office/drawing/2014/main" id="{C7E2D3CB-ACD8-53D8-7896-EC59A3F8B537}"/>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1" name="Oval 130">
                <a:extLst>
                  <a:ext uri="{FF2B5EF4-FFF2-40B4-BE49-F238E27FC236}">
                    <a16:creationId xmlns:a16="http://schemas.microsoft.com/office/drawing/2014/main" id="{C9241ABE-5094-77C9-15E0-452EDE724D24}"/>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2" name="Oval 131">
                <a:extLst>
                  <a:ext uri="{FF2B5EF4-FFF2-40B4-BE49-F238E27FC236}">
                    <a16:creationId xmlns:a16="http://schemas.microsoft.com/office/drawing/2014/main" id="{AAF89781-10E9-E060-40D2-CCDE9C66F1D0}"/>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3" name="Oval 132">
                <a:extLst>
                  <a:ext uri="{FF2B5EF4-FFF2-40B4-BE49-F238E27FC236}">
                    <a16:creationId xmlns:a16="http://schemas.microsoft.com/office/drawing/2014/main" id="{591C44AB-1121-3AA1-EB92-97BBF63AFDC0}"/>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4" name="Oval 133">
                <a:extLst>
                  <a:ext uri="{FF2B5EF4-FFF2-40B4-BE49-F238E27FC236}">
                    <a16:creationId xmlns:a16="http://schemas.microsoft.com/office/drawing/2014/main" id="{26FEFBD3-B747-B833-B0DF-FF4E1450DEED}"/>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5" name="Oval 134">
                <a:extLst>
                  <a:ext uri="{FF2B5EF4-FFF2-40B4-BE49-F238E27FC236}">
                    <a16:creationId xmlns:a16="http://schemas.microsoft.com/office/drawing/2014/main" id="{67D095D7-1311-642D-4887-885F39EF343C}"/>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6" name="Oval 135">
                <a:extLst>
                  <a:ext uri="{FF2B5EF4-FFF2-40B4-BE49-F238E27FC236}">
                    <a16:creationId xmlns:a16="http://schemas.microsoft.com/office/drawing/2014/main" id="{116EB328-B9D2-6BF3-42D2-6B6CDC0B6470}"/>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7" name="Oval 136">
                <a:extLst>
                  <a:ext uri="{FF2B5EF4-FFF2-40B4-BE49-F238E27FC236}">
                    <a16:creationId xmlns:a16="http://schemas.microsoft.com/office/drawing/2014/main" id="{E1CEF14A-2AF1-B9D2-3AEB-A22010F42544}"/>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8" name="Oval 137">
                <a:extLst>
                  <a:ext uri="{FF2B5EF4-FFF2-40B4-BE49-F238E27FC236}">
                    <a16:creationId xmlns:a16="http://schemas.microsoft.com/office/drawing/2014/main" id="{BB8CC1E5-DB2B-3186-B13F-1DDFE9A3C222}"/>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39" name="Oval 138">
                <a:extLst>
                  <a:ext uri="{FF2B5EF4-FFF2-40B4-BE49-F238E27FC236}">
                    <a16:creationId xmlns:a16="http://schemas.microsoft.com/office/drawing/2014/main" id="{16752193-6CCC-8B3F-7DCB-543013A497A1}"/>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0" name="Oval 139">
                <a:extLst>
                  <a:ext uri="{FF2B5EF4-FFF2-40B4-BE49-F238E27FC236}">
                    <a16:creationId xmlns:a16="http://schemas.microsoft.com/office/drawing/2014/main" id="{6B1BBF34-22FC-3B72-6EEA-88D1D6E4703E}"/>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1" name="Oval 71">
                <a:extLst>
                  <a:ext uri="{FF2B5EF4-FFF2-40B4-BE49-F238E27FC236}">
                    <a16:creationId xmlns:a16="http://schemas.microsoft.com/office/drawing/2014/main" id="{50FC388D-3DDF-C93C-7450-9ED4384B0832}"/>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2" name="Oval 71">
                <a:extLst>
                  <a:ext uri="{FF2B5EF4-FFF2-40B4-BE49-F238E27FC236}">
                    <a16:creationId xmlns:a16="http://schemas.microsoft.com/office/drawing/2014/main" id="{742EC63C-E09E-0A82-07AB-CB942176F42C}"/>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3" name="Oval 71">
                <a:extLst>
                  <a:ext uri="{FF2B5EF4-FFF2-40B4-BE49-F238E27FC236}">
                    <a16:creationId xmlns:a16="http://schemas.microsoft.com/office/drawing/2014/main" id="{162CF92D-170B-6B56-57E2-F859020CBF16}"/>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4" name="Oval 71">
                <a:extLst>
                  <a:ext uri="{FF2B5EF4-FFF2-40B4-BE49-F238E27FC236}">
                    <a16:creationId xmlns:a16="http://schemas.microsoft.com/office/drawing/2014/main" id="{6D50567D-D3D3-973E-951E-6FC9A42D961A}"/>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5" name="Oval 71">
                <a:extLst>
                  <a:ext uri="{FF2B5EF4-FFF2-40B4-BE49-F238E27FC236}">
                    <a16:creationId xmlns:a16="http://schemas.microsoft.com/office/drawing/2014/main" id="{B3197B37-DD8A-D408-20D5-5AA89B800415}"/>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6" name="Oval 71">
                <a:extLst>
                  <a:ext uri="{FF2B5EF4-FFF2-40B4-BE49-F238E27FC236}">
                    <a16:creationId xmlns:a16="http://schemas.microsoft.com/office/drawing/2014/main" id="{78267EBF-3E56-F9CD-3115-C845A80C1EF8}"/>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7" name="Oval 71">
                <a:extLst>
                  <a:ext uri="{FF2B5EF4-FFF2-40B4-BE49-F238E27FC236}">
                    <a16:creationId xmlns:a16="http://schemas.microsoft.com/office/drawing/2014/main" id="{F254AD97-A636-83E1-62BF-8B28F2DA36E1}"/>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8" name="Rounded Rectangle 36">
                <a:extLst>
                  <a:ext uri="{FF2B5EF4-FFF2-40B4-BE49-F238E27FC236}">
                    <a16:creationId xmlns:a16="http://schemas.microsoft.com/office/drawing/2014/main" id="{8D2A8D68-50BF-627E-DD6B-7DF699C72C9D}"/>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49" name="Oval 148">
                <a:extLst>
                  <a:ext uri="{FF2B5EF4-FFF2-40B4-BE49-F238E27FC236}">
                    <a16:creationId xmlns:a16="http://schemas.microsoft.com/office/drawing/2014/main" id="{7143E71A-F4C1-A02C-B05F-91D47413D156}"/>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0" name="Oval 149">
                <a:extLst>
                  <a:ext uri="{FF2B5EF4-FFF2-40B4-BE49-F238E27FC236}">
                    <a16:creationId xmlns:a16="http://schemas.microsoft.com/office/drawing/2014/main" id="{D80099FA-A6E1-423B-F872-86246A0DEF73}"/>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1" name="Oval 150">
                <a:extLst>
                  <a:ext uri="{FF2B5EF4-FFF2-40B4-BE49-F238E27FC236}">
                    <a16:creationId xmlns:a16="http://schemas.microsoft.com/office/drawing/2014/main" id="{0E9CA844-5D81-91EA-DEE8-E08B6CA51466}"/>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2" name="Oval 151">
                <a:extLst>
                  <a:ext uri="{FF2B5EF4-FFF2-40B4-BE49-F238E27FC236}">
                    <a16:creationId xmlns:a16="http://schemas.microsoft.com/office/drawing/2014/main" id="{6AADDB72-298C-19A3-952A-566DB0103726}"/>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3" name="Oval 152">
                <a:extLst>
                  <a:ext uri="{FF2B5EF4-FFF2-40B4-BE49-F238E27FC236}">
                    <a16:creationId xmlns:a16="http://schemas.microsoft.com/office/drawing/2014/main" id="{05120889-0BFA-41E3-B586-8FC4B2F18638}"/>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4" name="Oval 153">
                <a:extLst>
                  <a:ext uri="{FF2B5EF4-FFF2-40B4-BE49-F238E27FC236}">
                    <a16:creationId xmlns:a16="http://schemas.microsoft.com/office/drawing/2014/main" id="{4F52F3FC-F748-6465-7020-B647C13FCF6D}"/>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5" name="Oval 154">
                <a:extLst>
                  <a:ext uri="{FF2B5EF4-FFF2-40B4-BE49-F238E27FC236}">
                    <a16:creationId xmlns:a16="http://schemas.microsoft.com/office/drawing/2014/main" id="{44031C25-A414-9BCB-7A34-F2F1F27DB43B}"/>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6" name="Oval 155">
                <a:extLst>
                  <a:ext uri="{FF2B5EF4-FFF2-40B4-BE49-F238E27FC236}">
                    <a16:creationId xmlns:a16="http://schemas.microsoft.com/office/drawing/2014/main" id="{E7BF2606-6A85-45EE-9939-AAFE6F93D02D}"/>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7" name="Rounded Rectangle 65">
                <a:extLst>
                  <a:ext uri="{FF2B5EF4-FFF2-40B4-BE49-F238E27FC236}">
                    <a16:creationId xmlns:a16="http://schemas.microsoft.com/office/drawing/2014/main" id="{39EA6D3E-5E23-37B4-5B28-C0262B1B949E}"/>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8" name="Oval 71">
                <a:extLst>
                  <a:ext uri="{FF2B5EF4-FFF2-40B4-BE49-F238E27FC236}">
                    <a16:creationId xmlns:a16="http://schemas.microsoft.com/office/drawing/2014/main" id="{AAB91120-2019-4F82-8E12-9F6567E34DC8}"/>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59" name="Oval 71">
                <a:extLst>
                  <a:ext uri="{FF2B5EF4-FFF2-40B4-BE49-F238E27FC236}">
                    <a16:creationId xmlns:a16="http://schemas.microsoft.com/office/drawing/2014/main" id="{1AE8BB2A-CE33-A3DD-CE98-EF62AFFC7D1B}"/>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0" name="Oval 71">
                <a:extLst>
                  <a:ext uri="{FF2B5EF4-FFF2-40B4-BE49-F238E27FC236}">
                    <a16:creationId xmlns:a16="http://schemas.microsoft.com/office/drawing/2014/main" id="{84773BDF-598D-C9C4-1219-7FE212DFA7DD}"/>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61" name="Oval 71">
                <a:extLst>
                  <a:ext uri="{FF2B5EF4-FFF2-40B4-BE49-F238E27FC236}">
                    <a16:creationId xmlns:a16="http://schemas.microsoft.com/office/drawing/2014/main" id="{07BCDAE4-BE98-0AE7-D920-45C8B08CCA8D}"/>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5" name="Group 24">
              <a:extLst>
                <a:ext uri="{FF2B5EF4-FFF2-40B4-BE49-F238E27FC236}">
                  <a16:creationId xmlns:a16="http://schemas.microsoft.com/office/drawing/2014/main" id="{B81371D8-6886-C2EA-C2EF-D6201E896E80}"/>
                </a:ext>
              </a:extLst>
            </p:cNvPr>
            <p:cNvGrpSpPr/>
            <p:nvPr/>
          </p:nvGrpSpPr>
          <p:grpSpPr>
            <a:xfrm>
              <a:off x="5763097" y="2012321"/>
              <a:ext cx="310804" cy="236523"/>
              <a:chOff x="1148212" y="1587941"/>
              <a:chExt cx="641197" cy="457200"/>
            </a:xfrm>
            <a:solidFill>
              <a:srgbClr val="2968AF"/>
            </a:solidFill>
          </p:grpSpPr>
          <p:sp>
            <p:nvSpPr>
              <p:cNvPr id="72" name="Rounded Rectangle 36">
                <a:extLst>
                  <a:ext uri="{FF2B5EF4-FFF2-40B4-BE49-F238E27FC236}">
                    <a16:creationId xmlns:a16="http://schemas.microsoft.com/office/drawing/2014/main" id="{BAB080F1-B999-2FAD-36D4-16A637C6400D}"/>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3" name="Oval 72">
                <a:extLst>
                  <a:ext uri="{FF2B5EF4-FFF2-40B4-BE49-F238E27FC236}">
                    <a16:creationId xmlns:a16="http://schemas.microsoft.com/office/drawing/2014/main" id="{43DCEF9F-6847-5556-6E03-2025F0560F49}"/>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4" name="Oval 73">
                <a:extLst>
                  <a:ext uri="{FF2B5EF4-FFF2-40B4-BE49-F238E27FC236}">
                    <a16:creationId xmlns:a16="http://schemas.microsoft.com/office/drawing/2014/main" id="{D750EBC1-051E-18CA-8229-AA99BC238D3E}"/>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5" name="Oval 74">
                <a:extLst>
                  <a:ext uri="{FF2B5EF4-FFF2-40B4-BE49-F238E27FC236}">
                    <a16:creationId xmlns:a16="http://schemas.microsoft.com/office/drawing/2014/main" id="{B69DE345-81FC-A8A3-7BA2-6960C4960DE0}"/>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6" name="Oval 75">
                <a:extLst>
                  <a:ext uri="{FF2B5EF4-FFF2-40B4-BE49-F238E27FC236}">
                    <a16:creationId xmlns:a16="http://schemas.microsoft.com/office/drawing/2014/main" id="{E343A177-E3B3-7DDF-DEE2-449ABF6EBA03}"/>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7" name="Rounded Rectangle 65">
                <a:extLst>
                  <a:ext uri="{FF2B5EF4-FFF2-40B4-BE49-F238E27FC236}">
                    <a16:creationId xmlns:a16="http://schemas.microsoft.com/office/drawing/2014/main" id="{6FD57351-449A-06EB-F690-F210CC6C1C4E}"/>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8" name="Rounded Rectangle 3">
                <a:extLst>
                  <a:ext uri="{FF2B5EF4-FFF2-40B4-BE49-F238E27FC236}">
                    <a16:creationId xmlns:a16="http://schemas.microsoft.com/office/drawing/2014/main" id="{57056219-CA41-2C45-759E-3B13247AE3B0}"/>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9" name="Oval 78">
                <a:extLst>
                  <a:ext uri="{FF2B5EF4-FFF2-40B4-BE49-F238E27FC236}">
                    <a16:creationId xmlns:a16="http://schemas.microsoft.com/office/drawing/2014/main" id="{9205CFBC-6E93-87BF-8C27-A454686BEF88}"/>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0" name="Oval 79">
                <a:extLst>
                  <a:ext uri="{FF2B5EF4-FFF2-40B4-BE49-F238E27FC236}">
                    <a16:creationId xmlns:a16="http://schemas.microsoft.com/office/drawing/2014/main" id="{6F8FA7E3-6611-A9BB-B7B5-ED433B2E3278}"/>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1" name="Oval 80">
                <a:extLst>
                  <a:ext uri="{FF2B5EF4-FFF2-40B4-BE49-F238E27FC236}">
                    <a16:creationId xmlns:a16="http://schemas.microsoft.com/office/drawing/2014/main" id="{86BD9D12-E25D-2E37-F4F5-4417C0CCF450}"/>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2" name="Oval 81">
                <a:extLst>
                  <a:ext uri="{FF2B5EF4-FFF2-40B4-BE49-F238E27FC236}">
                    <a16:creationId xmlns:a16="http://schemas.microsoft.com/office/drawing/2014/main" id="{1F5C2097-1293-7680-B093-8864D69662F5}"/>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3" name="Oval 82">
                <a:extLst>
                  <a:ext uri="{FF2B5EF4-FFF2-40B4-BE49-F238E27FC236}">
                    <a16:creationId xmlns:a16="http://schemas.microsoft.com/office/drawing/2014/main" id="{DCEBC2F2-17B9-2261-A85E-159CF287CE76}"/>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4" name="Oval 83">
                <a:extLst>
                  <a:ext uri="{FF2B5EF4-FFF2-40B4-BE49-F238E27FC236}">
                    <a16:creationId xmlns:a16="http://schemas.microsoft.com/office/drawing/2014/main" id="{5423A3A7-0502-CD37-F4A5-561172B6E5E0}"/>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5" name="Oval 84">
                <a:extLst>
                  <a:ext uri="{FF2B5EF4-FFF2-40B4-BE49-F238E27FC236}">
                    <a16:creationId xmlns:a16="http://schemas.microsoft.com/office/drawing/2014/main" id="{B4BBF9D9-7078-AFA9-DAC9-6C50566DD6BF}"/>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6" name="Oval 85">
                <a:extLst>
                  <a:ext uri="{FF2B5EF4-FFF2-40B4-BE49-F238E27FC236}">
                    <a16:creationId xmlns:a16="http://schemas.microsoft.com/office/drawing/2014/main" id="{5EA2379B-C593-1930-7C2B-480536E8B65F}"/>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7" name="Oval 86">
                <a:extLst>
                  <a:ext uri="{FF2B5EF4-FFF2-40B4-BE49-F238E27FC236}">
                    <a16:creationId xmlns:a16="http://schemas.microsoft.com/office/drawing/2014/main" id="{0DDCAE15-07E1-E194-E6C0-D1AC226FEFA7}"/>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8" name="Oval 87">
                <a:extLst>
                  <a:ext uri="{FF2B5EF4-FFF2-40B4-BE49-F238E27FC236}">
                    <a16:creationId xmlns:a16="http://schemas.microsoft.com/office/drawing/2014/main" id="{16C8F1D0-A329-2E67-967F-2F1FAE525CC7}"/>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89" name="Oval 88">
                <a:extLst>
                  <a:ext uri="{FF2B5EF4-FFF2-40B4-BE49-F238E27FC236}">
                    <a16:creationId xmlns:a16="http://schemas.microsoft.com/office/drawing/2014/main" id="{B0779DCF-623E-6CBA-B9CB-6A0676D3887A}"/>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0" name="Oval 89">
                <a:extLst>
                  <a:ext uri="{FF2B5EF4-FFF2-40B4-BE49-F238E27FC236}">
                    <a16:creationId xmlns:a16="http://schemas.microsoft.com/office/drawing/2014/main" id="{D0A5C605-7164-C62D-1286-09E5CC9B2F45}"/>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1" name="Oval 90">
                <a:extLst>
                  <a:ext uri="{FF2B5EF4-FFF2-40B4-BE49-F238E27FC236}">
                    <a16:creationId xmlns:a16="http://schemas.microsoft.com/office/drawing/2014/main" id="{D48ACA3B-A07E-49A2-0DA3-FF2CD9D85199}"/>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2" name="Oval 91">
                <a:extLst>
                  <a:ext uri="{FF2B5EF4-FFF2-40B4-BE49-F238E27FC236}">
                    <a16:creationId xmlns:a16="http://schemas.microsoft.com/office/drawing/2014/main" id="{668CFD99-16C5-6DCA-9A9C-2E08866ABBB1}"/>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3" name="Oval 92">
                <a:extLst>
                  <a:ext uri="{FF2B5EF4-FFF2-40B4-BE49-F238E27FC236}">
                    <a16:creationId xmlns:a16="http://schemas.microsoft.com/office/drawing/2014/main" id="{5274F525-EE52-D2E3-ADB7-4D25B27C9A8A}"/>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4" name="Oval 93">
                <a:extLst>
                  <a:ext uri="{FF2B5EF4-FFF2-40B4-BE49-F238E27FC236}">
                    <a16:creationId xmlns:a16="http://schemas.microsoft.com/office/drawing/2014/main" id="{29855973-3CD8-D11F-31D1-12AB964A5827}"/>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5" name="Oval 94">
                <a:extLst>
                  <a:ext uri="{FF2B5EF4-FFF2-40B4-BE49-F238E27FC236}">
                    <a16:creationId xmlns:a16="http://schemas.microsoft.com/office/drawing/2014/main" id="{7977D24C-19A6-CF26-DB0E-FBBA9137E136}"/>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6" name="Oval 71">
                <a:extLst>
                  <a:ext uri="{FF2B5EF4-FFF2-40B4-BE49-F238E27FC236}">
                    <a16:creationId xmlns:a16="http://schemas.microsoft.com/office/drawing/2014/main" id="{FB84256A-3E58-C546-727A-4E704DC9998A}"/>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7" name="Oval 71">
                <a:extLst>
                  <a:ext uri="{FF2B5EF4-FFF2-40B4-BE49-F238E27FC236}">
                    <a16:creationId xmlns:a16="http://schemas.microsoft.com/office/drawing/2014/main" id="{0D15880F-FA52-01EB-A557-89AF56691E00}"/>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8" name="Oval 71">
                <a:extLst>
                  <a:ext uri="{FF2B5EF4-FFF2-40B4-BE49-F238E27FC236}">
                    <a16:creationId xmlns:a16="http://schemas.microsoft.com/office/drawing/2014/main" id="{451D4C92-F185-6BA6-2153-B8617D49B1C7}"/>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99" name="Oval 71">
                <a:extLst>
                  <a:ext uri="{FF2B5EF4-FFF2-40B4-BE49-F238E27FC236}">
                    <a16:creationId xmlns:a16="http://schemas.microsoft.com/office/drawing/2014/main" id="{D5793B77-D14A-7578-E374-6A4D928F2C65}"/>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0" name="Oval 71">
                <a:extLst>
                  <a:ext uri="{FF2B5EF4-FFF2-40B4-BE49-F238E27FC236}">
                    <a16:creationId xmlns:a16="http://schemas.microsoft.com/office/drawing/2014/main" id="{2A6B223C-5B6A-9C7F-34F9-51FDF9235753}"/>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1" name="Oval 71">
                <a:extLst>
                  <a:ext uri="{FF2B5EF4-FFF2-40B4-BE49-F238E27FC236}">
                    <a16:creationId xmlns:a16="http://schemas.microsoft.com/office/drawing/2014/main" id="{A8F1BF0F-5488-E5D9-B81A-A5F915DD1CB9}"/>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2" name="Oval 71">
                <a:extLst>
                  <a:ext uri="{FF2B5EF4-FFF2-40B4-BE49-F238E27FC236}">
                    <a16:creationId xmlns:a16="http://schemas.microsoft.com/office/drawing/2014/main" id="{7ACFC594-3DEB-C67D-64E2-1DA1B83E30D5}"/>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3" name="Rounded Rectangle 36">
                <a:extLst>
                  <a:ext uri="{FF2B5EF4-FFF2-40B4-BE49-F238E27FC236}">
                    <a16:creationId xmlns:a16="http://schemas.microsoft.com/office/drawing/2014/main" id="{23D78811-3393-088A-45E9-C6C3101F7FE5}"/>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4" name="Oval 103">
                <a:extLst>
                  <a:ext uri="{FF2B5EF4-FFF2-40B4-BE49-F238E27FC236}">
                    <a16:creationId xmlns:a16="http://schemas.microsoft.com/office/drawing/2014/main" id="{361C0D34-CD03-320B-4707-5AF8EAAFA719}"/>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5" name="Oval 104">
                <a:extLst>
                  <a:ext uri="{FF2B5EF4-FFF2-40B4-BE49-F238E27FC236}">
                    <a16:creationId xmlns:a16="http://schemas.microsoft.com/office/drawing/2014/main" id="{9213A0D0-238E-A2EE-8C18-3C7159605DA2}"/>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6" name="Oval 105">
                <a:extLst>
                  <a:ext uri="{FF2B5EF4-FFF2-40B4-BE49-F238E27FC236}">
                    <a16:creationId xmlns:a16="http://schemas.microsoft.com/office/drawing/2014/main" id="{4B0E8761-F14C-E416-EDE2-AA7B1F2AA441}"/>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7" name="Oval 106">
                <a:extLst>
                  <a:ext uri="{FF2B5EF4-FFF2-40B4-BE49-F238E27FC236}">
                    <a16:creationId xmlns:a16="http://schemas.microsoft.com/office/drawing/2014/main" id="{9B1795A5-9B97-6FC6-5A49-6A2155E88411}"/>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8" name="Oval 107">
                <a:extLst>
                  <a:ext uri="{FF2B5EF4-FFF2-40B4-BE49-F238E27FC236}">
                    <a16:creationId xmlns:a16="http://schemas.microsoft.com/office/drawing/2014/main" id="{47FE7E5D-AFE7-F0BA-74B0-3F624BDEF2CE}"/>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09" name="Oval 108">
                <a:extLst>
                  <a:ext uri="{FF2B5EF4-FFF2-40B4-BE49-F238E27FC236}">
                    <a16:creationId xmlns:a16="http://schemas.microsoft.com/office/drawing/2014/main" id="{AE40D2F8-0956-0BAF-F185-A4B69719843E}"/>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0" name="Oval 109">
                <a:extLst>
                  <a:ext uri="{FF2B5EF4-FFF2-40B4-BE49-F238E27FC236}">
                    <a16:creationId xmlns:a16="http://schemas.microsoft.com/office/drawing/2014/main" id="{1C43FB60-BA01-85CA-43E3-0A3F79AA08E0}"/>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1" name="Oval 110">
                <a:extLst>
                  <a:ext uri="{FF2B5EF4-FFF2-40B4-BE49-F238E27FC236}">
                    <a16:creationId xmlns:a16="http://schemas.microsoft.com/office/drawing/2014/main" id="{AFCB4F4E-2CF3-CB82-70EE-5DEE8CEA134B}"/>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2" name="Rounded Rectangle 65">
                <a:extLst>
                  <a:ext uri="{FF2B5EF4-FFF2-40B4-BE49-F238E27FC236}">
                    <a16:creationId xmlns:a16="http://schemas.microsoft.com/office/drawing/2014/main" id="{A0D60FEC-A00A-6CC3-865E-FF6E08ED5C0F}"/>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3" name="Oval 71">
                <a:extLst>
                  <a:ext uri="{FF2B5EF4-FFF2-40B4-BE49-F238E27FC236}">
                    <a16:creationId xmlns:a16="http://schemas.microsoft.com/office/drawing/2014/main" id="{4953F5F2-B6D2-3BBD-6D23-CC5EC9301B92}"/>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4" name="Oval 71">
                <a:extLst>
                  <a:ext uri="{FF2B5EF4-FFF2-40B4-BE49-F238E27FC236}">
                    <a16:creationId xmlns:a16="http://schemas.microsoft.com/office/drawing/2014/main" id="{7310F0EF-168F-0130-510E-A61492C4C8C8}"/>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5" name="Oval 71">
                <a:extLst>
                  <a:ext uri="{FF2B5EF4-FFF2-40B4-BE49-F238E27FC236}">
                    <a16:creationId xmlns:a16="http://schemas.microsoft.com/office/drawing/2014/main" id="{7F79B6E2-FCE7-72ED-575C-422FAB8202BD}"/>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116" name="Oval 71">
                <a:extLst>
                  <a:ext uri="{FF2B5EF4-FFF2-40B4-BE49-F238E27FC236}">
                    <a16:creationId xmlns:a16="http://schemas.microsoft.com/office/drawing/2014/main" id="{082E6BEA-208B-47A0-0D5C-170AC6306AE6}"/>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6" name="Group 25">
              <a:extLst>
                <a:ext uri="{FF2B5EF4-FFF2-40B4-BE49-F238E27FC236}">
                  <a16:creationId xmlns:a16="http://schemas.microsoft.com/office/drawing/2014/main" id="{89F10DE0-3071-0AA6-7096-FC3700C29C5D}"/>
                </a:ext>
              </a:extLst>
            </p:cNvPr>
            <p:cNvGrpSpPr/>
            <p:nvPr/>
          </p:nvGrpSpPr>
          <p:grpSpPr>
            <a:xfrm>
              <a:off x="6065287" y="2184750"/>
              <a:ext cx="310804" cy="236523"/>
              <a:chOff x="1148212" y="1587941"/>
              <a:chExt cx="641197" cy="457200"/>
            </a:xfrm>
            <a:solidFill>
              <a:srgbClr val="2968AF"/>
            </a:solidFill>
          </p:grpSpPr>
          <p:sp>
            <p:nvSpPr>
              <p:cNvPr id="27" name="Rounded Rectangle 36">
                <a:extLst>
                  <a:ext uri="{FF2B5EF4-FFF2-40B4-BE49-F238E27FC236}">
                    <a16:creationId xmlns:a16="http://schemas.microsoft.com/office/drawing/2014/main" id="{FC674C96-3986-24F6-30FC-9101728135EE}"/>
                  </a:ext>
                </a:extLst>
              </p:cNvPr>
              <p:cNvSpPr/>
              <p:nvPr/>
            </p:nvSpPr>
            <p:spPr>
              <a:xfrm>
                <a:off x="1170271" y="1666911"/>
                <a:ext cx="145657" cy="271643"/>
              </a:xfrm>
              <a:custGeom>
                <a:avLst/>
                <a:gdLst/>
                <a:ahLst/>
                <a:cxnLst/>
                <a:rect l="l" t="t" r="r" b="b"/>
                <a:pathLst>
                  <a:path w="839131" h="1564941">
                    <a:moveTo>
                      <a:pt x="123823" y="0"/>
                    </a:moveTo>
                    <a:lnTo>
                      <a:pt x="836479" y="0"/>
                    </a:lnTo>
                    <a:cubicBezTo>
                      <a:pt x="836905" y="50901"/>
                      <a:pt x="837271" y="98506"/>
                      <a:pt x="837584" y="143226"/>
                    </a:cubicBezTo>
                    <a:lnTo>
                      <a:pt x="837698" y="161545"/>
                    </a:lnTo>
                    <a:lnTo>
                      <a:pt x="822895" y="158556"/>
                    </a:lnTo>
                    <a:lnTo>
                      <a:pt x="199290" y="158556"/>
                    </a:lnTo>
                    <a:cubicBezTo>
                      <a:pt x="161074" y="158556"/>
                      <a:pt x="130093" y="189537"/>
                      <a:pt x="130093" y="227753"/>
                    </a:cubicBezTo>
                    <a:lnTo>
                      <a:pt x="130093" y="298908"/>
                    </a:lnTo>
                    <a:cubicBezTo>
                      <a:pt x="130093" y="337124"/>
                      <a:pt x="161074" y="368105"/>
                      <a:pt x="199290" y="368105"/>
                    </a:cubicBezTo>
                    <a:lnTo>
                      <a:pt x="822895" y="368105"/>
                    </a:lnTo>
                    <a:lnTo>
                      <a:pt x="838796" y="364895"/>
                    </a:lnTo>
                    <a:lnTo>
                      <a:pt x="838864" y="380248"/>
                    </a:lnTo>
                    <a:cubicBezTo>
                      <a:pt x="838987" y="415084"/>
                      <a:pt x="839069" y="447863"/>
                      <a:pt x="839116" y="478996"/>
                    </a:cubicBezTo>
                    <a:lnTo>
                      <a:pt x="839131" y="507909"/>
                    </a:lnTo>
                    <a:lnTo>
                      <a:pt x="822895" y="504631"/>
                    </a:lnTo>
                    <a:lnTo>
                      <a:pt x="199290" y="504631"/>
                    </a:lnTo>
                    <a:cubicBezTo>
                      <a:pt x="161074" y="504631"/>
                      <a:pt x="130093" y="535612"/>
                      <a:pt x="130093" y="573828"/>
                    </a:cubicBezTo>
                    <a:lnTo>
                      <a:pt x="130093" y="644983"/>
                    </a:lnTo>
                    <a:cubicBezTo>
                      <a:pt x="130093" y="683199"/>
                      <a:pt x="161074" y="714180"/>
                      <a:pt x="199290" y="714180"/>
                    </a:cubicBezTo>
                    <a:lnTo>
                      <a:pt x="822895" y="714180"/>
                    </a:lnTo>
                    <a:lnTo>
                      <a:pt x="838784" y="710972"/>
                    </a:lnTo>
                    <a:lnTo>
                      <a:pt x="838423" y="800015"/>
                    </a:lnTo>
                    <a:lnTo>
                      <a:pt x="838089" y="860124"/>
                    </a:lnTo>
                    <a:lnTo>
                      <a:pt x="822895" y="857056"/>
                    </a:lnTo>
                    <a:lnTo>
                      <a:pt x="199290" y="857056"/>
                    </a:lnTo>
                    <a:cubicBezTo>
                      <a:pt x="161074" y="857056"/>
                      <a:pt x="130093" y="888037"/>
                      <a:pt x="130093" y="926253"/>
                    </a:cubicBezTo>
                    <a:lnTo>
                      <a:pt x="130093" y="997408"/>
                    </a:lnTo>
                    <a:cubicBezTo>
                      <a:pt x="130093" y="1035624"/>
                      <a:pt x="161074" y="1066605"/>
                      <a:pt x="199290" y="1066605"/>
                    </a:cubicBezTo>
                    <a:lnTo>
                      <a:pt x="822895" y="1066605"/>
                    </a:lnTo>
                    <a:lnTo>
                      <a:pt x="837053" y="1063747"/>
                    </a:lnTo>
                    <a:lnTo>
                      <a:pt x="836834" y="1121542"/>
                    </a:lnTo>
                    <a:cubicBezTo>
                      <a:pt x="836752" y="1146515"/>
                      <a:pt x="836681" y="1172549"/>
                      <a:pt x="836623" y="1199854"/>
                    </a:cubicBezTo>
                    <a:lnTo>
                      <a:pt x="836615" y="1205901"/>
                    </a:lnTo>
                    <a:lnTo>
                      <a:pt x="822895" y="1203131"/>
                    </a:lnTo>
                    <a:lnTo>
                      <a:pt x="199290" y="1203131"/>
                    </a:lnTo>
                    <a:cubicBezTo>
                      <a:pt x="161074" y="1203131"/>
                      <a:pt x="130093" y="1234112"/>
                      <a:pt x="130093" y="1272328"/>
                    </a:cubicBezTo>
                    <a:lnTo>
                      <a:pt x="130093" y="1343483"/>
                    </a:lnTo>
                    <a:cubicBezTo>
                      <a:pt x="130093" y="1381699"/>
                      <a:pt x="161074" y="1412680"/>
                      <a:pt x="199290" y="1412680"/>
                    </a:cubicBezTo>
                    <a:lnTo>
                      <a:pt x="822895" y="1412680"/>
                    </a:lnTo>
                    <a:lnTo>
                      <a:pt x="836488" y="1409936"/>
                    </a:lnTo>
                    <a:lnTo>
                      <a:pt x="836490" y="1427752"/>
                    </a:lnTo>
                    <a:cubicBezTo>
                      <a:pt x="836525" y="1470637"/>
                      <a:pt x="836592" y="1516235"/>
                      <a:pt x="836698" y="1564941"/>
                    </a:cubicBezTo>
                    <a:lnTo>
                      <a:pt x="0" y="1551557"/>
                    </a:lnTo>
                    <a:lnTo>
                      <a:pt x="0" y="123823"/>
                    </a:lnTo>
                    <a:cubicBezTo>
                      <a:pt x="0" y="55437"/>
                      <a:pt x="55437" y="0"/>
                      <a:pt x="12382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 name="Oval 27">
                <a:extLst>
                  <a:ext uri="{FF2B5EF4-FFF2-40B4-BE49-F238E27FC236}">
                    <a16:creationId xmlns:a16="http://schemas.microsoft.com/office/drawing/2014/main" id="{E16A5FF8-26C0-9C6D-D552-7F48A0B55D37}"/>
                  </a:ext>
                </a:extLst>
              </p:cNvPr>
              <p:cNvSpPr/>
              <p:nvPr/>
            </p:nvSpPr>
            <p:spPr>
              <a:xfrm>
                <a:off x="1213652" y="1704865"/>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 name="Oval 28">
                <a:extLst>
                  <a:ext uri="{FF2B5EF4-FFF2-40B4-BE49-F238E27FC236}">
                    <a16:creationId xmlns:a16="http://schemas.microsoft.com/office/drawing/2014/main" id="{7615B639-784C-442A-B5F8-50632F8A9C90}"/>
                  </a:ext>
                </a:extLst>
              </p:cNvPr>
              <p:cNvSpPr/>
              <p:nvPr/>
            </p:nvSpPr>
            <p:spPr>
              <a:xfrm>
                <a:off x="1213385" y="1764720"/>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 name="Oval 29">
                <a:extLst>
                  <a:ext uri="{FF2B5EF4-FFF2-40B4-BE49-F238E27FC236}">
                    <a16:creationId xmlns:a16="http://schemas.microsoft.com/office/drawing/2014/main" id="{02B6FC9D-D884-3C45-6166-9F72451A4B29}"/>
                  </a:ext>
                </a:extLst>
              </p:cNvPr>
              <p:cNvSpPr/>
              <p:nvPr/>
            </p:nvSpPr>
            <p:spPr>
              <a:xfrm>
                <a:off x="1213385" y="1825958"/>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 name="Oval 30">
                <a:extLst>
                  <a:ext uri="{FF2B5EF4-FFF2-40B4-BE49-F238E27FC236}">
                    <a16:creationId xmlns:a16="http://schemas.microsoft.com/office/drawing/2014/main" id="{509091AC-F5EB-378A-799F-DE6BFF00EF12}"/>
                  </a:ext>
                </a:extLst>
              </p:cNvPr>
              <p:cNvSpPr/>
              <p:nvPr/>
            </p:nvSpPr>
            <p:spPr>
              <a:xfrm>
                <a:off x="1213385" y="1886081"/>
                <a:ext cx="16144" cy="1614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 name="Rounded Rectangle 65">
                <a:extLst>
                  <a:ext uri="{FF2B5EF4-FFF2-40B4-BE49-F238E27FC236}">
                    <a16:creationId xmlns:a16="http://schemas.microsoft.com/office/drawing/2014/main" id="{4F9ED79E-D384-8D7A-1A3D-6B5AD2EFC64C}"/>
                  </a:ext>
                </a:extLst>
              </p:cNvPr>
              <p:cNvSpPr/>
              <p:nvPr/>
            </p:nvSpPr>
            <p:spPr>
              <a:xfrm>
                <a:off x="1148212" y="1947947"/>
                <a:ext cx="166686" cy="54010"/>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 name="Rounded Rectangle 3">
                <a:extLst>
                  <a:ext uri="{FF2B5EF4-FFF2-40B4-BE49-F238E27FC236}">
                    <a16:creationId xmlns:a16="http://schemas.microsoft.com/office/drawing/2014/main" id="{4E7F9AD3-CD79-8E88-F081-067CFB3FBAAA}"/>
                  </a:ext>
                </a:extLst>
              </p:cNvPr>
              <p:cNvSpPr/>
              <p:nvPr/>
            </p:nvSpPr>
            <p:spPr>
              <a:xfrm>
                <a:off x="1303203" y="1587941"/>
                <a:ext cx="331250" cy="457200"/>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 name="Oval 33">
                <a:extLst>
                  <a:ext uri="{FF2B5EF4-FFF2-40B4-BE49-F238E27FC236}">
                    <a16:creationId xmlns:a16="http://schemas.microsoft.com/office/drawing/2014/main" id="{BE4EEF54-04F1-F9F9-5667-9FB9D221AD7F}"/>
                  </a:ext>
                </a:extLst>
              </p:cNvPr>
              <p:cNvSpPr/>
              <p:nvPr/>
            </p:nvSpPr>
            <p:spPr>
              <a:xfrm>
                <a:off x="1367129" y="1626517"/>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 name="Oval 34">
                <a:extLst>
                  <a:ext uri="{FF2B5EF4-FFF2-40B4-BE49-F238E27FC236}">
                    <a16:creationId xmlns:a16="http://schemas.microsoft.com/office/drawing/2014/main" id="{15BAF5BD-D1BB-3FCA-59AC-946558CDAE89}"/>
                  </a:ext>
                </a:extLst>
              </p:cNvPr>
              <p:cNvSpPr/>
              <p:nvPr/>
            </p:nvSpPr>
            <p:spPr>
              <a:xfrm>
                <a:off x="1367296" y="1687022"/>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 name="Oval 35">
                <a:extLst>
                  <a:ext uri="{FF2B5EF4-FFF2-40B4-BE49-F238E27FC236}">
                    <a16:creationId xmlns:a16="http://schemas.microsoft.com/office/drawing/2014/main" id="{01C56DC4-4E1B-AB2C-C478-B520908C27D4}"/>
                  </a:ext>
                </a:extLst>
              </p:cNvPr>
              <p:cNvSpPr/>
              <p:nvPr/>
            </p:nvSpPr>
            <p:spPr>
              <a:xfrm>
                <a:off x="1367296" y="174855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 name="Oval 36">
                <a:extLst>
                  <a:ext uri="{FF2B5EF4-FFF2-40B4-BE49-F238E27FC236}">
                    <a16:creationId xmlns:a16="http://schemas.microsoft.com/office/drawing/2014/main" id="{93E0DBE1-61B8-64D7-069E-1522A8FD1061}"/>
                  </a:ext>
                </a:extLst>
              </p:cNvPr>
              <p:cNvSpPr/>
              <p:nvPr/>
            </p:nvSpPr>
            <p:spPr>
              <a:xfrm>
                <a:off x="1367296" y="1808294"/>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 name="Oval 37">
                <a:extLst>
                  <a:ext uri="{FF2B5EF4-FFF2-40B4-BE49-F238E27FC236}">
                    <a16:creationId xmlns:a16="http://schemas.microsoft.com/office/drawing/2014/main" id="{29AB658B-DC6C-A1BB-3AB0-201073A88F99}"/>
                  </a:ext>
                </a:extLst>
              </p:cNvPr>
              <p:cNvSpPr/>
              <p:nvPr/>
            </p:nvSpPr>
            <p:spPr>
              <a:xfrm>
                <a:off x="1367296" y="1869826"/>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9" name="Oval 38">
                <a:extLst>
                  <a:ext uri="{FF2B5EF4-FFF2-40B4-BE49-F238E27FC236}">
                    <a16:creationId xmlns:a16="http://schemas.microsoft.com/office/drawing/2014/main" id="{813F95FC-05B9-F7D9-2C0E-B439665032A2}"/>
                  </a:ext>
                </a:extLst>
              </p:cNvPr>
              <p:cNvSpPr/>
              <p:nvPr/>
            </p:nvSpPr>
            <p:spPr>
              <a:xfrm>
                <a:off x="1367296" y="1930163"/>
                <a:ext cx="17922" cy="17922"/>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0" name="Oval 39">
                <a:extLst>
                  <a:ext uri="{FF2B5EF4-FFF2-40B4-BE49-F238E27FC236}">
                    <a16:creationId xmlns:a16="http://schemas.microsoft.com/office/drawing/2014/main" id="{DF17BEDA-5739-5305-E9F9-B5794EBFE94C}"/>
                  </a:ext>
                </a:extLst>
              </p:cNvPr>
              <p:cNvSpPr>
                <a:spLocks noChangeAspect="1"/>
              </p:cNvSpPr>
              <p:nvPr/>
            </p:nvSpPr>
            <p:spPr>
              <a:xfrm>
                <a:off x="1505899" y="162847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1" name="Oval 40">
                <a:extLst>
                  <a:ext uri="{FF2B5EF4-FFF2-40B4-BE49-F238E27FC236}">
                    <a16:creationId xmlns:a16="http://schemas.microsoft.com/office/drawing/2014/main" id="{87DE10AC-287F-2A38-9F4C-0731EA41D20D}"/>
                  </a:ext>
                </a:extLst>
              </p:cNvPr>
              <p:cNvSpPr>
                <a:spLocks noChangeAspect="1"/>
              </p:cNvSpPr>
              <p:nvPr/>
            </p:nvSpPr>
            <p:spPr>
              <a:xfrm>
                <a:off x="1554457" y="162864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2" name="Oval 41">
                <a:extLst>
                  <a:ext uri="{FF2B5EF4-FFF2-40B4-BE49-F238E27FC236}">
                    <a16:creationId xmlns:a16="http://schemas.microsoft.com/office/drawing/2014/main" id="{20FAA0FC-F935-88ED-9101-59D2B544A7BD}"/>
                  </a:ext>
                </a:extLst>
              </p:cNvPr>
              <p:cNvSpPr>
                <a:spLocks noChangeAspect="1"/>
              </p:cNvSpPr>
              <p:nvPr/>
            </p:nvSpPr>
            <p:spPr>
              <a:xfrm>
                <a:off x="1530727" y="1689150"/>
                <a:ext cx="14747" cy="14747"/>
              </a:xfrm>
              <a:prstGeom prst="ellipse">
                <a:avLst/>
              </a:prstGeom>
              <a:grp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3" name="Oval 42">
                <a:extLst>
                  <a:ext uri="{FF2B5EF4-FFF2-40B4-BE49-F238E27FC236}">
                    <a16:creationId xmlns:a16="http://schemas.microsoft.com/office/drawing/2014/main" id="{274BDDC8-7C35-CE20-8933-DA1E4772E7EF}"/>
                  </a:ext>
                </a:extLst>
              </p:cNvPr>
              <p:cNvSpPr>
                <a:spLocks noChangeAspect="1"/>
              </p:cNvSpPr>
              <p:nvPr/>
            </p:nvSpPr>
            <p:spPr>
              <a:xfrm>
                <a:off x="1505468" y="174991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4" name="Oval 43">
                <a:extLst>
                  <a:ext uri="{FF2B5EF4-FFF2-40B4-BE49-F238E27FC236}">
                    <a16:creationId xmlns:a16="http://schemas.microsoft.com/office/drawing/2014/main" id="{9DEFD31C-6DD2-60F4-7377-D550DB12D250}"/>
                  </a:ext>
                </a:extLst>
              </p:cNvPr>
              <p:cNvSpPr>
                <a:spLocks noChangeAspect="1"/>
              </p:cNvSpPr>
              <p:nvPr/>
            </p:nvSpPr>
            <p:spPr>
              <a:xfrm>
                <a:off x="1505468" y="1809657"/>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5" name="Oval 44">
                <a:extLst>
                  <a:ext uri="{FF2B5EF4-FFF2-40B4-BE49-F238E27FC236}">
                    <a16:creationId xmlns:a16="http://schemas.microsoft.com/office/drawing/2014/main" id="{D175BEF5-4F6F-3989-13A0-A5680078F10D}"/>
                  </a:ext>
                </a:extLst>
              </p:cNvPr>
              <p:cNvSpPr>
                <a:spLocks noChangeAspect="1"/>
              </p:cNvSpPr>
              <p:nvPr/>
            </p:nvSpPr>
            <p:spPr>
              <a:xfrm>
                <a:off x="1554027"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6" name="Oval 45">
                <a:extLst>
                  <a:ext uri="{FF2B5EF4-FFF2-40B4-BE49-F238E27FC236}">
                    <a16:creationId xmlns:a16="http://schemas.microsoft.com/office/drawing/2014/main" id="{D3576ED4-E7B4-E441-AE91-495D51289495}"/>
                  </a:ext>
                </a:extLst>
              </p:cNvPr>
              <p:cNvSpPr>
                <a:spLocks noChangeAspect="1"/>
              </p:cNvSpPr>
              <p:nvPr/>
            </p:nvSpPr>
            <p:spPr>
              <a:xfrm>
                <a:off x="1530130" y="1809825"/>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7" name="Oval 46">
                <a:extLst>
                  <a:ext uri="{FF2B5EF4-FFF2-40B4-BE49-F238E27FC236}">
                    <a16:creationId xmlns:a16="http://schemas.microsoft.com/office/drawing/2014/main" id="{F24C395D-461D-F65E-E393-7FE6861977D1}"/>
                  </a:ext>
                </a:extLst>
              </p:cNvPr>
              <p:cNvSpPr>
                <a:spLocks noChangeAspect="1"/>
              </p:cNvSpPr>
              <p:nvPr/>
            </p:nvSpPr>
            <p:spPr>
              <a:xfrm>
                <a:off x="1554624"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8" name="Oval 47">
                <a:extLst>
                  <a:ext uri="{FF2B5EF4-FFF2-40B4-BE49-F238E27FC236}">
                    <a16:creationId xmlns:a16="http://schemas.microsoft.com/office/drawing/2014/main" id="{03A18432-6EA2-1A02-CA43-AEE85BC519BB}"/>
                  </a:ext>
                </a:extLst>
              </p:cNvPr>
              <p:cNvSpPr>
                <a:spLocks noChangeAspect="1"/>
              </p:cNvSpPr>
              <p:nvPr/>
            </p:nvSpPr>
            <p:spPr>
              <a:xfrm>
                <a:off x="1530727" y="1870162"/>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9" name="Oval 48">
                <a:extLst>
                  <a:ext uri="{FF2B5EF4-FFF2-40B4-BE49-F238E27FC236}">
                    <a16:creationId xmlns:a16="http://schemas.microsoft.com/office/drawing/2014/main" id="{7B405730-7873-DE20-B24A-4FDB1ABCABBA}"/>
                  </a:ext>
                </a:extLst>
              </p:cNvPr>
              <p:cNvSpPr>
                <a:spLocks noChangeAspect="1"/>
              </p:cNvSpPr>
              <p:nvPr/>
            </p:nvSpPr>
            <p:spPr>
              <a:xfrm>
                <a:off x="1505468" y="1930331"/>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0" name="Oval 49">
                <a:extLst>
                  <a:ext uri="{FF2B5EF4-FFF2-40B4-BE49-F238E27FC236}">
                    <a16:creationId xmlns:a16="http://schemas.microsoft.com/office/drawing/2014/main" id="{1548EBEF-06AD-8386-5D49-A2934AE832CB}"/>
                  </a:ext>
                </a:extLst>
              </p:cNvPr>
              <p:cNvSpPr>
                <a:spLocks noChangeAspect="1"/>
              </p:cNvSpPr>
              <p:nvPr/>
            </p:nvSpPr>
            <p:spPr>
              <a:xfrm>
                <a:off x="1530130" y="1930499"/>
                <a:ext cx="14747" cy="1474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1" name="Oval 71">
                <a:extLst>
                  <a:ext uri="{FF2B5EF4-FFF2-40B4-BE49-F238E27FC236}">
                    <a16:creationId xmlns:a16="http://schemas.microsoft.com/office/drawing/2014/main" id="{86D84F6C-86C4-8207-1107-256A1CB8E226}"/>
                  </a:ext>
                </a:extLst>
              </p:cNvPr>
              <p:cNvSpPr>
                <a:spLocks noChangeAspect="1"/>
              </p:cNvSpPr>
              <p:nvPr/>
            </p:nvSpPr>
            <p:spPr>
              <a:xfrm>
                <a:off x="1507121" y="187013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2" name="Oval 71">
                <a:extLst>
                  <a:ext uri="{FF2B5EF4-FFF2-40B4-BE49-F238E27FC236}">
                    <a16:creationId xmlns:a16="http://schemas.microsoft.com/office/drawing/2014/main" id="{4109DA04-6F89-D248-6A86-D1F6CBA79CEA}"/>
                  </a:ext>
                </a:extLst>
              </p:cNvPr>
              <p:cNvSpPr>
                <a:spLocks noChangeAspect="1"/>
              </p:cNvSpPr>
              <p:nvPr/>
            </p:nvSpPr>
            <p:spPr>
              <a:xfrm>
                <a:off x="1553058" y="193110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3" name="Oval 71">
                <a:extLst>
                  <a:ext uri="{FF2B5EF4-FFF2-40B4-BE49-F238E27FC236}">
                    <a16:creationId xmlns:a16="http://schemas.microsoft.com/office/drawing/2014/main" id="{39FFDD06-BF33-B7EB-8F63-C0EDC57B47E9}"/>
                  </a:ext>
                </a:extLst>
              </p:cNvPr>
              <p:cNvSpPr>
                <a:spLocks noChangeAspect="1"/>
              </p:cNvSpPr>
              <p:nvPr/>
            </p:nvSpPr>
            <p:spPr>
              <a:xfrm>
                <a:off x="152967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4" name="Oval 71">
                <a:extLst>
                  <a:ext uri="{FF2B5EF4-FFF2-40B4-BE49-F238E27FC236}">
                    <a16:creationId xmlns:a16="http://schemas.microsoft.com/office/drawing/2014/main" id="{8BC6CFA8-0724-ED63-F262-C54C32A3A2E5}"/>
                  </a:ext>
                </a:extLst>
              </p:cNvPr>
              <p:cNvSpPr>
                <a:spLocks noChangeAspect="1"/>
              </p:cNvSpPr>
              <p:nvPr/>
            </p:nvSpPr>
            <p:spPr>
              <a:xfrm>
                <a:off x="1553058" y="175017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5" name="Oval 71">
                <a:extLst>
                  <a:ext uri="{FF2B5EF4-FFF2-40B4-BE49-F238E27FC236}">
                    <a16:creationId xmlns:a16="http://schemas.microsoft.com/office/drawing/2014/main" id="{4C4A327B-5B58-DEAE-8C30-87B4D74E3279}"/>
                  </a:ext>
                </a:extLst>
              </p:cNvPr>
              <p:cNvSpPr>
                <a:spLocks noChangeAspect="1"/>
              </p:cNvSpPr>
              <p:nvPr/>
            </p:nvSpPr>
            <p:spPr>
              <a:xfrm>
                <a:off x="1553058" y="1688937"/>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6" name="Oval 71">
                <a:extLst>
                  <a:ext uri="{FF2B5EF4-FFF2-40B4-BE49-F238E27FC236}">
                    <a16:creationId xmlns:a16="http://schemas.microsoft.com/office/drawing/2014/main" id="{C621A6F7-D4FF-B327-758E-B72898194499}"/>
                  </a:ext>
                </a:extLst>
              </p:cNvPr>
              <p:cNvSpPr>
                <a:spLocks noChangeAspect="1"/>
              </p:cNvSpPr>
              <p:nvPr/>
            </p:nvSpPr>
            <p:spPr>
              <a:xfrm>
                <a:off x="1504627" y="168949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7" name="Oval 71">
                <a:extLst>
                  <a:ext uri="{FF2B5EF4-FFF2-40B4-BE49-F238E27FC236}">
                    <a16:creationId xmlns:a16="http://schemas.microsoft.com/office/drawing/2014/main" id="{E81DA7EF-2D91-A841-6AAB-DADF4BBF4A1F}"/>
                  </a:ext>
                </a:extLst>
              </p:cNvPr>
              <p:cNvSpPr>
                <a:spLocks noChangeAspect="1"/>
              </p:cNvSpPr>
              <p:nvPr/>
            </p:nvSpPr>
            <p:spPr>
              <a:xfrm>
                <a:off x="1529678" y="1628814"/>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8" name="Rounded Rectangle 36">
                <a:extLst>
                  <a:ext uri="{FF2B5EF4-FFF2-40B4-BE49-F238E27FC236}">
                    <a16:creationId xmlns:a16="http://schemas.microsoft.com/office/drawing/2014/main" id="{569DF861-8D9B-95A7-CC68-8BBFD22EC83B}"/>
                  </a:ext>
                </a:extLst>
              </p:cNvPr>
              <p:cNvSpPr/>
              <p:nvPr/>
            </p:nvSpPr>
            <p:spPr>
              <a:xfrm flipH="1">
                <a:off x="1621460" y="1667200"/>
                <a:ext cx="145656" cy="271643"/>
              </a:xfrm>
              <a:custGeom>
                <a:avLst/>
                <a:gdLst/>
                <a:ahLst/>
                <a:cxnLst/>
                <a:rect l="l" t="t" r="r" b="b"/>
                <a:pathLst>
                  <a:path w="839130" h="1564941">
                    <a:moveTo>
                      <a:pt x="836479" y="0"/>
                    </a:moveTo>
                    <a:lnTo>
                      <a:pt x="123823" y="0"/>
                    </a:lnTo>
                    <a:cubicBezTo>
                      <a:pt x="55437" y="0"/>
                      <a:pt x="0" y="55437"/>
                      <a:pt x="0" y="123823"/>
                    </a:cubicBezTo>
                    <a:lnTo>
                      <a:pt x="0" y="1551557"/>
                    </a:lnTo>
                    <a:lnTo>
                      <a:pt x="836698" y="1564941"/>
                    </a:lnTo>
                    <a:cubicBezTo>
                      <a:pt x="836592" y="1516235"/>
                      <a:pt x="836525" y="1470637"/>
                      <a:pt x="836490" y="1427752"/>
                    </a:cubicBezTo>
                    <a:lnTo>
                      <a:pt x="836487" y="1404743"/>
                    </a:lnTo>
                    <a:lnTo>
                      <a:pt x="813056" y="1409474"/>
                    </a:lnTo>
                    <a:lnTo>
                      <a:pt x="189451" y="1409474"/>
                    </a:lnTo>
                    <a:cubicBezTo>
                      <a:pt x="151235" y="1409474"/>
                      <a:pt x="120254" y="1378493"/>
                      <a:pt x="120254" y="1340277"/>
                    </a:cubicBezTo>
                    <a:lnTo>
                      <a:pt x="120254" y="1269122"/>
                    </a:lnTo>
                    <a:cubicBezTo>
                      <a:pt x="120254" y="1230906"/>
                      <a:pt x="151235" y="1199925"/>
                      <a:pt x="189451" y="1199925"/>
                    </a:cubicBezTo>
                    <a:lnTo>
                      <a:pt x="813056" y="1199925"/>
                    </a:lnTo>
                    <a:lnTo>
                      <a:pt x="836617" y="1204682"/>
                    </a:lnTo>
                    <a:lnTo>
                      <a:pt x="836623" y="1199854"/>
                    </a:lnTo>
                    <a:cubicBezTo>
                      <a:pt x="836681" y="1172549"/>
                      <a:pt x="836753" y="1146515"/>
                      <a:pt x="836834" y="1121542"/>
                    </a:cubicBezTo>
                    <a:lnTo>
                      <a:pt x="837073" y="1058550"/>
                    </a:lnTo>
                    <a:lnTo>
                      <a:pt x="813056" y="1063399"/>
                    </a:lnTo>
                    <a:lnTo>
                      <a:pt x="189451" y="1063399"/>
                    </a:lnTo>
                    <a:cubicBezTo>
                      <a:pt x="151235" y="1063399"/>
                      <a:pt x="120254" y="1032418"/>
                      <a:pt x="120254" y="994202"/>
                    </a:cubicBezTo>
                    <a:lnTo>
                      <a:pt x="120254" y="923047"/>
                    </a:lnTo>
                    <a:cubicBezTo>
                      <a:pt x="120254" y="884831"/>
                      <a:pt x="151235" y="853850"/>
                      <a:pt x="189451" y="853850"/>
                    </a:cubicBezTo>
                    <a:lnTo>
                      <a:pt x="813056" y="853850"/>
                    </a:lnTo>
                    <a:lnTo>
                      <a:pt x="838096" y="858906"/>
                    </a:lnTo>
                    <a:lnTo>
                      <a:pt x="838423" y="800015"/>
                    </a:lnTo>
                    <a:lnTo>
                      <a:pt x="838805" y="705776"/>
                    </a:lnTo>
                    <a:lnTo>
                      <a:pt x="813056" y="710974"/>
                    </a:lnTo>
                    <a:lnTo>
                      <a:pt x="189451" y="710974"/>
                    </a:lnTo>
                    <a:cubicBezTo>
                      <a:pt x="151235" y="710974"/>
                      <a:pt x="120254" y="679993"/>
                      <a:pt x="120254" y="641777"/>
                    </a:cubicBezTo>
                    <a:lnTo>
                      <a:pt x="120254" y="570622"/>
                    </a:lnTo>
                    <a:cubicBezTo>
                      <a:pt x="120254" y="532406"/>
                      <a:pt x="151235" y="501425"/>
                      <a:pt x="189451" y="501425"/>
                    </a:cubicBezTo>
                    <a:lnTo>
                      <a:pt x="813056" y="501425"/>
                    </a:lnTo>
                    <a:lnTo>
                      <a:pt x="839130" y="506689"/>
                    </a:lnTo>
                    <a:lnTo>
                      <a:pt x="839116" y="478996"/>
                    </a:lnTo>
                    <a:cubicBezTo>
                      <a:pt x="839069" y="447863"/>
                      <a:pt x="838987" y="415084"/>
                      <a:pt x="838864" y="380248"/>
                    </a:cubicBezTo>
                    <a:lnTo>
                      <a:pt x="838772" y="359707"/>
                    </a:lnTo>
                    <a:lnTo>
                      <a:pt x="813056" y="364899"/>
                    </a:lnTo>
                    <a:lnTo>
                      <a:pt x="189451" y="364899"/>
                    </a:lnTo>
                    <a:cubicBezTo>
                      <a:pt x="151235" y="364899"/>
                      <a:pt x="120254" y="333918"/>
                      <a:pt x="120254" y="295702"/>
                    </a:cubicBezTo>
                    <a:lnTo>
                      <a:pt x="120254" y="224547"/>
                    </a:lnTo>
                    <a:cubicBezTo>
                      <a:pt x="120254" y="186331"/>
                      <a:pt x="151235" y="155350"/>
                      <a:pt x="189451" y="155350"/>
                    </a:cubicBezTo>
                    <a:lnTo>
                      <a:pt x="813056" y="155350"/>
                    </a:lnTo>
                    <a:lnTo>
                      <a:pt x="837690" y="160324"/>
                    </a:lnTo>
                    <a:lnTo>
                      <a:pt x="837584" y="143226"/>
                    </a:lnTo>
                    <a:cubicBezTo>
                      <a:pt x="837272" y="98506"/>
                      <a:pt x="836905" y="50901"/>
                      <a:pt x="83647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59" name="Oval 58">
                <a:extLst>
                  <a:ext uri="{FF2B5EF4-FFF2-40B4-BE49-F238E27FC236}">
                    <a16:creationId xmlns:a16="http://schemas.microsoft.com/office/drawing/2014/main" id="{C6A94111-6ACE-87FD-4D00-B468A915ACAE}"/>
                  </a:ext>
                </a:extLst>
              </p:cNvPr>
              <p:cNvSpPr/>
              <p:nvPr/>
            </p:nvSpPr>
            <p:spPr>
              <a:xfrm>
                <a:off x="1686600" y="17048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0" name="Oval 59">
                <a:extLst>
                  <a:ext uri="{FF2B5EF4-FFF2-40B4-BE49-F238E27FC236}">
                    <a16:creationId xmlns:a16="http://schemas.microsoft.com/office/drawing/2014/main" id="{B881DD18-B1C1-C587-9321-24548467172D}"/>
                  </a:ext>
                </a:extLst>
              </p:cNvPr>
              <p:cNvSpPr/>
              <p:nvPr/>
            </p:nvSpPr>
            <p:spPr>
              <a:xfrm>
                <a:off x="1709685" y="170477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1" name="Oval 60">
                <a:extLst>
                  <a:ext uri="{FF2B5EF4-FFF2-40B4-BE49-F238E27FC236}">
                    <a16:creationId xmlns:a16="http://schemas.microsoft.com/office/drawing/2014/main" id="{877AC40D-8100-F1F7-9FF0-088647F34AF2}"/>
                  </a:ext>
                </a:extLst>
              </p:cNvPr>
              <p:cNvSpPr/>
              <p:nvPr/>
            </p:nvSpPr>
            <p:spPr>
              <a:xfrm>
                <a:off x="1686555" y="176565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2" name="Oval 61">
                <a:extLst>
                  <a:ext uri="{FF2B5EF4-FFF2-40B4-BE49-F238E27FC236}">
                    <a16:creationId xmlns:a16="http://schemas.microsoft.com/office/drawing/2014/main" id="{04CCAC64-FEC1-49E4-D0D7-8EEAC43BEAA9}"/>
                  </a:ext>
                </a:extLst>
              </p:cNvPr>
              <p:cNvSpPr/>
              <p:nvPr/>
            </p:nvSpPr>
            <p:spPr>
              <a:xfrm>
                <a:off x="1709641"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3" name="Oval 62">
                <a:extLst>
                  <a:ext uri="{FF2B5EF4-FFF2-40B4-BE49-F238E27FC236}">
                    <a16:creationId xmlns:a16="http://schemas.microsoft.com/office/drawing/2014/main" id="{051767D5-A37B-1958-8DA5-C4BB995C000F}"/>
                  </a:ext>
                </a:extLst>
              </p:cNvPr>
              <p:cNvSpPr/>
              <p:nvPr/>
            </p:nvSpPr>
            <p:spPr>
              <a:xfrm>
                <a:off x="1662268" y="1765613"/>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4" name="Oval 63">
                <a:extLst>
                  <a:ext uri="{FF2B5EF4-FFF2-40B4-BE49-F238E27FC236}">
                    <a16:creationId xmlns:a16="http://schemas.microsoft.com/office/drawing/2014/main" id="{A3C22D1C-F20B-E06E-30F7-4574FA0CDD16}"/>
                  </a:ext>
                </a:extLst>
              </p:cNvPr>
              <p:cNvSpPr/>
              <p:nvPr/>
            </p:nvSpPr>
            <p:spPr>
              <a:xfrm>
                <a:off x="1662275" y="1827619"/>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5" name="Oval 64">
                <a:extLst>
                  <a:ext uri="{FF2B5EF4-FFF2-40B4-BE49-F238E27FC236}">
                    <a16:creationId xmlns:a16="http://schemas.microsoft.com/office/drawing/2014/main" id="{D61C5E88-4436-EECD-13BE-20036D853AC8}"/>
                  </a:ext>
                </a:extLst>
              </p:cNvPr>
              <p:cNvSpPr/>
              <p:nvPr/>
            </p:nvSpPr>
            <p:spPr>
              <a:xfrm>
                <a:off x="1685999" y="1886324"/>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6" name="Oval 65">
                <a:extLst>
                  <a:ext uri="{FF2B5EF4-FFF2-40B4-BE49-F238E27FC236}">
                    <a16:creationId xmlns:a16="http://schemas.microsoft.com/office/drawing/2014/main" id="{BB361FBF-F7AC-27B2-8091-766B02E15729}"/>
                  </a:ext>
                </a:extLst>
              </p:cNvPr>
              <p:cNvSpPr/>
              <p:nvPr/>
            </p:nvSpPr>
            <p:spPr>
              <a:xfrm>
                <a:off x="1661711" y="1886278"/>
                <a:ext cx="14557" cy="1455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7" name="Rounded Rectangle 65">
                <a:extLst>
                  <a:ext uri="{FF2B5EF4-FFF2-40B4-BE49-F238E27FC236}">
                    <a16:creationId xmlns:a16="http://schemas.microsoft.com/office/drawing/2014/main" id="{8D1179E9-9167-73B9-0FF2-FC3FD1752E54}"/>
                  </a:ext>
                </a:extLst>
              </p:cNvPr>
              <p:cNvSpPr/>
              <p:nvPr/>
            </p:nvSpPr>
            <p:spPr>
              <a:xfrm flipH="1">
                <a:off x="1622723" y="1947397"/>
                <a:ext cx="166686" cy="54009"/>
              </a:xfrm>
              <a:custGeom>
                <a:avLst/>
                <a:gdLst>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10269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1108075 w 1108075"/>
                  <a:gd name="connsiteY3" fmla="*/ 8111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507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10269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1108075"/>
                  <a:gd name="connsiteY0" fmla="*/ 81117 h 311150"/>
                  <a:gd name="connsiteX1" fmla="*/ 81117 w 1108075"/>
                  <a:gd name="connsiteY1" fmla="*/ 0 h 311150"/>
                  <a:gd name="connsiteX2" fmla="*/ 963458 w 1108075"/>
                  <a:gd name="connsiteY2" fmla="*/ 0 h 311150"/>
                  <a:gd name="connsiteX3" fmla="*/ 958850 w 1108075"/>
                  <a:gd name="connsiteY3" fmla="*/ 189067 h 311150"/>
                  <a:gd name="connsiteX4" fmla="*/ 1108075 w 1108075"/>
                  <a:gd name="connsiteY4" fmla="*/ 230033 h 311150"/>
                  <a:gd name="connsiteX5" fmla="*/ 836458 w 1108075"/>
                  <a:gd name="connsiteY5" fmla="*/ 311150 h 311150"/>
                  <a:gd name="connsiteX6" fmla="*/ 81117 w 1108075"/>
                  <a:gd name="connsiteY6" fmla="*/ 311150 h 311150"/>
                  <a:gd name="connsiteX7" fmla="*/ 0 w 1108075"/>
                  <a:gd name="connsiteY7" fmla="*/ 230033 h 311150"/>
                  <a:gd name="connsiteX8" fmla="*/ 0 w 1108075"/>
                  <a:gd name="connsiteY8"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3458"/>
                  <a:gd name="connsiteY0" fmla="*/ 81117 h 311150"/>
                  <a:gd name="connsiteX1" fmla="*/ 81117 w 963458"/>
                  <a:gd name="connsiteY1" fmla="*/ 0 h 311150"/>
                  <a:gd name="connsiteX2" fmla="*/ 963458 w 963458"/>
                  <a:gd name="connsiteY2" fmla="*/ 0 h 311150"/>
                  <a:gd name="connsiteX3" fmla="*/ 958850 w 963458"/>
                  <a:gd name="connsiteY3" fmla="*/ 189067 h 311150"/>
                  <a:gd name="connsiteX4" fmla="*/ 836458 w 963458"/>
                  <a:gd name="connsiteY4" fmla="*/ 311150 h 311150"/>
                  <a:gd name="connsiteX5" fmla="*/ 81117 w 963458"/>
                  <a:gd name="connsiteY5" fmla="*/ 311150 h 311150"/>
                  <a:gd name="connsiteX6" fmla="*/ 0 w 963458"/>
                  <a:gd name="connsiteY6" fmla="*/ 230033 h 311150"/>
                  <a:gd name="connsiteX7" fmla="*/ 0 w 963458"/>
                  <a:gd name="connsiteY7" fmla="*/ 81117 h 311150"/>
                  <a:gd name="connsiteX0" fmla="*/ 0 w 960283"/>
                  <a:gd name="connsiteY0" fmla="*/ 81117 h 311150"/>
                  <a:gd name="connsiteX1" fmla="*/ 81117 w 960283"/>
                  <a:gd name="connsiteY1" fmla="*/ 0 h 311150"/>
                  <a:gd name="connsiteX2" fmla="*/ 960283 w 960283"/>
                  <a:gd name="connsiteY2" fmla="*/ 3175 h 311150"/>
                  <a:gd name="connsiteX3" fmla="*/ 958850 w 960283"/>
                  <a:gd name="connsiteY3" fmla="*/ 189067 h 311150"/>
                  <a:gd name="connsiteX4" fmla="*/ 836458 w 960283"/>
                  <a:gd name="connsiteY4" fmla="*/ 311150 h 311150"/>
                  <a:gd name="connsiteX5" fmla="*/ 81117 w 960283"/>
                  <a:gd name="connsiteY5" fmla="*/ 311150 h 311150"/>
                  <a:gd name="connsiteX6" fmla="*/ 0 w 960283"/>
                  <a:gd name="connsiteY6" fmla="*/ 230033 h 311150"/>
                  <a:gd name="connsiteX7" fmla="*/ 0 w 960283"/>
                  <a:gd name="connsiteY7" fmla="*/ 81117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283" h="311150">
                    <a:moveTo>
                      <a:pt x="0" y="81117"/>
                    </a:moveTo>
                    <a:cubicBezTo>
                      <a:pt x="0" y="36317"/>
                      <a:pt x="36317" y="0"/>
                      <a:pt x="81117" y="0"/>
                    </a:cubicBezTo>
                    <a:lnTo>
                      <a:pt x="960283" y="3175"/>
                    </a:lnTo>
                    <a:cubicBezTo>
                      <a:pt x="959805" y="65139"/>
                      <a:pt x="959328" y="127103"/>
                      <a:pt x="958850" y="189067"/>
                    </a:cubicBezTo>
                    <a:cubicBezTo>
                      <a:pt x="902178" y="194836"/>
                      <a:pt x="839155" y="235531"/>
                      <a:pt x="836458" y="311150"/>
                    </a:cubicBezTo>
                    <a:lnTo>
                      <a:pt x="81117" y="311150"/>
                    </a:lnTo>
                    <a:cubicBezTo>
                      <a:pt x="36317" y="311150"/>
                      <a:pt x="0" y="274833"/>
                      <a:pt x="0" y="230033"/>
                    </a:cubicBezTo>
                    <a:lnTo>
                      <a:pt x="0" y="8111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8" name="Oval 71">
                <a:extLst>
                  <a:ext uri="{FF2B5EF4-FFF2-40B4-BE49-F238E27FC236}">
                    <a16:creationId xmlns:a16="http://schemas.microsoft.com/office/drawing/2014/main" id="{6ADEAF05-6453-C312-D381-2687850EBAA7}"/>
                  </a:ext>
                </a:extLst>
              </p:cNvPr>
              <p:cNvSpPr>
                <a:spLocks noChangeAspect="1"/>
              </p:cNvSpPr>
              <p:nvPr/>
            </p:nvSpPr>
            <p:spPr>
              <a:xfrm>
                <a:off x="1708926" y="1886010"/>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69" name="Oval 71">
                <a:extLst>
                  <a:ext uri="{FF2B5EF4-FFF2-40B4-BE49-F238E27FC236}">
                    <a16:creationId xmlns:a16="http://schemas.microsoft.com/office/drawing/2014/main" id="{41398A93-16DB-C063-51E1-ED51CF5226EB}"/>
                  </a:ext>
                </a:extLst>
              </p:cNvPr>
              <p:cNvSpPr>
                <a:spLocks noChangeAspect="1"/>
              </p:cNvSpPr>
              <p:nvPr/>
            </p:nvSpPr>
            <p:spPr>
              <a:xfrm>
                <a:off x="1708926"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0" name="Oval 71">
                <a:extLst>
                  <a:ext uri="{FF2B5EF4-FFF2-40B4-BE49-F238E27FC236}">
                    <a16:creationId xmlns:a16="http://schemas.microsoft.com/office/drawing/2014/main" id="{BA602788-664F-3752-875E-CA62CDD4684F}"/>
                  </a:ext>
                </a:extLst>
              </p:cNvPr>
              <p:cNvSpPr>
                <a:spLocks noChangeAspect="1"/>
              </p:cNvSpPr>
              <p:nvPr/>
            </p:nvSpPr>
            <p:spPr>
              <a:xfrm>
                <a:off x="1686102" y="1826443"/>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71" name="Oval 71">
                <a:extLst>
                  <a:ext uri="{FF2B5EF4-FFF2-40B4-BE49-F238E27FC236}">
                    <a16:creationId xmlns:a16="http://schemas.microsoft.com/office/drawing/2014/main" id="{A0EB4912-8525-6F2F-6E2D-310A0430391D}"/>
                  </a:ext>
                </a:extLst>
              </p:cNvPr>
              <p:cNvSpPr>
                <a:spLocks noChangeAspect="1"/>
              </p:cNvSpPr>
              <p:nvPr/>
            </p:nvSpPr>
            <p:spPr>
              <a:xfrm>
                <a:off x="1661608" y="1704525"/>
                <a:ext cx="15872" cy="15872"/>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sp>
        <p:nvSpPr>
          <p:cNvPr id="162" name="TextBox 161">
            <a:extLst>
              <a:ext uri="{FF2B5EF4-FFF2-40B4-BE49-F238E27FC236}">
                <a16:creationId xmlns:a16="http://schemas.microsoft.com/office/drawing/2014/main" id="{4FE1A76C-A4AB-3E19-07BC-65800EDF1B7F}"/>
              </a:ext>
            </a:extLst>
          </p:cNvPr>
          <p:cNvSpPr txBox="1"/>
          <p:nvPr/>
        </p:nvSpPr>
        <p:spPr>
          <a:xfrm>
            <a:off x="6936871" y="3521323"/>
            <a:ext cx="1955024" cy="230832"/>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5073"/>
                </a:solidFill>
                <a:effectLst/>
                <a:uLnTx/>
                <a:uFillTx/>
                <a:latin typeface="+mj-lt"/>
                <a:ea typeface="ＭＳ Ｐゴシック" charset="0"/>
              </a:rPr>
              <a:t>Centralized Services Delivery</a:t>
            </a:r>
          </a:p>
        </p:txBody>
      </p:sp>
      <p:grpSp>
        <p:nvGrpSpPr>
          <p:cNvPr id="163" name="Group 162">
            <a:extLst>
              <a:ext uri="{FF2B5EF4-FFF2-40B4-BE49-F238E27FC236}">
                <a16:creationId xmlns:a16="http://schemas.microsoft.com/office/drawing/2014/main" id="{0AB43223-513C-C71F-4DF2-221E8F35C242}"/>
              </a:ext>
            </a:extLst>
          </p:cNvPr>
          <p:cNvGrpSpPr>
            <a:grpSpLocks noChangeAspect="1"/>
          </p:cNvGrpSpPr>
          <p:nvPr/>
        </p:nvGrpSpPr>
        <p:grpSpPr>
          <a:xfrm>
            <a:off x="3012112" y="4096020"/>
            <a:ext cx="280722" cy="276094"/>
            <a:chOff x="6333580" y="2334557"/>
            <a:chExt cx="545984" cy="536983"/>
          </a:xfrm>
        </p:grpSpPr>
        <p:sp>
          <p:nvSpPr>
            <p:cNvPr id="164" name="Freeform 251">
              <a:extLst>
                <a:ext uri="{FF2B5EF4-FFF2-40B4-BE49-F238E27FC236}">
                  <a16:creationId xmlns:a16="http://schemas.microsoft.com/office/drawing/2014/main" id="{519DD086-48A2-D998-1BE6-58C9F9E0A525}"/>
                </a:ext>
              </a:extLst>
            </p:cNvPr>
            <p:cNvSpPr>
              <a:spLocks/>
            </p:cNvSpPr>
            <p:nvPr/>
          </p:nvSpPr>
          <p:spPr bwMode="auto">
            <a:xfrm>
              <a:off x="6551574" y="2334557"/>
              <a:ext cx="327990" cy="526984"/>
            </a:xfrm>
            <a:custGeom>
              <a:avLst/>
              <a:gdLst>
                <a:gd name="T0" fmla="*/ 106 w 139"/>
                <a:gd name="T1" fmla="*/ 0 h 223"/>
                <a:gd name="T2" fmla="*/ 106 w 139"/>
                <a:gd name="T3" fmla="*/ 0 h 223"/>
                <a:gd name="T4" fmla="*/ 79 w 139"/>
                <a:gd name="T5" fmla="*/ 14 h 223"/>
                <a:gd name="T6" fmla="*/ 79 w 139"/>
                <a:gd name="T7" fmla="*/ 14 h 223"/>
                <a:gd name="T8" fmla="*/ 79 w 139"/>
                <a:gd name="T9" fmla="*/ 14 h 223"/>
                <a:gd name="T10" fmla="*/ 78 w 139"/>
                <a:gd name="T11" fmla="*/ 15 h 223"/>
                <a:gd name="T12" fmla="*/ 78 w 139"/>
                <a:gd name="T13" fmla="*/ 15 h 223"/>
                <a:gd name="T14" fmla="*/ 0 w 139"/>
                <a:gd name="T15" fmla="*/ 133 h 223"/>
                <a:gd name="T16" fmla="*/ 27 w 139"/>
                <a:gd name="T17" fmla="*/ 175 h 223"/>
                <a:gd name="T18" fmla="*/ 18 w 139"/>
                <a:gd name="T19" fmla="*/ 221 h 223"/>
                <a:gd name="T20" fmla="*/ 15 w 139"/>
                <a:gd name="T21" fmla="*/ 223 h 223"/>
                <a:gd name="T22" fmla="*/ 26 w 139"/>
                <a:gd name="T23" fmla="*/ 214 h 223"/>
                <a:gd name="T24" fmla="*/ 26 w 139"/>
                <a:gd name="T25" fmla="*/ 214 h 223"/>
                <a:gd name="T26" fmla="*/ 26 w 139"/>
                <a:gd name="T27" fmla="*/ 213 h 223"/>
                <a:gd name="T28" fmla="*/ 26 w 139"/>
                <a:gd name="T29" fmla="*/ 213 h 223"/>
                <a:gd name="T30" fmla="*/ 26 w 139"/>
                <a:gd name="T31" fmla="*/ 213 h 223"/>
                <a:gd name="T32" fmla="*/ 26 w 139"/>
                <a:gd name="T33" fmla="*/ 213 h 223"/>
                <a:gd name="T34" fmla="*/ 26 w 139"/>
                <a:gd name="T35" fmla="*/ 213 h 223"/>
                <a:gd name="T36" fmla="*/ 27 w 139"/>
                <a:gd name="T37" fmla="*/ 213 h 223"/>
                <a:gd name="T38" fmla="*/ 27 w 139"/>
                <a:gd name="T39" fmla="*/ 213 h 223"/>
                <a:gd name="T40" fmla="*/ 27 w 139"/>
                <a:gd name="T41" fmla="*/ 213 h 223"/>
                <a:gd name="T42" fmla="*/ 27 w 139"/>
                <a:gd name="T43" fmla="*/ 213 h 223"/>
                <a:gd name="T44" fmla="*/ 27 w 139"/>
                <a:gd name="T45" fmla="*/ 213 h 223"/>
                <a:gd name="T46" fmla="*/ 27 w 139"/>
                <a:gd name="T47" fmla="*/ 212 h 223"/>
                <a:gd name="T48" fmla="*/ 27 w 139"/>
                <a:gd name="T49" fmla="*/ 212 h 223"/>
                <a:gd name="T50" fmla="*/ 27 w 139"/>
                <a:gd name="T51" fmla="*/ 212 h 223"/>
                <a:gd name="T52" fmla="*/ 27 w 139"/>
                <a:gd name="T53" fmla="*/ 212 h 223"/>
                <a:gd name="T54" fmla="*/ 27 w 139"/>
                <a:gd name="T55" fmla="*/ 212 h 223"/>
                <a:gd name="T56" fmla="*/ 27 w 139"/>
                <a:gd name="T57" fmla="*/ 212 h 223"/>
                <a:gd name="T58" fmla="*/ 134 w 139"/>
                <a:gd name="T59" fmla="*/ 52 h 223"/>
                <a:gd name="T60" fmla="*/ 139 w 139"/>
                <a:gd name="T61" fmla="*/ 33 h 223"/>
                <a:gd name="T62" fmla="*/ 125 w 139"/>
                <a:gd name="T63" fmla="*/ 6 h 223"/>
                <a:gd name="T64" fmla="*/ 106 w 139"/>
                <a:gd name="T65" fmla="*/ 0 h 223"/>
                <a:gd name="T66" fmla="*/ 106 w 139"/>
                <a:gd name="T6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9" h="223">
                  <a:moveTo>
                    <a:pt x="106" y="0"/>
                  </a:moveTo>
                  <a:cubicBezTo>
                    <a:pt x="106" y="0"/>
                    <a:pt x="106" y="0"/>
                    <a:pt x="106" y="0"/>
                  </a:cubicBezTo>
                  <a:cubicBezTo>
                    <a:pt x="96" y="0"/>
                    <a:pt x="86" y="5"/>
                    <a:pt x="79" y="14"/>
                  </a:cubicBezTo>
                  <a:cubicBezTo>
                    <a:pt x="79" y="14"/>
                    <a:pt x="79" y="14"/>
                    <a:pt x="79" y="14"/>
                  </a:cubicBezTo>
                  <a:cubicBezTo>
                    <a:pt x="79" y="14"/>
                    <a:pt x="79" y="14"/>
                    <a:pt x="79" y="14"/>
                  </a:cubicBezTo>
                  <a:cubicBezTo>
                    <a:pt x="79" y="14"/>
                    <a:pt x="79" y="14"/>
                    <a:pt x="78" y="15"/>
                  </a:cubicBezTo>
                  <a:cubicBezTo>
                    <a:pt x="78" y="15"/>
                    <a:pt x="78" y="15"/>
                    <a:pt x="78" y="15"/>
                  </a:cubicBezTo>
                  <a:cubicBezTo>
                    <a:pt x="0" y="133"/>
                    <a:pt x="0" y="133"/>
                    <a:pt x="0" y="133"/>
                  </a:cubicBezTo>
                  <a:cubicBezTo>
                    <a:pt x="27" y="175"/>
                    <a:pt x="27" y="175"/>
                    <a:pt x="27" y="175"/>
                  </a:cubicBezTo>
                  <a:cubicBezTo>
                    <a:pt x="37" y="190"/>
                    <a:pt x="33" y="211"/>
                    <a:pt x="18" y="221"/>
                  </a:cubicBezTo>
                  <a:cubicBezTo>
                    <a:pt x="17" y="222"/>
                    <a:pt x="16" y="222"/>
                    <a:pt x="15" y="223"/>
                  </a:cubicBezTo>
                  <a:cubicBezTo>
                    <a:pt x="19" y="221"/>
                    <a:pt x="23" y="218"/>
                    <a:pt x="26" y="214"/>
                  </a:cubicBezTo>
                  <a:cubicBezTo>
                    <a:pt x="26" y="214"/>
                    <a:pt x="26" y="214"/>
                    <a:pt x="26" y="214"/>
                  </a:cubicBezTo>
                  <a:cubicBezTo>
                    <a:pt x="26" y="214"/>
                    <a:pt x="26" y="214"/>
                    <a:pt x="26" y="213"/>
                  </a:cubicBezTo>
                  <a:cubicBezTo>
                    <a:pt x="26" y="213"/>
                    <a:pt x="26" y="213"/>
                    <a:pt x="26" y="213"/>
                  </a:cubicBezTo>
                  <a:cubicBezTo>
                    <a:pt x="26" y="213"/>
                    <a:pt x="26" y="213"/>
                    <a:pt x="26" y="213"/>
                  </a:cubicBezTo>
                  <a:cubicBezTo>
                    <a:pt x="26" y="213"/>
                    <a:pt x="26" y="213"/>
                    <a:pt x="26" y="213"/>
                  </a:cubicBezTo>
                  <a:cubicBezTo>
                    <a:pt x="26" y="213"/>
                    <a:pt x="26" y="213"/>
                    <a:pt x="26" y="213"/>
                  </a:cubicBezTo>
                  <a:cubicBezTo>
                    <a:pt x="26" y="213"/>
                    <a:pt x="27" y="213"/>
                    <a:pt x="27" y="213"/>
                  </a:cubicBezTo>
                  <a:cubicBezTo>
                    <a:pt x="27" y="213"/>
                    <a:pt x="27" y="213"/>
                    <a:pt x="27" y="213"/>
                  </a:cubicBezTo>
                  <a:cubicBezTo>
                    <a:pt x="27" y="213"/>
                    <a:pt x="27" y="213"/>
                    <a:pt x="27" y="213"/>
                  </a:cubicBezTo>
                  <a:cubicBezTo>
                    <a:pt x="27" y="213"/>
                    <a:pt x="27" y="213"/>
                    <a:pt x="27" y="213"/>
                  </a:cubicBezTo>
                  <a:cubicBezTo>
                    <a:pt x="27" y="213"/>
                    <a:pt x="27" y="213"/>
                    <a:pt x="27" y="213"/>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27" y="212"/>
                    <a:pt x="27" y="212"/>
                    <a:pt x="27" y="212"/>
                  </a:cubicBezTo>
                  <a:cubicBezTo>
                    <a:pt x="134" y="52"/>
                    <a:pt x="134" y="52"/>
                    <a:pt x="134" y="52"/>
                  </a:cubicBezTo>
                  <a:cubicBezTo>
                    <a:pt x="137" y="46"/>
                    <a:pt x="139" y="40"/>
                    <a:pt x="139" y="33"/>
                  </a:cubicBezTo>
                  <a:cubicBezTo>
                    <a:pt x="139" y="23"/>
                    <a:pt x="134" y="12"/>
                    <a:pt x="125" y="6"/>
                  </a:cubicBezTo>
                  <a:cubicBezTo>
                    <a:pt x="119" y="2"/>
                    <a:pt x="113" y="0"/>
                    <a:pt x="106" y="0"/>
                  </a:cubicBezTo>
                  <a:cubicBezTo>
                    <a:pt x="106" y="0"/>
                    <a:pt x="106" y="0"/>
                    <a:pt x="106"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65" name="Freeform 256">
              <a:extLst>
                <a:ext uri="{FF2B5EF4-FFF2-40B4-BE49-F238E27FC236}">
                  <a16:creationId xmlns:a16="http://schemas.microsoft.com/office/drawing/2014/main" id="{551C0EF2-7ABC-7314-23C5-4D3DDBE572CC}"/>
                </a:ext>
              </a:extLst>
            </p:cNvPr>
            <p:cNvSpPr>
              <a:spLocks/>
            </p:cNvSpPr>
            <p:nvPr/>
          </p:nvSpPr>
          <p:spPr bwMode="auto">
            <a:xfrm>
              <a:off x="6333580" y="2502552"/>
              <a:ext cx="217993" cy="358989"/>
            </a:xfrm>
            <a:custGeom>
              <a:avLst/>
              <a:gdLst>
                <a:gd name="T0" fmla="*/ 33 w 92"/>
                <a:gd name="T1" fmla="*/ 0 h 152"/>
                <a:gd name="T2" fmla="*/ 14 w 92"/>
                <a:gd name="T3" fmla="*/ 6 h 152"/>
                <a:gd name="T4" fmla="*/ 14 w 92"/>
                <a:gd name="T5" fmla="*/ 6 h 152"/>
                <a:gd name="T6" fmla="*/ 0 w 92"/>
                <a:gd name="T7" fmla="*/ 33 h 152"/>
                <a:gd name="T8" fmla="*/ 5 w 92"/>
                <a:gd name="T9" fmla="*/ 52 h 152"/>
                <a:gd name="T10" fmla="*/ 64 w 92"/>
                <a:gd name="T11" fmla="*/ 141 h 152"/>
                <a:gd name="T12" fmla="*/ 64 w 92"/>
                <a:gd name="T13" fmla="*/ 141 h 152"/>
                <a:gd name="T14" fmla="*/ 64 w 92"/>
                <a:gd name="T15" fmla="*/ 141 h 152"/>
                <a:gd name="T16" fmla="*/ 64 w 92"/>
                <a:gd name="T17" fmla="*/ 141 h 152"/>
                <a:gd name="T18" fmla="*/ 64 w 92"/>
                <a:gd name="T19" fmla="*/ 141 h 152"/>
                <a:gd name="T20" fmla="*/ 65 w 92"/>
                <a:gd name="T21" fmla="*/ 141 h 152"/>
                <a:gd name="T22" fmla="*/ 65 w 92"/>
                <a:gd name="T23" fmla="*/ 141 h 152"/>
                <a:gd name="T24" fmla="*/ 66 w 92"/>
                <a:gd name="T25" fmla="*/ 144 h 152"/>
                <a:gd name="T26" fmla="*/ 66 w 92"/>
                <a:gd name="T27" fmla="*/ 144 h 152"/>
                <a:gd name="T28" fmla="*/ 67 w 92"/>
                <a:gd name="T29" fmla="*/ 144 h 152"/>
                <a:gd name="T30" fmla="*/ 67 w 92"/>
                <a:gd name="T31" fmla="*/ 144 h 152"/>
                <a:gd name="T32" fmla="*/ 67 w 92"/>
                <a:gd name="T33" fmla="*/ 144 h 152"/>
                <a:gd name="T34" fmla="*/ 67 w 92"/>
                <a:gd name="T35" fmla="*/ 144 h 152"/>
                <a:gd name="T36" fmla="*/ 67 w 92"/>
                <a:gd name="T37" fmla="*/ 144 h 152"/>
                <a:gd name="T38" fmla="*/ 67 w 92"/>
                <a:gd name="T39" fmla="*/ 144 h 152"/>
                <a:gd name="T40" fmla="*/ 67 w 92"/>
                <a:gd name="T41" fmla="*/ 145 h 152"/>
                <a:gd name="T42" fmla="*/ 67 w 92"/>
                <a:gd name="T43" fmla="*/ 145 h 152"/>
                <a:gd name="T44" fmla="*/ 67 w 92"/>
                <a:gd name="T45" fmla="*/ 145 h 152"/>
                <a:gd name="T46" fmla="*/ 67 w 92"/>
                <a:gd name="T47" fmla="*/ 145 h 152"/>
                <a:gd name="T48" fmla="*/ 67 w 92"/>
                <a:gd name="T49" fmla="*/ 145 h 152"/>
                <a:gd name="T50" fmla="*/ 67 w 92"/>
                <a:gd name="T51" fmla="*/ 145 h 152"/>
                <a:gd name="T52" fmla="*/ 68 w 92"/>
                <a:gd name="T53" fmla="*/ 145 h 152"/>
                <a:gd name="T54" fmla="*/ 72 w 92"/>
                <a:gd name="T55" fmla="*/ 149 h 152"/>
                <a:gd name="T56" fmla="*/ 77 w 92"/>
                <a:gd name="T57" fmla="*/ 152 h 152"/>
                <a:gd name="T58" fmla="*/ 73 w 92"/>
                <a:gd name="T59" fmla="*/ 150 h 152"/>
                <a:gd name="T60" fmla="*/ 64 w 92"/>
                <a:gd name="T61" fmla="*/ 104 h 152"/>
                <a:gd name="T62" fmla="*/ 92 w 92"/>
                <a:gd name="T63" fmla="*/ 62 h 152"/>
                <a:gd name="T64" fmla="*/ 92 w 92"/>
                <a:gd name="T65" fmla="*/ 62 h 152"/>
                <a:gd name="T66" fmla="*/ 92 w 92"/>
                <a:gd name="T67" fmla="*/ 62 h 152"/>
                <a:gd name="T68" fmla="*/ 77 w 92"/>
                <a:gd name="T69" fmla="*/ 41 h 152"/>
                <a:gd name="T70" fmla="*/ 60 w 92"/>
                <a:gd name="T71" fmla="*/ 15 h 152"/>
                <a:gd name="T72" fmla="*/ 33 w 92"/>
                <a:gd name="T7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152">
                  <a:moveTo>
                    <a:pt x="33" y="0"/>
                  </a:moveTo>
                  <a:cubicBezTo>
                    <a:pt x="26" y="0"/>
                    <a:pt x="20" y="2"/>
                    <a:pt x="14" y="6"/>
                  </a:cubicBezTo>
                  <a:cubicBezTo>
                    <a:pt x="14" y="6"/>
                    <a:pt x="14" y="6"/>
                    <a:pt x="14" y="6"/>
                  </a:cubicBezTo>
                  <a:cubicBezTo>
                    <a:pt x="5" y="12"/>
                    <a:pt x="0" y="23"/>
                    <a:pt x="0" y="33"/>
                  </a:cubicBezTo>
                  <a:cubicBezTo>
                    <a:pt x="0" y="40"/>
                    <a:pt x="2" y="46"/>
                    <a:pt x="5" y="52"/>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4" y="141"/>
                    <a:pt x="64" y="141"/>
                  </a:cubicBezTo>
                  <a:cubicBezTo>
                    <a:pt x="64" y="141"/>
                    <a:pt x="65" y="141"/>
                    <a:pt x="65" y="141"/>
                  </a:cubicBezTo>
                  <a:cubicBezTo>
                    <a:pt x="65" y="141"/>
                    <a:pt x="65" y="141"/>
                    <a:pt x="65" y="141"/>
                  </a:cubicBezTo>
                  <a:cubicBezTo>
                    <a:pt x="65" y="142"/>
                    <a:pt x="66" y="143"/>
                    <a:pt x="66" y="144"/>
                  </a:cubicBezTo>
                  <a:cubicBezTo>
                    <a:pt x="66" y="144"/>
                    <a:pt x="66" y="144"/>
                    <a:pt x="66" y="144"/>
                  </a:cubicBezTo>
                  <a:cubicBezTo>
                    <a:pt x="66" y="144"/>
                    <a:pt x="66"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4"/>
                    <a:pt x="67" y="144"/>
                  </a:cubicBezTo>
                  <a:cubicBezTo>
                    <a:pt x="67" y="144"/>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7" y="145"/>
                    <a:pt x="67" y="145"/>
                    <a:pt x="67" y="145"/>
                  </a:cubicBezTo>
                  <a:cubicBezTo>
                    <a:pt x="68" y="145"/>
                    <a:pt x="68" y="145"/>
                    <a:pt x="68" y="145"/>
                  </a:cubicBezTo>
                  <a:cubicBezTo>
                    <a:pt x="69" y="147"/>
                    <a:pt x="71" y="148"/>
                    <a:pt x="72" y="149"/>
                  </a:cubicBezTo>
                  <a:cubicBezTo>
                    <a:pt x="74" y="150"/>
                    <a:pt x="75" y="151"/>
                    <a:pt x="77" y="152"/>
                  </a:cubicBezTo>
                  <a:cubicBezTo>
                    <a:pt x="76" y="151"/>
                    <a:pt x="75" y="151"/>
                    <a:pt x="73" y="150"/>
                  </a:cubicBezTo>
                  <a:cubicBezTo>
                    <a:pt x="58" y="140"/>
                    <a:pt x="54" y="119"/>
                    <a:pt x="64" y="104"/>
                  </a:cubicBezTo>
                  <a:cubicBezTo>
                    <a:pt x="92" y="62"/>
                    <a:pt x="92" y="62"/>
                    <a:pt x="92" y="62"/>
                  </a:cubicBezTo>
                  <a:cubicBezTo>
                    <a:pt x="92" y="62"/>
                    <a:pt x="92" y="62"/>
                    <a:pt x="92" y="62"/>
                  </a:cubicBezTo>
                  <a:cubicBezTo>
                    <a:pt x="92" y="62"/>
                    <a:pt x="92" y="62"/>
                    <a:pt x="92" y="62"/>
                  </a:cubicBezTo>
                  <a:cubicBezTo>
                    <a:pt x="77" y="41"/>
                    <a:pt x="77" y="41"/>
                    <a:pt x="77" y="41"/>
                  </a:cubicBezTo>
                  <a:cubicBezTo>
                    <a:pt x="60" y="15"/>
                    <a:pt x="60" y="15"/>
                    <a:pt x="60" y="15"/>
                  </a:cubicBezTo>
                  <a:cubicBezTo>
                    <a:pt x="54" y="5"/>
                    <a:pt x="44" y="0"/>
                    <a:pt x="33" y="0"/>
                  </a:cubicBezTo>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66" name="Freeform 260">
              <a:extLst>
                <a:ext uri="{FF2B5EF4-FFF2-40B4-BE49-F238E27FC236}">
                  <a16:creationId xmlns:a16="http://schemas.microsoft.com/office/drawing/2014/main" id="{12345599-AC70-D591-BA36-E680A2B92A91}"/>
                </a:ext>
              </a:extLst>
            </p:cNvPr>
            <p:cNvSpPr>
              <a:spLocks/>
            </p:cNvSpPr>
            <p:nvPr/>
          </p:nvSpPr>
          <p:spPr bwMode="auto">
            <a:xfrm>
              <a:off x="6461576" y="2648547"/>
              <a:ext cx="176995" cy="222993"/>
            </a:xfrm>
            <a:custGeom>
              <a:avLst/>
              <a:gdLst>
                <a:gd name="T0" fmla="*/ 38 w 75"/>
                <a:gd name="T1" fmla="*/ 0 h 94"/>
                <a:gd name="T2" fmla="*/ 10 w 75"/>
                <a:gd name="T3" fmla="*/ 42 h 94"/>
                <a:gd name="T4" fmla="*/ 19 w 75"/>
                <a:gd name="T5" fmla="*/ 88 h 94"/>
                <a:gd name="T6" fmla="*/ 23 w 75"/>
                <a:gd name="T7" fmla="*/ 90 h 94"/>
                <a:gd name="T8" fmla="*/ 24 w 75"/>
                <a:gd name="T9" fmla="*/ 90 h 94"/>
                <a:gd name="T10" fmla="*/ 24 w 75"/>
                <a:gd name="T11" fmla="*/ 91 h 94"/>
                <a:gd name="T12" fmla="*/ 35 w 75"/>
                <a:gd name="T13" fmla="*/ 93 h 94"/>
                <a:gd name="T14" fmla="*/ 36 w 75"/>
                <a:gd name="T15" fmla="*/ 93 h 94"/>
                <a:gd name="T16" fmla="*/ 36 w 75"/>
                <a:gd name="T17" fmla="*/ 93 h 94"/>
                <a:gd name="T18" fmla="*/ 36 w 75"/>
                <a:gd name="T19" fmla="*/ 93 h 94"/>
                <a:gd name="T20" fmla="*/ 37 w 75"/>
                <a:gd name="T21" fmla="*/ 94 h 94"/>
                <a:gd name="T22" fmla="*/ 38 w 75"/>
                <a:gd name="T23" fmla="*/ 94 h 94"/>
                <a:gd name="T24" fmla="*/ 38 w 75"/>
                <a:gd name="T25" fmla="*/ 94 h 94"/>
                <a:gd name="T26" fmla="*/ 39 w 75"/>
                <a:gd name="T27" fmla="*/ 93 h 94"/>
                <a:gd name="T28" fmla="*/ 40 w 75"/>
                <a:gd name="T29" fmla="*/ 93 h 94"/>
                <a:gd name="T30" fmla="*/ 40 w 75"/>
                <a:gd name="T31" fmla="*/ 93 h 94"/>
                <a:gd name="T32" fmla="*/ 40 w 75"/>
                <a:gd name="T33" fmla="*/ 93 h 94"/>
                <a:gd name="T34" fmla="*/ 52 w 75"/>
                <a:gd name="T35" fmla="*/ 91 h 94"/>
                <a:gd name="T36" fmla="*/ 52 w 75"/>
                <a:gd name="T37" fmla="*/ 90 h 94"/>
                <a:gd name="T38" fmla="*/ 53 w 75"/>
                <a:gd name="T39" fmla="*/ 90 h 94"/>
                <a:gd name="T40" fmla="*/ 56 w 75"/>
                <a:gd name="T41" fmla="*/ 88 h 94"/>
                <a:gd name="T42" fmla="*/ 65 w 75"/>
                <a:gd name="T43" fmla="*/ 42 h 94"/>
                <a:gd name="T44" fmla="*/ 38 w 75"/>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94">
                  <a:moveTo>
                    <a:pt x="38" y="0"/>
                  </a:moveTo>
                  <a:cubicBezTo>
                    <a:pt x="10" y="42"/>
                    <a:pt x="10" y="42"/>
                    <a:pt x="10" y="42"/>
                  </a:cubicBezTo>
                  <a:cubicBezTo>
                    <a:pt x="0" y="57"/>
                    <a:pt x="4" y="78"/>
                    <a:pt x="19" y="88"/>
                  </a:cubicBezTo>
                  <a:cubicBezTo>
                    <a:pt x="21" y="89"/>
                    <a:pt x="22" y="89"/>
                    <a:pt x="23" y="90"/>
                  </a:cubicBezTo>
                  <a:cubicBezTo>
                    <a:pt x="23" y="90"/>
                    <a:pt x="23" y="90"/>
                    <a:pt x="24" y="90"/>
                  </a:cubicBezTo>
                  <a:cubicBezTo>
                    <a:pt x="24" y="90"/>
                    <a:pt x="24" y="90"/>
                    <a:pt x="24" y="91"/>
                  </a:cubicBezTo>
                  <a:cubicBezTo>
                    <a:pt x="28" y="92"/>
                    <a:pt x="31" y="93"/>
                    <a:pt x="35" y="93"/>
                  </a:cubicBezTo>
                  <a:cubicBezTo>
                    <a:pt x="36" y="93"/>
                    <a:pt x="36" y="93"/>
                    <a:pt x="36" y="93"/>
                  </a:cubicBezTo>
                  <a:cubicBezTo>
                    <a:pt x="36" y="93"/>
                    <a:pt x="36" y="93"/>
                    <a:pt x="36" y="93"/>
                  </a:cubicBezTo>
                  <a:cubicBezTo>
                    <a:pt x="36" y="93"/>
                    <a:pt x="36" y="93"/>
                    <a:pt x="36" y="93"/>
                  </a:cubicBezTo>
                  <a:cubicBezTo>
                    <a:pt x="36" y="93"/>
                    <a:pt x="37" y="94"/>
                    <a:pt x="37" y="94"/>
                  </a:cubicBezTo>
                  <a:cubicBezTo>
                    <a:pt x="38" y="94"/>
                    <a:pt x="38" y="94"/>
                    <a:pt x="38" y="94"/>
                  </a:cubicBezTo>
                  <a:cubicBezTo>
                    <a:pt x="38" y="94"/>
                    <a:pt x="38" y="94"/>
                    <a:pt x="38" y="94"/>
                  </a:cubicBezTo>
                  <a:cubicBezTo>
                    <a:pt x="39" y="94"/>
                    <a:pt x="39" y="93"/>
                    <a:pt x="39" y="93"/>
                  </a:cubicBezTo>
                  <a:cubicBezTo>
                    <a:pt x="39" y="93"/>
                    <a:pt x="39" y="93"/>
                    <a:pt x="40" y="93"/>
                  </a:cubicBezTo>
                  <a:cubicBezTo>
                    <a:pt x="40" y="93"/>
                    <a:pt x="40" y="93"/>
                    <a:pt x="40" y="93"/>
                  </a:cubicBezTo>
                  <a:cubicBezTo>
                    <a:pt x="40" y="93"/>
                    <a:pt x="40" y="93"/>
                    <a:pt x="40" y="93"/>
                  </a:cubicBezTo>
                  <a:cubicBezTo>
                    <a:pt x="44" y="93"/>
                    <a:pt x="48" y="92"/>
                    <a:pt x="52" y="91"/>
                  </a:cubicBezTo>
                  <a:cubicBezTo>
                    <a:pt x="52" y="90"/>
                    <a:pt x="52" y="90"/>
                    <a:pt x="52" y="90"/>
                  </a:cubicBezTo>
                  <a:cubicBezTo>
                    <a:pt x="52" y="90"/>
                    <a:pt x="52" y="90"/>
                    <a:pt x="53" y="90"/>
                  </a:cubicBezTo>
                  <a:cubicBezTo>
                    <a:pt x="54" y="89"/>
                    <a:pt x="55" y="89"/>
                    <a:pt x="56" y="88"/>
                  </a:cubicBezTo>
                  <a:cubicBezTo>
                    <a:pt x="71" y="78"/>
                    <a:pt x="75" y="57"/>
                    <a:pt x="65" y="42"/>
                  </a:cubicBezTo>
                  <a:cubicBezTo>
                    <a:pt x="38" y="0"/>
                    <a:pt x="38" y="0"/>
                    <a:pt x="38" y="0"/>
                  </a:cubicBezTo>
                </a:path>
              </a:pathLst>
            </a:custGeom>
            <a:solidFill>
              <a:srgbClr val="017E18"/>
            </a:solidFill>
            <a:ln w="12700">
              <a:solidFill>
                <a:srgbClr val="017E18"/>
              </a:solid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ＭＳ Ｐゴシック" charset="0"/>
              </a:endParaRPr>
            </a:p>
          </p:txBody>
        </p:sp>
      </p:grpSp>
      <p:sp>
        <p:nvSpPr>
          <p:cNvPr id="167" name="Title 2">
            <a:extLst>
              <a:ext uri="{FF2B5EF4-FFF2-40B4-BE49-F238E27FC236}">
                <a16:creationId xmlns:a16="http://schemas.microsoft.com/office/drawing/2014/main" id="{C666533C-2E54-1453-59EB-71C4F6C703C4}"/>
              </a:ext>
            </a:extLst>
          </p:cNvPr>
          <p:cNvSpPr txBox="1">
            <a:spLocks/>
          </p:cNvSpPr>
          <p:nvPr/>
        </p:nvSpPr>
        <p:spPr>
          <a:xfrm>
            <a:off x="235890" y="261802"/>
            <a:ext cx="8399705"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SRv6: SDN, NfV, 5G ready</a:t>
            </a:r>
            <a:br>
              <a:rPr lang="en-AU"/>
            </a:br>
            <a:r>
              <a:rPr lang="en-AU"/>
              <a:t>“Network as an API” for Service Creation</a:t>
            </a:r>
          </a:p>
        </p:txBody>
      </p:sp>
      <p:grpSp>
        <p:nvGrpSpPr>
          <p:cNvPr id="168" name="Group 167">
            <a:extLst>
              <a:ext uri="{FF2B5EF4-FFF2-40B4-BE49-F238E27FC236}">
                <a16:creationId xmlns:a16="http://schemas.microsoft.com/office/drawing/2014/main" id="{72CBE285-F63C-0BFE-9269-52C5FD6BD1A1}"/>
              </a:ext>
            </a:extLst>
          </p:cNvPr>
          <p:cNvGrpSpPr/>
          <p:nvPr/>
        </p:nvGrpSpPr>
        <p:grpSpPr>
          <a:xfrm>
            <a:off x="8437271" y="93269"/>
            <a:ext cx="630639" cy="630639"/>
            <a:chOff x="5359915" y="82095"/>
            <a:chExt cx="630639" cy="630639"/>
          </a:xfrm>
        </p:grpSpPr>
        <p:sp>
          <p:nvSpPr>
            <p:cNvPr id="169" name="Oval 168">
              <a:extLst>
                <a:ext uri="{FF2B5EF4-FFF2-40B4-BE49-F238E27FC236}">
                  <a16:creationId xmlns:a16="http://schemas.microsoft.com/office/drawing/2014/main" id="{93FDB92A-0805-0CC7-D7F3-21AEE2B48F06}"/>
                </a:ext>
              </a:extLst>
            </p:cNvPr>
            <p:cNvSpPr/>
            <p:nvPr/>
          </p:nvSpPr>
          <p:spPr>
            <a:xfrm>
              <a:off x="5359915" y="82095"/>
              <a:ext cx="630639" cy="630639"/>
            </a:xfrm>
            <a:prstGeom prst="ellipse">
              <a:avLst/>
            </a:prstGeom>
            <a:solidFill>
              <a:schemeClr val="accent1"/>
            </a:solidFill>
            <a:ln w="12700" cmpd="sng">
              <a:noFill/>
            </a:ln>
            <a:effectLst>
              <a:outerShdw blurRad="50800" dist="50800" dir="5400000" algn="t"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70" name="Freeform 130">
              <a:extLst>
                <a:ext uri="{FF2B5EF4-FFF2-40B4-BE49-F238E27FC236}">
                  <a16:creationId xmlns:a16="http://schemas.microsoft.com/office/drawing/2014/main" id="{A84F15BF-3B5B-0603-033A-51D19850B94D}"/>
                </a:ext>
              </a:extLst>
            </p:cNvPr>
            <p:cNvSpPr>
              <a:spLocks/>
            </p:cNvSpPr>
            <p:nvPr/>
          </p:nvSpPr>
          <p:spPr bwMode="auto">
            <a:xfrm rot="2112269">
              <a:off x="5671942" y="407103"/>
              <a:ext cx="264706" cy="170170"/>
            </a:xfrm>
            <a:custGeom>
              <a:avLst/>
              <a:gdLst>
                <a:gd name="T0" fmla="*/ 183 w 367"/>
                <a:gd name="T1" fmla="*/ 224 h 240"/>
                <a:gd name="T2" fmla="*/ 183 w 367"/>
                <a:gd name="T3" fmla="*/ 153 h 240"/>
                <a:gd name="T4" fmla="*/ 333 w 367"/>
                <a:gd name="T5" fmla="*/ 153 h 240"/>
                <a:gd name="T6" fmla="*/ 367 w 367"/>
                <a:gd name="T7" fmla="*/ 120 h 240"/>
                <a:gd name="T8" fmla="*/ 333 w 367"/>
                <a:gd name="T9" fmla="*/ 86 h 240"/>
                <a:gd name="T10" fmla="*/ 183 w 367"/>
                <a:gd name="T11" fmla="*/ 86 h 240"/>
                <a:gd name="T12" fmla="*/ 183 w 367"/>
                <a:gd name="T13" fmla="*/ 16 h 240"/>
                <a:gd name="T14" fmla="*/ 167 w 367"/>
                <a:gd name="T15" fmla="*/ 7 h 240"/>
                <a:gd name="T16" fmla="*/ 0 w 367"/>
                <a:gd name="T17" fmla="*/ 120 h 240"/>
                <a:gd name="T18" fmla="*/ 167 w 367"/>
                <a:gd name="T19" fmla="*/ 233 h 240"/>
                <a:gd name="T20" fmla="*/ 183 w 367"/>
                <a:gd name="T21"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40">
                  <a:moveTo>
                    <a:pt x="183" y="224"/>
                  </a:moveTo>
                  <a:lnTo>
                    <a:pt x="183" y="153"/>
                  </a:lnTo>
                  <a:lnTo>
                    <a:pt x="333" y="153"/>
                  </a:lnTo>
                  <a:cubicBezTo>
                    <a:pt x="352" y="153"/>
                    <a:pt x="367" y="138"/>
                    <a:pt x="367" y="120"/>
                  </a:cubicBezTo>
                  <a:cubicBezTo>
                    <a:pt x="367" y="101"/>
                    <a:pt x="352" y="86"/>
                    <a:pt x="333" y="86"/>
                  </a:cubicBezTo>
                  <a:lnTo>
                    <a:pt x="183" y="86"/>
                  </a:lnTo>
                  <a:lnTo>
                    <a:pt x="183" y="16"/>
                  </a:lnTo>
                  <a:cubicBezTo>
                    <a:pt x="183" y="4"/>
                    <a:pt x="176" y="0"/>
                    <a:pt x="167" y="7"/>
                  </a:cubicBezTo>
                  <a:lnTo>
                    <a:pt x="0" y="120"/>
                  </a:lnTo>
                  <a:lnTo>
                    <a:pt x="167" y="233"/>
                  </a:lnTo>
                  <a:cubicBezTo>
                    <a:pt x="176" y="240"/>
                    <a:pt x="183" y="236"/>
                    <a:pt x="183" y="22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sp>
          <p:nvSpPr>
            <p:cNvPr id="171" name="Freeform 131">
              <a:extLst>
                <a:ext uri="{FF2B5EF4-FFF2-40B4-BE49-F238E27FC236}">
                  <a16:creationId xmlns:a16="http://schemas.microsoft.com/office/drawing/2014/main" id="{67A1EE40-2FEB-A9D9-A69E-2F879340C286}"/>
                </a:ext>
              </a:extLst>
            </p:cNvPr>
            <p:cNvSpPr>
              <a:spLocks/>
            </p:cNvSpPr>
            <p:nvPr/>
          </p:nvSpPr>
          <p:spPr bwMode="auto">
            <a:xfrm rot="2112269">
              <a:off x="5431686" y="256703"/>
              <a:ext cx="258592" cy="166240"/>
            </a:xfrm>
            <a:custGeom>
              <a:avLst/>
              <a:gdLst>
                <a:gd name="T0" fmla="*/ 183 w 366"/>
                <a:gd name="T1" fmla="*/ 15 h 239"/>
                <a:gd name="T2" fmla="*/ 183 w 366"/>
                <a:gd name="T3" fmla="*/ 86 h 239"/>
                <a:gd name="T4" fmla="*/ 33 w 366"/>
                <a:gd name="T5" fmla="*/ 86 h 239"/>
                <a:gd name="T6" fmla="*/ 0 w 366"/>
                <a:gd name="T7" fmla="*/ 120 h 239"/>
                <a:gd name="T8" fmla="*/ 33 w 366"/>
                <a:gd name="T9" fmla="*/ 153 h 239"/>
                <a:gd name="T10" fmla="*/ 183 w 366"/>
                <a:gd name="T11" fmla="*/ 153 h 239"/>
                <a:gd name="T12" fmla="*/ 183 w 366"/>
                <a:gd name="T13" fmla="*/ 224 h 239"/>
                <a:gd name="T14" fmla="*/ 200 w 366"/>
                <a:gd name="T15" fmla="*/ 232 h 239"/>
                <a:gd name="T16" fmla="*/ 366 w 366"/>
                <a:gd name="T17" fmla="*/ 120 h 239"/>
                <a:gd name="T18" fmla="*/ 200 w 366"/>
                <a:gd name="T19" fmla="*/ 6 h 239"/>
                <a:gd name="T20" fmla="*/ 183 w 366"/>
                <a:gd name="T21" fmla="*/ 1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 h="239">
                  <a:moveTo>
                    <a:pt x="183" y="15"/>
                  </a:moveTo>
                  <a:lnTo>
                    <a:pt x="183" y="86"/>
                  </a:lnTo>
                  <a:lnTo>
                    <a:pt x="33" y="86"/>
                  </a:lnTo>
                  <a:cubicBezTo>
                    <a:pt x="15" y="86"/>
                    <a:pt x="0" y="101"/>
                    <a:pt x="0" y="120"/>
                  </a:cubicBezTo>
                  <a:cubicBezTo>
                    <a:pt x="0" y="138"/>
                    <a:pt x="15" y="153"/>
                    <a:pt x="33" y="153"/>
                  </a:cubicBezTo>
                  <a:lnTo>
                    <a:pt x="183" y="153"/>
                  </a:lnTo>
                  <a:lnTo>
                    <a:pt x="183" y="224"/>
                  </a:lnTo>
                  <a:cubicBezTo>
                    <a:pt x="183" y="235"/>
                    <a:pt x="191" y="239"/>
                    <a:pt x="200" y="232"/>
                  </a:cubicBezTo>
                  <a:lnTo>
                    <a:pt x="366" y="120"/>
                  </a:lnTo>
                  <a:lnTo>
                    <a:pt x="200" y="6"/>
                  </a:lnTo>
                  <a:cubicBezTo>
                    <a:pt x="191" y="0"/>
                    <a:pt x="183" y="4"/>
                    <a:pt x="183" y="15"/>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76767"/>
                </a:solidFill>
                <a:effectLst/>
                <a:uLnTx/>
                <a:uFillTx/>
                <a:latin typeface="+mj-lt"/>
                <a:ea typeface="ＭＳ Ｐゴシック" charset="0"/>
              </a:endParaRPr>
            </a:p>
          </p:txBody>
        </p:sp>
      </p:grpSp>
      <p:sp>
        <p:nvSpPr>
          <p:cNvPr id="172" name="Oval 171">
            <a:extLst>
              <a:ext uri="{FF2B5EF4-FFF2-40B4-BE49-F238E27FC236}">
                <a16:creationId xmlns:a16="http://schemas.microsoft.com/office/drawing/2014/main" id="{F7980D56-27A0-6E5B-5C0E-C0CFA7A45D1E}"/>
              </a:ext>
            </a:extLst>
          </p:cNvPr>
          <p:cNvSpPr/>
          <p:nvPr/>
        </p:nvSpPr>
        <p:spPr>
          <a:xfrm>
            <a:off x="693334" y="2128558"/>
            <a:ext cx="1860821" cy="186082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a:ln>
                <a:noFill/>
              </a:ln>
              <a:solidFill>
                <a:srgbClr val="005073"/>
              </a:solidFill>
              <a:effectLst/>
              <a:uLnTx/>
              <a:uFillTx/>
              <a:latin typeface="+mj-lt"/>
              <a:ea typeface="+mn-ea"/>
              <a:cs typeface="+mn-cs"/>
            </a:endParaRPr>
          </a:p>
        </p:txBody>
      </p:sp>
      <p:grpSp>
        <p:nvGrpSpPr>
          <p:cNvPr id="173" name="Group 172">
            <a:extLst>
              <a:ext uri="{FF2B5EF4-FFF2-40B4-BE49-F238E27FC236}">
                <a16:creationId xmlns:a16="http://schemas.microsoft.com/office/drawing/2014/main" id="{702231E5-677B-73A5-FFC8-A72D3231F636}"/>
              </a:ext>
            </a:extLst>
          </p:cNvPr>
          <p:cNvGrpSpPr/>
          <p:nvPr/>
        </p:nvGrpSpPr>
        <p:grpSpPr>
          <a:xfrm>
            <a:off x="292351" y="2252239"/>
            <a:ext cx="250537" cy="1642705"/>
            <a:chOff x="277209" y="1818647"/>
            <a:chExt cx="250537" cy="1207687"/>
          </a:xfrm>
        </p:grpSpPr>
        <p:grpSp>
          <p:nvGrpSpPr>
            <p:cNvPr id="174" name="Group 173">
              <a:extLst>
                <a:ext uri="{FF2B5EF4-FFF2-40B4-BE49-F238E27FC236}">
                  <a16:creationId xmlns:a16="http://schemas.microsoft.com/office/drawing/2014/main" id="{2CB036B2-46E8-7D22-0B28-4A085B636F74}"/>
                </a:ext>
              </a:extLst>
            </p:cNvPr>
            <p:cNvGrpSpPr/>
            <p:nvPr/>
          </p:nvGrpSpPr>
          <p:grpSpPr>
            <a:xfrm>
              <a:off x="308200" y="1818647"/>
              <a:ext cx="193231" cy="182384"/>
              <a:chOff x="9693275" y="571500"/>
              <a:chExt cx="482600" cy="609600"/>
            </a:xfrm>
            <a:solidFill>
              <a:srgbClr val="214794"/>
            </a:solidFill>
          </p:grpSpPr>
          <p:sp>
            <p:nvSpPr>
              <p:cNvPr id="196" name="Freeform 16">
                <a:extLst>
                  <a:ext uri="{FF2B5EF4-FFF2-40B4-BE49-F238E27FC236}">
                    <a16:creationId xmlns:a16="http://schemas.microsoft.com/office/drawing/2014/main" id="{681119F6-E39B-697C-280C-98153FB5E098}"/>
                  </a:ext>
                </a:extLst>
              </p:cNvPr>
              <p:cNvSpPr>
                <a:spLocks/>
              </p:cNvSpPr>
              <p:nvPr/>
            </p:nvSpPr>
            <p:spPr bwMode="auto">
              <a:xfrm>
                <a:off x="9794875" y="673100"/>
                <a:ext cx="277813" cy="225425"/>
              </a:xfrm>
              <a:custGeom>
                <a:avLst/>
                <a:gdLst>
                  <a:gd name="T0" fmla="*/ 298 w 366"/>
                  <a:gd name="T1" fmla="*/ 201 h 297"/>
                  <a:gd name="T2" fmla="*/ 297 w 366"/>
                  <a:gd name="T3" fmla="*/ 206 h 297"/>
                  <a:gd name="T4" fmla="*/ 296 w 366"/>
                  <a:gd name="T5" fmla="*/ 213 h 297"/>
                  <a:gd name="T6" fmla="*/ 295 w 366"/>
                  <a:gd name="T7" fmla="*/ 217 h 297"/>
                  <a:gd name="T8" fmla="*/ 292 w 366"/>
                  <a:gd name="T9" fmla="*/ 224 h 297"/>
                  <a:gd name="T10" fmla="*/ 291 w 366"/>
                  <a:gd name="T11" fmla="*/ 227 h 297"/>
                  <a:gd name="T12" fmla="*/ 327 w 366"/>
                  <a:gd name="T13" fmla="*/ 297 h 297"/>
                  <a:gd name="T14" fmla="*/ 366 w 366"/>
                  <a:gd name="T15" fmla="*/ 184 h 297"/>
                  <a:gd name="T16" fmla="*/ 183 w 366"/>
                  <a:gd name="T17" fmla="*/ 0 h 297"/>
                  <a:gd name="T18" fmla="*/ 0 w 366"/>
                  <a:gd name="T19" fmla="*/ 184 h 297"/>
                  <a:gd name="T20" fmla="*/ 39 w 366"/>
                  <a:gd name="T21" fmla="*/ 297 h 297"/>
                  <a:gd name="T22" fmla="*/ 75 w 366"/>
                  <a:gd name="T23" fmla="*/ 227 h 297"/>
                  <a:gd name="T24" fmla="*/ 74 w 366"/>
                  <a:gd name="T25" fmla="*/ 224 h 297"/>
                  <a:gd name="T26" fmla="*/ 71 w 366"/>
                  <a:gd name="T27" fmla="*/ 217 h 297"/>
                  <a:gd name="T28" fmla="*/ 70 w 366"/>
                  <a:gd name="T29" fmla="*/ 213 h 297"/>
                  <a:gd name="T30" fmla="*/ 69 w 366"/>
                  <a:gd name="T31" fmla="*/ 206 h 297"/>
                  <a:gd name="T32" fmla="*/ 68 w 366"/>
                  <a:gd name="T33" fmla="*/ 200 h 297"/>
                  <a:gd name="T34" fmla="*/ 67 w 366"/>
                  <a:gd name="T35" fmla="*/ 195 h 297"/>
                  <a:gd name="T36" fmla="*/ 66 w 366"/>
                  <a:gd name="T37" fmla="*/ 184 h 297"/>
                  <a:gd name="T38" fmla="*/ 67 w 366"/>
                  <a:gd name="T39" fmla="*/ 170 h 297"/>
                  <a:gd name="T40" fmla="*/ 72 w 366"/>
                  <a:gd name="T41" fmla="*/ 149 h 297"/>
                  <a:gd name="T42" fmla="*/ 183 w 366"/>
                  <a:gd name="T43" fmla="*/ 67 h 297"/>
                  <a:gd name="T44" fmla="*/ 294 w 366"/>
                  <a:gd name="T45" fmla="*/ 149 h 297"/>
                  <a:gd name="T46" fmla="*/ 297 w 366"/>
                  <a:gd name="T47" fmla="*/ 160 h 297"/>
                  <a:gd name="T48" fmla="*/ 300 w 366"/>
                  <a:gd name="T49" fmla="*/ 184 h 297"/>
                  <a:gd name="T50" fmla="*/ 299 w 366"/>
                  <a:gd name="T51" fmla="*/ 195 h 297"/>
                  <a:gd name="T52" fmla="*/ 298 w 366"/>
                  <a:gd name="T53" fmla="*/ 20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6" h="297">
                    <a:moveTo>
                      <a:pt x="298" y="201"/>
                    </a:moveTo>
                    <a:cubicBezTo>
                      <a:pt x="298" y="202"/>
                      <a:pt x="298" y="204"/>
                      <a:pt x="297" y="206"/>
                    </a:cubicBezTo>
                    <a:cubicBezTo>
                      <a:pt x="297" y="208"/>
                      <a:pt x="296" y="211"/>
                      <a:pt x="296" y="213"/>
                    </a:cubicBezTo>
                    <a:cubicBezTo>
                      <a:pt x="295" y="214"/>
                      <a:pt x="295" y="216"/>
                      <a:pt x="295" y="217"/>
                    </a:cubicBezTo>
                    <a:cubicBezTo>
                      <a:pt x="294" y="219"/>
                      <a:pt x="293" y="222"/>
                      <a:pt x="292" y="224"/>
                    </a:cubicBezTo>
                    <a:cubicBezTo>
                      <a:pt x="292" y="225"/>
                      <a:pt x="292" y="226"/>
                      <a:pt x="291" y="227"/>
                    </a:cubicBezTo>
                    <a:lnTo>
                      <a:pt x="327" y="297"/>
                    </a:lnTo>
                    <a:cubicBezTo>
                      <a:pt x="351" y="266"/>
                      <a:pt x="366" y="227"/>
                      <a:pt x="366" y="184"/>
                    </a:cubicBezTo>
                    <a:cubicBezTo>
                      <a:pt x="366" y="83"/>
                      <a:pt x="284" y="0"/>
                      <a:pt x="183" y="0"/>
                    </a:cubicBezTo>
                    <a:cubicBezTo>
                      <a:pt x="82" y="0"/>
                      <a:pt x="0" y="83"/>
                      <a:pt x="0" y="184"/>
                    </a:cubicBezTo>
                    <a:cubicBezTo>
                      <a:pt x="0" y="227"/>
                      <a:pt x="15" y="266"/>
                      <a:pt x="39" y="297"/>
                    </a:cubicBezTo>
                    <a:lnTo>
                      <a:pt x="75" y="227"/>
                    </a:lnTo>
                    <a:cubicBezTo>
                      <a:pt x="74" y="226"/>
                      <a:pt x="74" y="225"/>
                      <a:pt x="74" y="224"/>
                    </a:cubicBezTo>
                    <a:cubicBezTo>
                      <a:pt x="73" y="222"/>
                      <a:pt x="72" y="219"/>
                      <a:pt x="71" y="217"/>
                    </a:cubicBezTo>
                    <a:cubicBezTo>
                      <a:pt x="71" y="216"/>
                      <a:pt x="71" y="214"/>
                      <a:pt x="70" y="213"/>
                    </a:cubicBezTo>
                    <a:cubicBezTo>
                      <a:pt x="70" y="211"/>
                      <a:pt x="69" y="208"/>
                      <a:pt x="69" y="206"/>
                    </a:cubicBezTo>
                    <a:cubicBezTo>
                      <a:pt x="68" y="204"/>
                      <a:pt x="68" y="202"/>
                      <a:pt x="68" y="200"/>
                    </a:cubicBezTo>
                    <a:cubicBezTo>
                      <a:pt x="67" y="199"/>
                      <a:pt x="67" y="197"/>
                      <a:pt x="67" y="195"/>
                    </a:cubicBezTo>
                    <a:cubicBezTo>
                      <a:pt x="67" y="191"/>
                      <a:pt x="66" y="187"/>
                      <a:pt x="66" y="184"/>
                    </a:cubicBezTo>
                    <a:cubicBezTo>
                      <a:pt x="66" y="179"/>
                      <a:pt x="67" y="175"/>
                      <a:pt x="67" y="170"/>
                    </a:cubicBezTo>
                    <a:cubicBezTo>
                      <a:pt x="68" y="163"/>
                      <a:pt x="69" y="156"/>
                      <a:pt x="72" y="149"/>
                    </a:cubicBezTo>
                    <a:cubicBezTo>
                      <a:pt x="86" y="101"/>
                      <a:pt x="131" y="67"/>
                      <a:pt x="183" y="67"/>
                    </a:cubicBezTo>
                    <a:cubicBezTo>
                      <a:pt x="235" y="67"/>
                      <a:pt x="280" y="101"/>
                      <a:pt x="294" y="149"/>
                    </a:cubicBezTo>
                    <a:cubicBezTo>
                      <a:pt x="296" y="153"/>
                      <a:pt x="297" y="156"/>
                      <a:pt x="297" y="160"/>
                    </a:cubicBezTo>
                    <a:cubicBezTo>
                      <a:pt x="299" y="168"/>
                      <a:pt x="300" y="176"/>
                      <a:pt x="300" y="184"/>
                    </a:cubicBezTo>
                    <a:cubicBezTo>
                      <a:pt x="300" y="187"/>
                      <a:pt x="299" y="191"/>
                      <a:pt x="299" y="195"/>
                    </a:cubicBezTo>
                    <a:cubicBezTo>
                      <a:pt x="299" y="197"/>
                      <a:pt x="299" y="199"/>
                      <a:pt x="298" y="20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97" name="Freeform 17">
                <a:extLst>
                  <a:ext uri="{FF2B5EF4-FFF2-40B4-BE49-F238E27FC236}">
                    <a16:creationId xmlns:a16="http://schemas.microsoft.com/office/drawing/2014/main" id="{EE87BFD6-F9F7-4C6F-0435-C8C7C94A2206}"/>
                  </a:ext>
                </a:extLst>
              </p:cNvPr>
              <p:cNvSpPr>
                <a:spLocks/>
              </p:cNvSpPr>
              <p:nvPr/>
            </p:nvSpPr>
            <p:spPr bwMode="auto">
              <a:xfrm>
                <a:off x="9693275" y="571500"/>
                <a:ext cx="482600" cy="423863"/>
              </a:xfrm>
              <a:custGeom>
                <a:avLst/>
                <a:gdLst>
                  <a:gd name="T0" fmla="*/ 110 w 634"/>
                  <a:gd name="T1" fmla="*/ 556 h 556"/>
                  <a:gd name="T2" fmla="*/ 141 w 634"/>
                  <a:gd name="T3" fmla="*/ 494 h 556"/>
                  <a:gd name="T4" fmla="*/ 67 w 634"/>
                  <a:gd name="T5" fmla="*/ 317 h 556"/>
                  <a:gd name="T6" fmla="*/ 317 w 634"/>
                  <a:gd name="T7" fmla="*/ 67 h 556"/>
                  <a:gd name="T8" fmla="*/ 567 w 634"/>
                  <a:gd name="T9" fmla="*/ 317 h 556"/>
                  <a:gd name="T10" fmla="*/ 493 w 634"/>
                  <a:gd name="T11" fmla="*/ 494 h 556"/>
                  <a:gd name="T12" fmla="*/ 524 w 634"/>
                  <a:gd name="T13" fmla="*/ 556 h 556"/>
                  <a:gd name="T14" fmla="*/ 634 w 634"/>
                  <a:gd name="T15" fmla="*/ 317 h 556"/>
                  <a:gd name="T16" fmla="*/ 317 w 634"/>
                  <a:gd name="T17" fmla="*/ 0 h 556"/>
                  <a:gd name="T18" fmla="*/ 0 w 634"/>
                  <a:gd name="T19" fmla="*/ 317 h 556"/>
                  <a:gd name="T20" fmla="*/ 110 w 634"/>
                  <a:gd name="T21" fmla="*/ 55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4" h="556">
                    <a:moveTo>
                      <a:pt x="110" y="556"/>
                    </a:moveTo>
                    <a:lnTo>
                      <a:pt x="141" y="494"/>
                    </a:lnTo>
                    <a:cubicBezTo>
                      <a:pt x="95" y="449"/>
                      <a:pt x="67" y="386"/>
                      <a:pt x="67" y="317"/>
                    </a:cubicBezTo>
                    <a:cubicBezTo>
                      <a:pt x="67" y="179"/>
                      <a:pt x="179" y="67"/>
                      <a:pt x="317" y="67"/>
                    </a:cubicBezTo>
                    <a:cubicBezTo>
                      <a:pt x="455" y="67"/>
                      <a:pt x="567" y="179"/>
                      <a:pt x="567" y="317"/>
                    </a:cubicBezTo>
                    <a:cubicBezTo>
                      <a:pt x="567" y="386"/>
                      <a:pt x="539" y="449"/>
                      <a:pt x="493" y="494"/>
                    </a:cubicBezTo>
                    <a:lnTo>
                      <a:pt x="524" y="556"/>
                    </a:lnTo>
                    <a:cubicBezTo>
                      <a:pt x="591" y="498"/>
                      <a:pt x="634" y="412"/>
                      <a:pt x="634" y="317"/>
                    </a:cubicBezTo>
                    <a:cubicBezTo>
                      <a:pt x="634" y="142"/>
                      <a:pt x="492" y="0"/>
                      <a:pt x="317" y="0"/>
                    </a:cubicBezTo>
                    <a:cubicBezTo>
                      <a:pt x="142" y="0"/>
                      <a:pt x="0" y="142"/>
                      <a:pt x="0" y="317"/>
                    </a:cubicBezTo>
                    <a:cubicBezTo>
                      <a:pt x="0" y="412"/>
                      <a:pt x="43" y="498"/>
                      <a:pt x="110" y="55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98" name="Freeform 18">
                <a:extLst>
                  <a:ext uri="{FF2B5EF4-FFF2-40B4-BE49-F238E27FC236}">
                    <a16:creationId xmlns:a16="http://schemas.microsoft.com/office/drawing/2014/main" id="{49DC74A1-DF95-38BF-EA76-7B6BF3B19C41}"/>
                  </a:ext>
                </a:extLst>
              </p:cNvPr>
              <p:cNvSpPr>
                <a:spLocks noEditPoints="1"/>
              </p:cNvSpPr>
              <p:nvPr/>
            </p:nvSpPr>
            <p:spPr bwMode="auto">
              <a:xfrm>
                <a:off x="9752013" y="774700"/>
                <a:ext cx="363538" cy="406400"/>
              </a:xfrm>
              <a:custGeom>
                <a:avLst/>
                <a:gdLst>
                  <a:gd name="T0" fmla="*/ 125 w 476"/>
                  <a:gd name="T1" fmla="*/ 400 h 533"/>
                  <a:gd name="T2" fmla="*/ 150 w 476"/>
                  <a:gd name="T3" fmla="*/ 350 h 533"/>
                  <a:gd name="T4" fmla="*/ 326 w 476"/>
                  <a:gd name="T5" fmla="*/ 350 h 533"/>
                  <a:gd name="T6" fmla="*/ 351 w 476"/>
                  <a:gd name="T7" fmla="*/ 400 h 533"/>
                  <a:gd name="T8" fmla="*/ 125 w 476"/>
                  <a:gd name="T9" fmla="*/ 400 h 533"/>
                  <a:gd name="T10" fmla="*/ 238 w 476"/>
                  <a:gd name="T11" fmla="*/ 174 h 533"/>
                  <a:gd name="T12" fmla="*/ 292 w 476"/>
                  <a:gd name="T13" fmla="*/ 283 h 533"/>
                  <a:gd name="T14" fmla="*/ 184 w 476"/>
                  <a:gd name="T15" fmla="*/ 283 h 533"/>
                  <a:gd name="T16" fmla="*/ 238 w 476"/>
                  <a:gd name="T17" fmla="*/ 174 h 533"/>
                  <a:gd name="T18" fmla="*/ 270 w 476"/>
                  <a:gd name="T19" fmla="*/ 88 h 533"/>
                  <a:gd name="T20" fmla="*/ 288 w 476"/>
                  <a:gd name="T21" fmla="*/ 50 h 533"/>
                  <a:gd name="T22" fmla="*/ 238 w 476"/>
                  <a:gd name="T23" fmla="*/ 0 h 533"/>
                  <a:gd name="T24" fmla="*/ 188 w 476"/>
                  <a:gd name="T25" fmla="*/ 50 h 533"/>
                  <a:gd name="T26" fmla="*/ 206 w 476"/>
                  <a:gd name="T27" fmla="*/ 88 h 533"/>
                  <a:gd name="T28" fmla="*/ 8 w 476"/>
                  <a:gd name="T29" fmla="*/ 485 h 533"/>
                  <a:gd name="T30" fmla="*/ 23 w 476"/>
                  <a:gd name="T31" fmla="*/ 529 h 533"/>
                  <a:gd name="T32" fmla="*/ 30 w 476"/>
                  <a:gd name="T33" fmla="*/ 532 h 533"/>
                  <a:gd name="T34" fmla="*/ 32 w 476"/>
                  <a:gd name="T35" fmla="*/ 532 h 533"/>
                  <a:gd name="T36" fmla="*/ 37 w 476"/>
                  <a:gd name="T37" fmla="*/ 533 h 533"/>
                  <a:gd name="T38" fmla="*/ 39 w 476"/>
                  <a:gd name="T39" fmla="*/ 533 h 533"/>
                  <a:gd name="T40" fmla="*/ 46 w 476"/>
                  <a:gd name="T41" fmla="*/ 532 h 533"/>
                  <a:gd name="T42" fmla="*/ 48 w 476"/>
                  <a:gd name="T43" fmla="*/ 531 h 533"/>
                  <a:gd name="T44" fmla="*/ 55 w 476"/>
                  <a:gd name="T45" fmla="*/ 528 h 533"/>
                  <a:gd name="T46" fmla="*/ 56 w 476"/>
                  <a:gd name="T47" fmla="*/ 527 h 533"/>
                  <a:gd name="T48" fmla="*/ 61 w 476"/>
                  <a:gd name="T49" fmla="*/ 523 h 533"/>
                  <a:gd name="T50" fmla="*/ 63 w 476"/>
                  <a:gd name="T51" fmla="*/ 522 h 533"/>
                  <a:gd name="T52" fmla="*/ 68 w 476"/>
                  <a:gd name="T53" fmla="*/ 515 h 533"/>
                  <a:gd name="T54" fmla="*/ 92 w 476"/>
                  <a:gd name="T55" fmla="*/ 466 h 533"/>
                  <a:gd name="T56" fmla="*/ 384 w 476"/>
                  <a:gd name="T57" fmla="*/ 466 h 533"/>
                  <a:gd name="T58" fmla="*/ 408 w 476"/>
                  <a:gd name="T59" fmla="*/ 515 h 533"/>
                  <a:gd name="T60" fmla="*/ 438 w 476"/>
                  <a:gd name="T61" fmla="*/ 533 h 533"/>
                  <a:gd name="T62" fmla="*/ 453 w 476"/>
                  <a:gd name="T63" fmla="*/ 529 h 533"/>
                  <a:gd name="T64" fmla="*/ 468 w 476"/>
                  <a:gd name="T65" fmla="*/ 485 h 533"/>
                  <a:gd name="T66" fmla="*/ 270 w 476"/>
                  <a:gd name="T67" fmla="*/ 8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6" h="533">
                    <a:moveTo>
                      <a:pt x="125" y="400"/>
                    </a:moveTo>
                    <a:lnTo>
                      <a:pt x="150" y="350"/>
                    </a:lnTo>
                    <a:lnTo>
                      <a:pt x="326" y="350"/>
                    </a:lnTo>
                    <a:lnTo>
                      <a:pt x="351" y="400"/>
                    </a:lnTo>
                    <a:lnTo>
                      <a:pt x="125" y="400"/>
                    </a:lnTo>
                    <a:close/>
                    <a:moveTo>
                      <a:pt x="238" y="174"/>
                    </a:moveTo>
                    <a:lnTo>
                      <a:pt x="292" y="283"/>
                    </a:lnTo>
                    <a:lnTo>
                      <a:pt x="184" y="283"/>
                    </a:lnTo>
                    <a:lnTo>
                      <a:pt x="238" y="174"/>
                    </a:lnTo>
                    <a:close/>
                    <a:moveTo>
                      <a:pt x="270" y="88"/>
                    </a:moveTo>
                    <a:cubicBezTo>
                      <a:pt x="281" y="79"/>
                      <a:pt x="288" y="65"/>
                      <a:pt x="288" y="50"/>
                    </a:cubicBezTo>
                    <a:cubicBezTo>
                      <a:pt x="288" y="22"/>
                      <a:pt x="266" y="0"/>
                      <a:pt x="238" y="0"/>
                    </a:cubicBezTo>
                    <a:cubicBezTo>
                      <a:pt x="210" y="0"/>
                      <a:pt x="188" y="22"/>
                      <a:pt x="188" y="50"/>
                    </a:cubicBezTo>
                    <a:cubicBezTo>
                      <a:pt x="188" y="65"/>
                      <a:pt x="195" y="79"/>
                      <a:pt x="206" y="88"/>
                    </a:cubicBezTo>
                    <a:lnTo>
                      <a:pt x="8" y="485"/>
                    </a:lnTo>
                    <a:cubicBezTo>
                      <a:pt x="0" y="501"/>
                      <a:pt x="7" y="521"/>
                      <a:pt x="23" y="529"/>
                    </a:cubicBezTo>
                    <a:cubicBezTo>
                      <a:pt x="25" y="531"/>
                      <a:pt x="28" y="531"/>
                      <a:pt x="30" y="532"/>
                    </a:cubicBezTo>
                    <a:cubicBezTo>
                      <a:pt x="31" y="532"/>
                      <a:pt x="32" y="532"/>
                      <a:pt x="32" y="532"/>
                    </a:cubicBezTo>
                    <a:cubicBezTo>
                      <a:pt x="34" y="533"/>
                      <a:pt x="35" y="533"/>
                      <a:pt x="37" y="533"/>
                    </a:cubicBezTo>
                    <a:cubicBezTo>
                      <a:pt x="38" y="533"/>
                      <a:pt x="39" y="533"/>
                      <a:pt x="39" y="533"/>
                    </a:cubicBezTo>
                    <a:cubicBezTo>
                      <a:pt x="41" y="533"/>
                      <a:pt x="44" y="532"/>
                      <a:pt x="46" y="532"/>
                    </a:cubicBezTo>
                    <a:cubicBezTo>
                      <a:pt x="46" y="532"/>
                      <a:pt x="47" y="532"/>
                      <a:pt x="48" y="531"/>
                    </a:cubicBezTo>
                    <a:cubicBezTo>
                      <a:pt x="50" y="531"/>
                      <a:pt x="53" y="530"/>
                      <a:pt x="55" y="528"/>
                    </a:cubicBezTo>
                    <a:cubicBezTo>
                      <a:pt x="55" y="528"/>
                      <a:pt x="56" y="528"/>
                      <a:pt x="56" y="527"/>
                    </a:cubicBezTo>
                    <a:cubicBezTo>
                      <a:pt x="58" y="526"/>
                      <a:pt x="60" y="525"/>
                      <a:pt x="61" y="523"/>
                    </a:cubicBezTo>
                    <a:cubicBezTo>
                      <a:pt x="62" y="523"/>
                      <a:pt x="62" y="522"/>
                      <a:pt x="63" y="522"/>
                    </a:cubicBezTo>
                    <a:cubicBezTo>
                      <a:pt x="65" y="519"/>
                      <a:pt x="67" y="517"/>
                      <a:pt x="68" y="515"/>
                    </a:cubicBezTo>
                    <a:lnTo>
                      <a:pt x="92" y="466"/>
                    </a:lnTo>
                    <a:lnTo>
                      <a:pt x="384" y="466"/>
                    </a:lnTo>
                    <a:lnTo>
                      <a:pt x="408" y="515"/>
                    </a:lnTo>
                    <a:cubicBezTo>
                      <a:pt x="414" y="526"/>
                      <a:pt x="426" y="533"/>
                      <a:pt x="438" y="533"/>
                    </a:cubicBezTo>
                    <a:cubicBezTo>
                      <a:pt x="443" y="533"/>
                      <a:pt x="448" y="532"/>
                      <a:pt x="453" y="529"/>
                    </a:cubicBezTo>
                    <a:cubicBezTo>
                      <a:pt x="469" y="521"/>
                      <a:pt x="476" y="501"/>
                      <a:pt x="468" y="485"/>
                    </a:cubicBezTo>
                    <a:lnTo>
                      <a:pt x="270" y="8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grpSp>
          <p:nvGrpSpPr>
            <p:cNvPr id="175" name="Group 174">
              <a:extLst>
                <a:ext uri="{FF2B5EF4-FFF2-40B4-BE49-F238E27FC236}">
                  <a16:creationId xmlns:a16="http://schemas.microsoft.com/office/drawing/2014/main" id="{DDB8917D-01E0-6E6C-1C5E-92F63F49EDAE}"/>
                </a:ext>
              </a:extLst>
            </p:cNvPr>
            <p:cNvGrpSpPr/>
            <p:nvPr/>
          </p:nvGrpSpPr>
          <p:grpSpPr>
            <a:xfrm>
              <a:off x="338645" y="2196906"/>
              <a:ext cx="157764" cy="163215"/>
              <a:chOff x="4846631" y="863202"/>
              <a:chExt cx="2844030" cy="3789056"/>
            </a:xfrm>
            <a:solidFill>
              <a:srgbClr val="214794"/>
            </a:solidFill>
          </p:grpSpPr>
          <p:sp>
            <p:nvSpPr>
              <p:cNvPr id="186" name="Rectangle 185">
                <a:extLst>
                  <a:ext uri="{FF2B5EF4-FFF2-40B4-BE49-F238E27FC236}">
                    <a16:creationId xmlns:a16="http://schemas.microsoft.com/office/drawing/2014/main" id="{552439B7-2584-6802-1AF9-EC6D682590C6}"/>
                  </a:ext>
                </a:extLst>
              </p:cNvPr>
              <p:cNvSpPr/>
              <p:nvPr/>
            </p:nvSpPr>
            <p:spPr>
              <a:xfrm>
                <a:off x="5114001" y="86824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87" name="Rectangle 186">
                <a:extLst>
                  <a:ext uri="{FF2B5EF4-FFF2-40B4-BE49-F238E27FC236}">
                    <a16:creationId xmlns:a16="http://schemas.microsoft.com/office/drawing/2014/main" id="{28126673-B3E8-1D6E-7C0A-ECC83363FBD8}"/>
                  </a:ext>
                </a:extLst>
              </p:cNvPr>
              <p:cNvSpPr/>
              <p:nvPr/>
            </p:nvSpPr>
            <p:spPr>
              <a:xfrm>
                <a:off x="5262997" y="86742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88" name="Rectangle 187">
                <a:extLst>
                  <a:ext uri="{FF2B5EF4-FFF2-40B4-BE49-F238E27FC236}">
                    <a16:creationId xmlns:a16="http://schemas.microsoft.com/office/drawing/2014/main" id="{A2F650FB-5502-C121-F07E-AC4534B29C02}"/>
                  </a:ext>
                </a:extLst>
              </p:cNvPr>
              <p:cNvSpPr/>
              <p:nvPr/>
            </p:nvSpPr>
            <p:spPr>
              <a:xfrm>
                <a:off x="5416212" y="86742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89" name="Rectangle 188">
                <a:extLst>
                  <a:ext uri="{FF2B5EF4-FFF2-40B4-BE49-F238E27FC236}">
                    <a16:creationId xmlns:a16="http://schemas.microsoft.com/office/drawing/2014/main" id="{5C3BDDF2-05CD-796D-116D-D492C8BDCC78}"/>
                  </a:ext>
                </a:extLst>
              </p:cNvPr>
              <p:cNvSpPr/>
              <p:nvPr/>
            </p:nvSpPr>
            <p:spPr>
              <a:xfrm>
                <a:off x="5565208" y="866605"/>
                <a:ext cx="81715" cy="68097"/>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0" name="Rectangle 11">
                <a:extLst>
                  <a:ext uri="{FF2B5EF4-FFF2-40B4-BE49-F238E27FC236}">
                    <a16:creationId xmlns:a16="http://schemas.microsoft.com/office/drawing/2014/main" id="{2CDE5B80-9914-D3F1-3C7F-F3AA991B4FB6}"/>
                  </a:ext>
                </a:extLst>
              </p:cNvPr>
              <p:cNvSpPr/>
              <p:nvPr/>
            </p:nvSpPr>
            <p:spPr>
              <a:xfrm>
                <a:off x="4922516" y="864021"/>
                <a:ext cx="269794" cy="678391"/>
              </a:xfrm>
              <a:custGeom>
                <a:avLst/>
                <a:gdLst/>
                <a:ahLst/>
                <a:cxnLst/>
                <a:rect l="l" t="t" r="r" b="b"/>
                <a:pathLst>
                  <a:path w="269794" h="678391">
                    <a:moveTo>
                      <a:pt x="0" y="0"/>
                    </a:moveTo>
                    <a:lnTo>
                      <a:pt x="82530" y="0"/>
                    </a:lnTo>
                    <a:lnTo>
                      <a:pt x="82530" y="155804"/>
                    </a:lnTo>
                    <a:lnTo>
                      <a:pt x="191484" y="155804"/>
                    </a:lnTo>
                    <a:lnTo>
                      <a:pt x="191484" y="457073"/>
                    </a:lnTo>
                    <a:lnTo>
                      <a:pt x="269794" y="457073"/>
                    </a:lnTo>
                    <a:lnTo>
                      <a:pt x="269794" y="678391"/>
                    </a:lnTo>
                    <a:lnTo>
                      <a:pt x="815" y="678391"/>
                    </a:lnTo>
                    <a:lnTo>
                      <a:pt x="815" y="651152"/>
                    </a:lnTo>
                    <a:lnTo>
                      <a:pt x="0" y="651152"/>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1" name="Rectangle 190">
                <a:extLst>
                  <a:ext uri="{FF2B5EF4-FFF2-40B4-BE49-F238E27FC236}">
                    <a16:creationId xmlns:a16="http://schemas.microsoft.com/office/drawing/2014/main" id="{A590768B-D314-E6E3-3575-463520B438BE}"/>
                  </a:ext>
                </a:extLst>
              </p:cNvPr>
              <p:cNvSpPr/>
              <p:nvPr/>
            </p:nvSpPr>
            <p:spPr>
              <a:xfrm>
                <a:off x="5190681" y="1019825"/>
                <a:ext cx="379562" cy="219552"/>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2" name="Rectangle 11">
                <a:extLst>
                  <a:ext uri="{FF2B5EF4-FFF2-40B4-BE49-F238E27FC236}">
                    <a16:creationId xmlns:a16="http://schemas.microsoft.com/office/drawing/2014/main" id="{A539D2B2-2167-3A96-7873-63C158A9C916}"/>
                  </a:ext>
                </a:extLst>
              </p:cNvPr>
              <p:cNvSpPr/>
              <p:nvPr/>
            </p:nvSpPr>
            <p:spPr>
              <a:xfrm flipH="1">
                <a:off x="5568611" y="863202"/>
                <a:ext cx="269794" cy="678391"/>
              </a:xfrm>
              <a:custGeom>
                <a:avLst/>
                <a:gdLst/>
                <a:ahLst/>
                <a:cxnLst/>
                <a:rect l="l" t="t" r="r" b="b"/>
                <a:pathLst>
                  <a:path w="269794" h="678391">
                    <a:moveTo>
                      <a:pt x="0" y="0"/>
                    </a:moveTo>
                    <a:lnTo>
                      <a:pt x="82530" y="0"/>
                    </a:lnTo>
                    <a:lnTo>
                      <a:pt x="82530" y="155804"/>
                    </a:lnTo>
                    <a:lnTo>
                      <a:pt x="191484" y="155804"/>
                    </a:lnTo>
                    <a:lnTo>
                      <a:pt x="191484" y="457073"/>
                    </a:lnTo>
                    <a:lnTo>
                      <a:pt x="269794" y="457073"/>
                    </a:lnTo>
                    <a:lnTo>
                      <a:pt x="269794" y="678391"/>
                    </a:lnTo>
                    <a:lnTo>
                      <a:pt x="815" y="678391"/>
                    </a:lnTo>
                    <a:lnTo>
                      <a:pt x="815" y="651152"/>
                    </a:lnTo>
                    <a:lnTo>
                      <a:pt x="0" y="651152"/>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3" name="Rectangle 15">
                <a:extLst>
                  <a:ext uri="{FF2B5EF4-FFF2-40B4-BE49-F238E27FC236}">
                    <a16:creationId xmlns:a16="http://schemas.microsoft.com/office/drawing/2014/main" id="{B42D0B2C-5B7B-7200-34DC-0F5423C15E23}"/>
                  </a:ext>
                </a:extLst>
              </p:cNvPr>
              <p:cNvSpPr/>
              <p:nvPr/>
            </p:nvSpPr>
            <p:spPr>
              <a:xfrm>
                <a:off x="5264771" y="1223298"/>
                <a:ext cx="230567" cy="571369"/>
              </a:xfrm>
              <a:custGeom>
                <a:avLst/>
                <a:gdLst>
                  <a:gd name="connsiteX0" fmla="*/ 0 w 230567"/>
                  <a:gd name="connsiteY0" fmla="*/ 0 h 520001"/>
                  <a:gd name="connsiteX1" fmla="*/ 230567 w 230567"/>
                  <a:gd name="connsiteY1" fmla="*/ 0 h 520001"/>
                  <a:gd name="connsiteX2" fmla="*/ 230567 w 230567"/>
                  <a:gd name="connsiteY2" fmla="*/ 520001 h 520001"/>
                  <a:gd name="connsiteX3" fmla="*/ 0 w 230567"/>
                  <a:gd name="connsiteY3" fmla="*/ 520001 h 520001"/>
                  <a:gd name="connsiteX4" fmla="*/ 0 w 230567"/>
                  <a:gd name="connsiteY4" fmla="*/ 0 h 520001"/>
                  <a:gd name="connsiteX0" fmla="*/ 0 w 230567"/>
                  <a:gd name="connsiteY0" fmla="*/ 0 h 553867"/>
                  <a:gd name="connsiteX1" fmla="*/ 230567 w 230567"/>
                  <a:gd name="connsiteY1" fmla="*/ 0 h 553867"/>
                  <a:gd name="connsiteX2" fmla="*/ 230567 w 230567"/>
                  <a:gd name="connsiteY2" fmla="*/ 520001 h 553867"/>
                  <a:gd name="connsiteX3" fmla="*/ 0 w 230567"/>
                  <a:gd name="connsiteY3" fmla="*/ 520001 h 553867"/>
                  <a:gd name="connsiteX4" fmla="*/ 0 w 230567"/>
                  <a:gd name="connsiteY4" fmla="*/ 0 h 553867"/>
                  <a:gd name="connsiteX0" fmla="*/ 0 w 230567"/>
                  <a:gd name="connsiteY0" fmla="*/ 0 h 571369"/>
                  <a:gd name="connsiteX1" fmla="*/ 230567 w 230567"/>
                  <a:gd name="connsiteY1" fmla="*/ 0 h 571369"/>
                  <a:gd name="connsiteX2" fmla="*/ 230567 w 230567"/>
                  <a:gd name="connsiteY2" fmla="*/ 520001 h 571369"/>
                  <a:gd name="connsiteX3" fmla="*/ 0 w 230567"/>
                  <a:gd name="connsiteY3" fmla="*/ 520001 h 571369"/>
                  <a:gd name="connsiteX4" fmla="*/ 0 w 230567"/>
                  <a:gd name="connsiteY4" fmla="*/ 0 h 571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67" h="571369">
                    <a:moveTo>
                      <a:pt x="0" y="0"/>
                    </a:moveTo>
                    <a:lnTo>
                      <a:pt x="230567" y="0"/>
                    </a:lnTo>
                    <a:lnTo>
                      <a:pt x="230567" y="520001"/>
                    </a:lnTo>
                    <a:cubicBezTo>
                      <a:pt x="156886" y="580326"/>
                      <a:pt x="102256" y="596201"/>
                      <a:pt x="0" y="520001"/>
                    </a:cubicBezTo>
                    <a:lnTo>
                      <a:pt x="0" y="0"/>
                    </a:ln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4" name="Round Same Side Corner Rectangle 19">
                <a:extLst>
                  <a:ext uri="{FF2B5EF4-FFF2-40B4-BE49-F238E27FC236}">
                    <a16:creationId xmlns:a16="http://schemas.microsoft.com/office/drawing/2014/main" id="{F106F1A7-4033-BECC-95C9-2A9D942A0E84}"/>
                  </a:ext>
                </a:extLst>
              </p:cNvPr>
              <p:cNvSpPr/>
              <p:nvPr/>
            </p:nvSpPr>
            <p:spPr>
              <a:xfrm rot="10800000">
                <a:off x="4846631" y="1661174"/>
                <a:ext cx="1068393" cy="1170924"/>
              </a:xfrm>
              <a:custGeom>
                <a:avLst/>
                <a:gdLst>
                  <a:gd name="connsiteX0" fmla="*/ 1067244 w 1067244"/>
                  <a:gd name="connsiteY0" fmla="*/ 1170924 h 1170924"/>
                  <a:gd name="connsiteX1" fmla="*/ 847114 w 1067244"/>
                  <a:gd name="connsiteY1" fmla="*/ 1170924 h 1170924"/>
                  <a:gd name="connsiteX2" fmla="*/ 816924 w 1067244"/>
                  <a:gd name="connsiteY2" fmla="*/ 1115303 h 1170924"/>
                  <a:gd name="connsiteX3" fmla="*/ 528637 w 1067244"/>
                  <a:gd name="connsiteY3" fmla="*/ 962022 h 1170924"/>
                  <a:gd name="connsiteX4" fmla="*/ 240349 w 1067244"/>
                  <a:gd name="connsiteY4" fmla="*/ 1115303 h 1170924"/>
                  <a:gd name="connsiteX5" fmla="*/ 210159 w 1067244"/>
                  <a:gd name="connsiteY5" fmla="*/ 1170924 h 1170924"/>
                  <a:gd name="connsiteX6" fmla="*/ 0 w 1067244"/>
                  <a:gd name="connsiteY6" fmla="*/ 1170924 h 1170924"/>
                  <a:gd name="connsiteX7" fmla="*/ 4200 w 1067244"/>
                  <a:gd name="connsiteY7" fmla="*/ 577849 h 1170924"/>
                  <a:gd name="connsiteX8" fmla="*/ 229046 w 1067244"/>
                  <a:gd name="connsiteY8" fmla="*/ 52799 h 1170924"/>
                  <a:gd name="connsiteX9" fmla="*/ 308701 w 1067244"/>
                  <a:gd name="connsiteY9" fmla="*/ 0 h 1170924"/>
                  <a:gd name="connsiteX10" fmla="*/ 751753 w 1067244"/>
                  <a:gd name="connsiteY10" fmla="*/ 0 h 1170924"/>
                  <a:gd name="connsiteX11" fmla="*/ 812882 w 1067244"/>
                  <a:gd name="connsiteY11" fmla="*/ 25321 h 1170924"/>
                  <a:gd name="connsiteX12" fmla="*/ 817217 w 1067244"/>
                  <a:gd name="connsiteY12" fmla="*/ 31751 h 1170924"/>
                  <a:gd name="connsiteX13" fmla="*/ 818783 w 1067244"/>
                  <a:gd name="connsiteY13" fmla="*/ 31751 h 1170924"/>
                  <a:gd name="connsiteX14" fmla="*/ 823068 w 1067244"/>
                  <a:gd name="connsiteY14" fmla="*/ 40429 h 1170924"/>
                  <a:gd name="connsiteX15" fmla="*/ 831409 w 1067244"/>
                  <a:gd name="connsiteY15" fmla="*/ 52799 h 1170924"/>
                  <a:gd name="connsiteX16" fmla="*/ 832952 w 1067244"/>
                  <a:gd name="connsiteY16" fmla="*/ 60447 h 1170924"/>
                  <a:gd name="connsiteX17" fmla="*/ 1061230 w 1067244"/>
                  <a:gd name="connsiteY17" fmla="*/ 577849 h 1170924"/>
                  <a:gd name="connsiteX18" fmla="*/ 1067244 w 1067244"/>
                  <a:gd name="connsiteY18" fmla="*/ 577849 h 1170924"/>
                  <a:gd name="connsiteX19" fmla="*/ 1067244 w 1067244"/>
                  <a:gd name="connsiteY19" fmla="*/ 1170924 h 1170924"/>
                  <a:gd name="connsiteX0" fmla="*/ 1067244 w 1067244"/>
                  <a:gd name="connsiteY0" fmla="*/ 1170924 h 1170924"/>
                  <a:gd name="connsiteX1" fmla="*/ 847114 w 1067244"/>
                  <a:gd name="connsiteY1" fmla="*/ 1170924 h 1170924"/>
                  <a:gd name="connsiteX2" fmla="*/ 816924 w 1067244"/>
                  <a:gd name="connsiteY2" fmla="*/ 1115303 h 1170924"/>
                  <a:gd name="connsiteX3" fmla="*/ 528637 w 1067244"/>
                  <a:gd name="connsiteY3" fmla="*/ 962022 h 1170924"/>
                  <a:gd name="connsiteX4" fmla="*/ 240349 w 1067244"/>
                  <a:gd name="connsiteY4" fmla="*/ 1115303 h 1170924"/>
                  <a:gd name="connsiteX5" fmla="*/ 210159 w 1067244"/>
                  <a:gd name="connsiteY5" fmla="*/ 1170924 h 1170924"/>
                  <a:gd name="connsiteX6" fmla="*/ 0 w 1067244"/>
                  <a:gd name="connsiteY6" fmla="*/ 1170924 h 1170924"/>
                  <a:gd name="connsiteX7" fmla="*/ 4200 w 1067244"/>
                  <a:gd name="connsiteY7" fmla="*/ 577849 h 1170924"/>
                  <a:gd name="connsiteX8" fmla="*/ 229046 w 1067244"/>
                  <a:gd name="connsiteY8" fmla="*/ 52799 h 1170924"/>
                  <a:gd name="connsiteX9" fmla="*/ 308701 w 1067244"/>
                  <a:gd name="connsiteY9" fmla="*/ 0 h 1170924"/>
                  <a:gd name="connsiteX10" fmla="*/ 751753 w 1067244"/>
                  <a:gd name="connsiteY10" fmla="*/ 0 h 1170924"/>
                  <a:gd name="connsiteX11" fmla="*/ 812882 w 1067244"/>
                  <a:gd name="connsiteY11" fmla="*/ 25321 h 1170924"/>
                  <a:gd name="connsiteX12" fmla="*/ 817217 w 1067244"/>
                  <a:gd name="connsiteY12" fmla="*/ 31751 h 1170924"/>
                  <a:gd name="connsiteX13" fmla="*/ 818783 w 1067244"/>
                  <a:gd name="connsiteY13" fmla="*/ 31751 h 1170924"/>
                  <a:gd name="connsiteX14" fmla="*/ 823068 w 1067244"/>
                  <a:gd name="connsiteY14" fmla="*/ 40429 h 1170924"/>
                  <a:gd name="connsiteX15" fmla="*/ 831409 w 1067244"/>
                  <a:gd name="connsiteY15" fmla="*/ 52799 h 1170924"/>
                  <a:gd name="connsiteX16" fmla="*/ 832952 w 1067244"/>
                  <a:gd name="connsiteY16" fmla="*/ 60447 h 1170924"/>
                  <a:gd name="connsiteX17" fmla="*/ 1061230 w 1067244"/>
                  <a:gd name="connsiteY17" fmla="*/ 577849 h 1170924"/>
                  <a:gd name="connsiteX18" fmla="*/ 1067244 w 1067244"/>
                  <a:gd name="connsiteY18" fmla="*/ 1170924 h 1170924"/>
                  <a:gd name="connsiteX0" fmla="*/ 1067244 w 1068393"/>
                  <a:gd name="connsiteY0" fmla="*/ 1170924 h 1170924"/>
                  <a:gd name="connsiteX1" fmla="*/ 847114 w 1068393"/>
                  <a:gd name="connsiteY1" fmla="*/ 1170924 h 1170924"/>
                  <a:gd name="connsiteX2" fmla="*/ 816924 w 1068393"/>
                  <a:gd name="connsiteY2" fmla="*/ 1115303 h 1170924"/>
                  <a:gd name="connsiteX3" fmla="*/ 528637 w 1068393"/>
                  <a:gd name="connsiteY3" fmla="*/ 962022 h 1170924"/>
                  <a:gd name="connsiteX4" fmla="*/ 240349 w 1068393"/>
                  <a:gd name="connsiteY4" fmla="*/ 1115303 h 1170924"/>
                  <a:gd name="connsiteX5" fmla="*/ 210159 w 1068393"/>
                  <a:gd name="connsiteY5" fmla="*/ 1170924 h 1170924"/>
                  <a:gd name="connsiteX6" fmla="*/ 0 w 1068393"/>
                  <a:gd name="connsiteY6" fmla="*/ 1170924 h 1170924"/>
                  <a:gd name="connsiteX7" fmla="*/ 4200 w 1068393"/>
                  <a:gd name="connsiteY7" fmla="*/ 577849 h 1170924"/>
                  <a:gd name="connsiteX8" fmla="*/ 229046 w 1068393"/>
                  <a:gd name="connsiteY8" fmla="*/ 52799 h 1170924"/>
                  <a:gd name="connsiteX9" fmla="*/ 308701 w 1068393"/>
                  <a:gd name="connsiteY9" fmla="*/ 0 h 1170924"/>
                  <a:gd name="connsiteX10" fmla="*/ 751753 w 1068393"/>
                  <a:gd name="connsiteY10" fmla="*/ 0 h 1170924"/>
                  <a:gd name="connsiteX11" fmla="*/ 812882 w 1068393"/>
                  <a:gd name="connsiteY11" fmla="*/ 25321 h 1170924"/>
                  <a:gd name="connsiteX12" fmla="*/ 817217 w 1068393"/>
                  <a:gd name="connsiteY12" fmla="*/ 31751 h 1170924"/>
                  <a:gd name="connsiteX13" fmla="*/ 818783 w 1068393"/>
                  <a:gd name="connsiteY13" fmla="*/ 31751 h 1170924"/>
                  <a:gd name="connsiteX14" fmla="*/ 823068 w 1068393"/>
                  <a:gd name="connsiteY14" fmla="*/ 40429 h 1170924"/>
                  <a:gd name="connsiteX15" fmla="*/ 831409 w 1068393"/>
                  <a:gd name="connsiteY15" fmla="*/ 52799 h 1170924"/>
                  <a:gd name="connsiteX16" fmla="*/ 832952 w 1068393"/>
                  <a:gd name="connsiteY16" fmla="*/ 60447 h 1170924"/>
                  <a:gd name="connsiteX17" fmla="*/ 1067879 w 1068393"/>
                  <a:gd name="connsiteY17" fmla="*/ 574524 h 1170924"/>
                  <a:gd name="connsiteX18" fmla="*/ 1067244 w 1068393"/>
                  <a:gd name="connsiteY18" fmla="*/ 1170924 h 1170924"/>
                  <a:gd name="connsiteX0" fmla="*/ 1067244 w 1068393"/>
                  <a:gd name="connsiteY0" fmla="*/ 1170924 h 1170924"/>
                  <a:gd name="connsiteX1" fmla="*/ 847114 w 1068393"/>
                  <a:gd name="connsiteY1" fmla="*/ 1170924 h 1170924"/>
                  <a:gd name="connsiteX2" fmla="*/ 816924 w 1068393"/>
                  <a:gd name="connsiteY2" fmla="*/ 1115303 h 1170924"/>
                  <a:gd name="connsiteX3" fmla="*/ 528637 w 1068393"/>
                  <a:gd name="connsiteY3" fmla="*/ 962022 h 1170924"/>
                  <a:gd name="connsiteX4" fmla="*/ 240349 w 1068393"/>
                  <a:gd name="connsiteY4" fmla="*/ 1115303 h 1170924"/>
                  <a:gd name="connsiteX5" fmla="*/ 210159 w 1068393"/>
                  <a:gd name="connsiteY5" fmla="*/ 1170924 h 1170924"/>
                  <a:gd name="connsiteX6" fmla="*/ 0 w 1068393"/>
                  <a:gd name="connsiteY6" fmla="*/ 1170924 h 1170924"/>
                  <a:gd name="connsiteX7" fmla="*/ 876 w 1068393"/>
                  <a:gd name="connsiteY7" fmla="*/ 581174 h 1170924"/>
                  <a:gd name="connsiteX8" fmla="*/ 229046 w 1068393"/>
                  <a:gd name="connsiteY8" fmla="*/ 52799 h 1170924"/>
                  <a:gd name="connsiteX9" fmla="*/ 308701 w 1068393"/>
                  <a:gd name="connsiteY9" fmla="*/ 0 h 1170924"/>
                  <a:gd name="connsiteX10" fmla="*/ 751753 w 1068393"/>
                  <a:gd name="connsiteY10" fmla="*/ 0 h 1170924"/>
                  <a:gd name="connsiteX11" fmla="*/ 812882 w 1068393"/>
                  <a:gd name="connsiteY11" fmla="*/ 25321 h 1170924"/>
                  <a:gd name="connsiteX12" fmla="*/ 817217 w 1068393"/>
                  <a:gd name="connsiteY12" fmla="*/ 31751 h 1170924"/>
                  <a:gd name="connsiteX13" fmla="*/ 818783 w 1068393"/>
                  <a:gd name="connsiteY13" fmla="*/ 31751 h 1170924"/>
                  <a:gd name="connsiteX14" fmla="*/ 823068 w 1068393"/>
                  <a:gd name="connsiteY14" fmla="*/ 40429 h 1170924"/>
                  <a:gd name="connsiteX15" fmla="*/ 831409 w 1068393"/>
                  <a:gd name="connsiteY15" fmla="*/ 52799 h 1170924"/>
                  <a:gd name="connsiteX16" fmla="*/ 832952 w 1068393"/>
                  <a:gd name="connsiteY16" fmla="*/ 60447 h 1170924"/>
                  <a:gd name="connsiteX17" fmla="*/ 1067879 w 1068393"/>
                  <a:gd name="connsiteY17" fmla="*/ 574524 h 1170924"/>
                  <a:gd name="connsiteX18" fmla="*/ 1067244 w 1068393"/>
                  <a:gd name="connsiteY18" fmla="*/ 1170924 h 11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8393" h="1170924">
                    <a:moveTo>
                      <a:pt x="1067244" y="1170924"/>
                    </a:moveTo>
                    <a:lnTo>
                      <a:pt x="847114" y="1170924"/>
                    </a:lnTo>
                    <a:lnTo>
                      <a:pt x="816924" y="1115303"/>
                    </a:lnTo>
                    <a:cubicBezTo>
                      <a:pt x="754447" y="1022824"/>
                      <a:pt x="648642" y="962022"/>
                      <a:pt x="528637" y="962022"/>
                    </a:cubicBezTo>
                    <a:cubicBezTo>
                      <a:pt x="408631" y="962022"/>
                      <a:pt x="302827" y="1022824"/>
                      <a:pt x="240349" y="1115303"/>
                    </a:cubicBezTo>
                    <a:lnTo>
                      <a:pt x="210159" y="1170924"/>
                    </a:lnTo>
                    <a:lnTo>
                      <a:pt x="0" y="1170924"/>
                    </a:lnTo>
                    <a:lnTo>
                      <a:pt x="876" y="581174"/>
                    </a:lnTo>
                    <a:lnTo>
                      <a:pt x="229046" y="52799"/>
                    </a:lnTo>
                    <a:cubicBezTo>
                      <a:pt x="242170" y="21772"/>
                      <a:pt x="272893" y="0"/>
                      <a:pt x="308701" y="0"/>
                    </a:cubicBezTo>
                    <a:lnTo>
                      <a:pt x="751753" y="0"/>
                    </a:lnTo>
                    <a:cubicBezTo>
                      <a:pt x="775625" y="0"/>
                      <a:pt x="797237" y="9676"/>
                      <a:pt x="812882" y="25321"/>
                    </a:cubicBezTo>
                    <a:lnTo>
                      <a:pt x="817217" y="31751"/>
                    </a:lnTo>
                    <a:lnTo>
                      <a:pt x="818783" y="31751"/>
                    </a:lnTo>
                    <a:lnTo>
                      <a:pt x="823068" y="40429"/>
                    </a:lnTo>
                    <a:lnTo>
                      <a:pt x="831409" y="52799"/>
                    </a:lnTo>
                    <a:lnTo>
                      <a:pt x="832952" y="60447"/>
                    </a:lnTo>
                    <a:lnTo>
                      <a:pt x="1067879" y="574524"/>
                    </a:lnTo>
                    <a:cubicBezTo>
                      <a:pt x="1069884" y="772216"/>
                      <a:pt x="1065239" y="973232"/>
                      <a:pt x="1067244" y="1170924"/>
                    </a:cubicBez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195" name="Oval 22">
                <a:extLst>
                  <a:ext uri="{FF2B5EF4-FFF2-40B4-BE49-F238E27FC236}">
                    <a16:creationId xmlns:a16="http://schemas.microsoft.com/office/drawing/2014/main" id="{75C8270F-D41D-99D5-FE62-433C28D58357}"/>
                  </a:ext>
                </a:extLst>
              </p:cNvPr>
              <p:cNvSpPr/>
              <p:nvPr/>
            </p:nvSpPr>
            <p:spPr>
              <a:xfrm>
                <a:off x="5271717" y="2013083"/>
                <a:ext cx="2418944" cy="2639175"/>
              </a:xfrm>
              <a:custGeom>
                <a:avLst/>
                <a:gdLst>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10515 w 2418944"/>
                  <a:gd name="connsiteY13" fmla="*/ 986839 h 2639175"/>
                  <a:gd name="connsiteX14" fmla="*/ 1501775 w 2418944"/>
                  <a:gd name="connsiteY14" fmla="*/ 986839 h 2639175"/>
                  <a:gd name="connsiteX15" fmla="*/ 2414975 w 2418944"/>
                  <a:gd name="connsiteY15"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01775 w 2418944"/>
                  <a:gd name="connsiteY13" fmla="*/ 986839 h 2639175"/>
                  <a:gd name="connsiteX14" fmla="*/ 2414975 w 2418944"/>
                  <a:gd name="connsiteY14"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34685 w 2418944"/>
                  <a:gd name="connsiteY4" fmla="*/ 963698 h 2639175"/>
                  <a:gd name="connsiteX5" fmla="*/ 1721595 w 2418944"/>
                  <a:gd name="connsiteY5" fmla="*/ 1952777 h 2639175"/>
                  <a:gd name="connsiteX6" fmla="*/ 864600 w 2418944"/>
                  <a:gd name="connsiteY6" fmla="*/ 2639175 h 2639175"/>
                  <a:gd name="connsiteX7" fmla="*/ 7605 w 2418944"/>
                  <a:gd name="connsiteY7" fmla="*/ 1952777 h 2639175"/>
                  <a:gd name="connsiteX8" fmla="*/ 0 w 2418944"/>
                  <a:gd name="connsiteY8" fmla="*/ 966802 h 2639175"/>
                  <a:gd name="connsiteX9" fmla="*/ 221539 w 2418944"/>
                  <a:gd name="connsiteY9" fmla="*/ 966802 h 2639175"/>
                  <a:gd name="connsiteX10" fmla="*/ 269199 w 2418944"/>
                  <a:gd name="connsiteY10" fmla="*/ 2020783 h 2639175"/>
                  <a:gd name="connsiteX11" fmla="*/ 860293 w 2418944"/>
                  <a:gd name="connsiteY11" fmla="*/ 2405814 h 2639175"/>
                  <a:gd name="connsiteX12" fmla="*/ 1451387 w 2418944"/>
                  <a:gd name="connsiteY12" fmla="*/ 2020783 h 2639175"/>
                  <a:gd name="connsiteX13" fmla="*/ 1501775 w 2418944"/>
                  <a:gd name="connsiteY13" fmla="*/ 986839 h 2639175"/>
                  <a:gd name="connsiteX14" fmla="*/ 2414975 w 2418944"/>
                  <a:gd name="connsiteY14"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5441 w 2418944"/>
                  <a:gd name="connsiteY3" fmla="*/ 963698 h 2639175"/>
                  <a:gd name="connsiteX4" fmla="*/ 1721595 w 2418944"/>
                  <a:gd name="connsiteY4" fmla="*/ 1952777 h 2639175"/>
                  <a:gd name="connsiteX5" fmla="*/ 864600 w 2418944"/>
                  <a:gd name="connsiteY5" fmla="*/ 2639175 h 2639175"/>
                  <a:gd name="connsiteX6" fmla="*/ 7605 w 2418944"/>
                  <a:gd name="connsiteY6" fmla="*/ 1952777 h 2639175"/>
                  <a:gd name="connsiteX7" fmla="*/ 0 w 2418944"/>
                  <a:gd name="connsiteY7" fmla="*/ 966802 h 2639175"/>
                  <a:gd name="connsiteX8" fmla="*/ 221539 w 2418944"/>
                  <a:gd name="connsiteY8" fmla="*/ 966802 h 2639175"/>
                  <a:gd name="connsiteX9" fmla="*/ 269199 w 2418944"/>
                  <a:gd name="connsiteY9" fmla="*/ 2020783 h 2639175"/>
                  <a:gd name="connsiteX10" fmla="*/ 860293 w 2418944"/>
                  <a:gd name="connsiteY10" fmla="*/ 2405814 h 2639175"/>
                  <a:gd name="connsiteX11" fmla="*/ 1451387 w 2418944"/>
                  <a:gd name="connsiteY11" fmla="*/ 2020783 h 2639175"/>
                  <a:gd name="connsiteX12" fmla="*/ 1501775 w 2418944"/>
                  <a:gd name="connsiteY12" fmla="*/ 986839 h 2639175"/>
                  <a:gd name="connsiteX13" fmla="*/ 2414975 w 2418944"/>
                  <a:gd name="connsiteY13"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 name="connsiteX0" fmla="*/ 2414975 w 2418944"/>
                  <a:gd name="connsiteY0" fmla="*/ 0 h 2639175"/>
                  <a:gd name="connsiteX1" fmla="*/ 2418944 w 2418944"/>
                  <a:gd name="connsiteY1" fmla="*/ 221497 h 2639175"/>
                  <a:gd name="connsiteX2" fmla="*/ 1737352 w 2418944"/>
                  <a:gd name="connsiteY2" fmla="*/ 834560 h 2639175"/>
                  <a:gd name="connsiteX3" fmla="*/ 1721595 w 2418944"/>
                  <a:gd name="connsiteY3" fmla="*/ 1952777 h 2639175"/>
                  <a:gd name="connsiteX4" fmla="*/ 864600 w 2418944"/>
                  <a:gd name="connsiteY4" fmla="*/ 2639175 h 2639175"/>
                  <a:gd name="connsiteX5" fmla="*/ 7605 w 2418944"/>
                  <a:gd name="connsiteY5" fmla="*/ 1952777 h 2639175"/>
                  <a:gd name="connsiteX6" fmla="*/ 0 w 2418944"/>
                  <a:gd name="connsiteY6" fmla="*/ 966802 h 2639175"/>
                  <a:gd name="connsiteX7" fmla="*/ 221539 w 2418944"/>
                  <a:gd name="connsiteY7" fmla="*/ 966802 h 2639175"/>
                  <a:gd name="connsiteX8" fmla="*/ 269199 w 2418944"/>
                  <a:gd name="connsiteY8" fmla="*/ 2020783 h 2639175"/>
                  <a:gd name="connsiteX9" fmla="*/ 860293 w 2418944"/>
                  <a:gd name="connsiteY9" fmla="*/ 2405814 h 2639175"/>
                  <a:gd name="connsiteX10" fmla="*/ 1451387 w 2418944"/>
                  <a:gd name="connsiteY10" fmla="*/ 2020783 h 2639175"/>
                  <a:gd name="connsiteX11" fmla="*/ 1501775 w 2418944"/>
                  <a:gd name="connsiteY11" fmla="*/ 986839 h 2639175"/>
                  <a:gd name="connsiteX12" fmla="*/ 2414975 w 2418944"/>
                  <a:gd name="connsiteY12" fmla="*/ 0 h 263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8944" h="2639175">
                    <a:moveTo>
                      <a:pt x="2414975" y="0"/>
                    </a:moveTo>
                    <a:lnTo>
                      <a:pt x="2418944" y="221497"/>
                    </a:lnTo>
                    <a:cubicBezTo>
                      <a:pt x="2080891" y="228551"/>
                      <a:pt x="1801834" y="489962"/>
                      <a:pt x="1737352" y="834560"/>
                    </a:cubicBezTo>
                    <a:cubicBezTo>
                      <a:pt x="1719140" y="1116588"/>
                      <a:pt x="1748447" y="1670749"/>
                      <a:pt x="1721595" y="1952777"/>
                    </a:cubicBezTo>
                    <a:cubicBezTo>
                      <a:pt x="1640026" y="2344504"/>
                      <a:pt x="1287330" y="2639175"/>
                      <a:pt x="864600" y="2639175"/>
                    </a:cubicBezTo>
                    <a:cubicBezTo>
                      <a:pt x="441870" y="2639175"/>
                      <a:pt x="89174" y="2344504"/>
                      <a:pt x="7605" y="1952777"/>
                    </a:cubicBezTo>
                    <a:cubicBezTo>
                      <a:pt x="-3569" y="1740746"/>
                      <a:pt x="2535" y="1295460"/>
                      <a:pt x="0" y="966802"/>
                    </a:cubicBezTo>
                    <a:lnTo>
                      <a:pt x="221539" y="966802"/>
                    </a:lnTo>
                    <a:cubicBezTo>
                      <a:pt x="237426" y="1318129"/>
                      <a:pt x="210114" y="1937268"/>
                      <a:pt x="269199" y="2020783"/>
                    </a:cubicBezTo>
                    <a:cubicBezTo>
                      <a:pt x="366585" y="2247050"/>
                      <a:pt x="594572" y="2405814"/>
                      <a:pt x="860293" y="2405814"/>
                    </a:cubicBezTo>
                    <a:cubicBezTo>
                      <a:pt x="1126014" y="2405814"/>
                      <a:pt x="1354002" y="2247050"/>
                      <a:pt x="1451387" y="2020783"/>
                    </a:cubicBezTo>
                    <a:cubicBezTo>
                      <a:pt x="1558301" y="1784287"/>
                      <a:pt x="1501011" y="1379790"/>
                      <a:pt x="1501775" y="986839"/>
                    </a:cubicBezTo>
                    <a:cubicBezTo>
                      <a:pt x="1501775" y="449033"/>
                      <a:pt x="1907847" y="10217"/>
                      <a:pt x="2414975" y="0"/>
                    </a:cubicBezTo>
                    <a:close/>
                  </a:path>
                </a:pathLst>
              </a:custGeom>
              <a:grpFill/>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grpSp>
        <p:sp>
          <p:nvSpPr>
            <p:cNvPr id="176" name="Freeform 19">
              <a:extLst>
                <a:ext uri="{FF2B5EF4-FFF2-40B4-BE49-F238E27FC236}">
                  <a16:creationId xmlns:a16="http://schemas.microsoft.com/office/drawing/2014/main" id="{E1E8DB5B-9C83-A72B-288B-1F0F4A140A19}"/>
                </a:ext>
              </a:extLst>
            </p:cNvPr>
            <p:cNvSpPr>
              <a:spLocks noEditPoints="1"/>
            </p:cNvSpPr>
            <p:nvPr/>
          </p:nvSpPr>
          <p:spPr bwMode="auto">
            <a:xfrm>
              <a:off x="331718" y="2509960"/>
              <a:ext cx="175375" cy="145840"/>
            </a:xfrm>
            <a:custGeom>
              <a:avLst/>
              <a:gdLst>
                <a:gd name="T0" fmla="*/ 583 w 700"/>
                <a:gd name="T1" fmla="*/ 416 h 666"/>
                <a:gd name="T2" fmla="*/ 517 w 700"/>
                <a:gd name="T3" fmla="*/ 416 h 666"/>
                <a:gd name="T4" fmla="*/ 517 w 700"/>
                <a:gd name="T5" fmla="*/ 350 h 666"/>
                <a:gd name="T6" fmla="*/ 583 w 700"/>
                <a:gd name="T7" fmla="*/ 350 h 666"/>
                <a:gd name="T8" fmla="*/ 583 w 700"/>
                <a:gd name="T9" fmla="*/ 416 h 666"/>
                <a:gd name="T10" fmla="*/ 583 w 700"/>
                <a:gd name="T11" fmla="*/ 566 h 666"/>
                <a:gd name="T12" fmla="*/ 517 w 700"/>
                <a:gd name="T13" fmla="*/ 566 h 666"/>
                <a:gd name="T14" fmla="*/ 517 w 700"/>
                <a:gd name="T15" fmla="*/ 500 h 666"/>
                <a:gd name="T16" fmla="*/ 583 w 700"/>
                <a:gd name="T17" fmla="*/ 500 h 666"/>
                <a:gd name="T18" fmla="*/ 583 w 700"/>
                <a:gd name="T19" fmla="*/ 566 h 666"/>
                <a:gd name="T20" fmla="*/ 450 w 700"/>
                <a:gd name="T21" fmla="*/ 416 h 666"/>
                <a:gd name="T22" fmla="*/ 383 w 700"/>
                <a:gd name="T23" fmla="*/ 416 h 666"/>
                <a:gd name="T24" fmla="*/ 383 w 700"/>
                <a:gd name="T25" fmla="*/ 350 h 666"/>
                <a:gd name="T26" fmla="*/ 450 w 700"/>
                <a:gd name="T27" fmla="*/ 350 h 666"/>
                <a:gd name="T28" fmla="*/ 450 w 700"/>
                <a:gd name="T29" fmla="*/ 416 h 666"/>
                <a:gd name="T30" fmla="*/ 450 w 700"/>
                <a:gd name="T31" fmla="*/ 566 h 666"/>
                <a:gd name="T32" fmla="*/ 383 w 700"/>
                <a:gd name="T33" fmla="*/ 566 h 666"/>
                <a:gd name="T34" fmla="*/ 383 w 700"/>
                <a:gd name="T35" fmla="*/ 500 h 666"/>
                <a:gd name="T36" fmla="*/ 450 w 700"/>
                <a:gd name="T37" fmla="*/ 500 h 666"/>
                <a:gd name="T38" fmla="*/ 450 w 700"/>
                <a:gd name="T39" fmla="*/ 566 h 666"/>
                <a:gd name="T40" fmla="*/ 283 w 700"/>
                <a:gd name="T41" fmla="*/ 166 h 666"/>
                <a:gd name="T42" fmla="*/ 350 w 700"/>
                <a:gd name="T43" fmla="*/ 100 h 666"/>
                <a:gd name="T44" fmla="*/ 417 w 700"/>
                <a:gd name="T45" fmla="*/ 166 h 666"/>
                <a:gd name="T46" fmla="*/ 350 w 700"/>
                <a:gd name="T47" fmla="*/ 233 h 666"/>
                <a:gd name="T48" fmla="*/ 283 w 700"/>
                <a:gd name="T49" fmla="*/ 166 h 666"/>
                <a:gd name="T50" fmla="*/ 317 w 700"/>
                <a:gd name="T51" fmla="*/ 416 h 666"/>
                <a:gd name="T52" fmla="*/ 250 w 700"/>
                <a:gd name="T53" fmla="*/ 416 h 666"/>
                <a:gd name="T54" fmla="*/ 250 w 700"/>
                <a:gd name="T55" fmla="*/ 350 h 666"/>
                <a:gd name="T56" fmla="*/ 317 w 700"/>
                <a:gd name="T57" fmla="*/ 350 h 666"/>
                <a:gd name="T58" fmla="*/ 317 w 700"/>
                <a:gd name="T59" fmla="*/ 416 h 666"/>
                <a:gd name="T60" fmla="*/ 317 w 700"/>
                <a:gd name="T61" fmla="*/ 566 h 666"/>
                <a:gd name="T62" fmla="*/ 250 w 700"/>
                <a:gd name="T63" fmla="*/ 566 h 666"/>
                <a:gd name="T64" fmla="*/ 250 w 700"/>
                <a:gd name="T65" fmla="*/ 500 h 666"/>
                <a:gd name="T66" fmla="*/ 317 w 700"/>
                <a:gd name="T67" fmla="*/ 500 h 666"/>
                <a:gd name="T68" fmla="*/ 317 w 700"/>
                <a:gd name="T69" fmla="*/ 566 h 666"/>
                <a:gd name="T70" fmla="*/ 183 w 700"/>
                <a:gd name="T71" fmla="*/ 416 h 666"/>
                <a:gd name="T72" fmla="*/ 117 w 700"/>
                <a:gd name="T73" fmla="*/ 416 h 666"/>
                <a:gd name="T74" fmla="*/ 117 w 700"/>
                <a:gd name="T75" fmla="*/ 350 h 666"/>
                <a:gd name="T76" fmla="*/ 183 w 700"/>
                <a:gd name="T77" fmla="*/ 350 h 666"/>
                <a:gd name="T78" fmla="*/ 183 w 700"/>
                <a:gd name="T79" fmla="*/ 416 h 666"/>
                <a:gd name="T80" fmla="*/ 183 w 700"/>
                <a:gd name="T81" fmla="*/ 566 h 666"/>
                <a:gd name="T82" fmla="*/ 117 w 700"/>
                <a:gd name="T83" fmla="*/ 566 h 666"/>
                <a:gd name="T84" fmla="*/ 117 w 700"/>
                <a:gd name="T85" fmla="*/ 500 h 666"/>
                <a:gd name="T86" fmla="*/ 183 w 700"/>
                <a:gd name="T87" fmla="*/ 500 h 666"/>
                <a:gd name="T88" fmla="*/ 183 w 700"/>
                <a:gd name="T89" fmla="*/ 566 h 666"/>
                <a:gd name="T90" fmla="*/ 667 w 700"/>
                <a:gd name="T91" fmla="*/ 250 h 666"/>
                <a:gd name="T92" fmla="*/ 550 w 700"/>
                <a:gd name="T93" fmla="*/ 250 h 666"/>
                <a:gd name="T94" fmla="*/ 550 w 700"/>
                <a:gd name="T95" fmla="*/ 110 h 666"/>
                <a:gd name="T96" fmla="*/ 541 w 700"/>
                <a:gd name="T97" fmla="*/ 95 h 666"/>
                <a:gd name="T98" fmla="*/ 350 w 700"/>
                <a:gd name="T99" fmla="*/ 0 h 666"/>
                <a:gd name="T100" fmla="*/ 159 w 700"/>
                <a:gd name="T101" fmla="*/ 95 h 666"/>
                <a:gd name="T102" fmla="*/ 150 w 700"/>
                <a:gd name="T103" fmla="*/ 110 h 666"/>
                <a:gd name="T104" fmla="*/ 150 w 700"/>
                <a:gd name="T105" fmla="*/ 250 h 666"/>
                <a:gd name="T106" fmla="*/ 33 w 700"/>
                <a:gd name="T107" fmla="*/ 250 h 666"/>
                <a:gd name="T108" fmla="*/ 0 w 700"/>
                <a:gd name="T109" fmla="*/ 283 h 666"/>
                <a:gd name="T110" fmla="*/ 0 w 700"/>
                <a:gd name="T111" fmla="*/ 666 h 666"/>
                <a:gd name="T112" fmla="*/ 700 w 700"/>
                <a:gd name="T113" fmla="*/ 666 h 666"/>
                <a:gd name="T114" fmla="*/ 700 w 700"/>
                <a:gd name="T115" fmla="*/ 283 h 666"/>
                <a:gd name="T116" fmla="*/ 667 w 700"/>
                <a:gd name="T117" fmla="*/ 25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 h="666">
                  <a:moveTo>
                    <a:pt x="583" y="416"/>
                  </a:moveTo>
                  <a:lnTo>
                    <a:pt x="517" y="416"/>
                  </a:lnTo>
                  <a:lnTo>
                    <a:pt x="517" y="350"/>
                  </a:lnTo>
                  <a:lnTo>
                    <a:pt x="583" y="350"/>
                  </a:lnTo>
                  <a:lnTo>
                    <a:pt x="583" y="416"/>
                  </a:lnTo>
                  <a:close/>
                  <a:moveTo>
                    <a:pt x="583" y="566"/>
                  </a:moveTo>
                  <a:lnTo>
                    <a:pt x="517" y="566"/>
                  </a:lnTo>
                  <a:lnTo>
                    <a:pt x="517" y="500"/>
                  </a:lnTo>
                  <a:lnTo>
                    <a:pt x="583" y="500"/>
                  </a:lnTo>
                  <a:lnTo>
                    <a:pt x="583" y="566"/>
                  </a:lnTo>
                  <a:close/>
                  <a:moveTo>
                    <a:pt x="450" y="416"/>
                  </a:moveTo>
                  <a:lnTo>
                    <a:pt x="383" y="416"/>
                  </a:lnTo>
                  <a:lnTo>
                    <a:pt x="383" y="350"/>
                  </a:lnTo>
                  <a:lnTo>
                    <a:pt x="450" y="350"/>
                  </a:lnTo>
                  <a:lnTo>
                    <a:pt x="450" y="416"/>
                  </a:lnTo>
                  <a:close/>
                  <a:moveTo>
                    <a:pt x="450" y="566"/>
                  </a:moveTo>
                  <a:lnTo>
                    <a:pt x="383" y="566"/>
                  </a:lnTo>
                  <a:lnTo>
                    <a:pt x="383" y="500"/>
                  </a:lnTo>
                  <a:lnTo>
                    <a:pt x="450" y="500"/>
                  </a:lnTo>
                  <a:lnTo>
                    <a:pt x="450" y="566"/>
                  </a:lnTo>
                  <a:close/>
                  <a:moveTo>
                    <a:pt x="283" y="166"/>
                  </a:moveTo>
                  <a:cubicBezTo>
                    <a:pt x="283" y="129"/>
                    <a:pt x="313" y="100"/>
                    <a:pt x="350" y="100"/>
                  </a:cubicBezTo>
                  <a:cubicBezTo>
                    <a:pt x="387" y="100"/>
                    <a:pt x="417" y="129"/>
                    <a:pt x="417" y="166"/>
                  </a:cubicBezTo>
                  <a:cubicBezTo>
                    <a:pt x="417" y="203"/>
                    <a:pt x="387" y="233"/>
                    <a:pt x="350" y="233"/>
                  </a:cubicBezTo>
                  <a:cubicBezTo>
                    <a:pt x="313" y="233"/>
                    <a:pt x="283" y="203"/>
                    <a:pt x="283" y="166"/>
                  </a:cubicBezTo>
                  <a:close/>
                  <a:moveTo>
                    <a:pt x="317" y="416"/>
                  </a:moveTo>
                  <a:lnTo>
                    <a:pt x="250" y="416"/>
                  </a:lnTo>
                  <a:lnTo>
                    <a:pt x="250" y="350"/>
                  </a:lnTo>
                  <a:lnTo>
                    <a:pt x="317" y="350"/>
                  </a:lnTo>
                  <a:lnTo>
                    <a:pt x="317" y="416"/>
                  </a:lnTo>
                  <a:close/>
                  <a:moveTo>
                    <a:pt x="317" y="566"/>
                  </a:moveTo>
                  <a:lnTo>
                    <a:pt x="250" y="566"/>
                  </a:lnTo>
                  <a:lnTo>
                    <a:pt x="250" y="500"/>
                  </a:lnTo>
                  <a:lnTo>
                    <a:pt x="317" y="500"/>
                  </a:lnTo>
                  <a:lnTo>
                    <a:pt x="317" y="566"/>
                  </a:lnTo>
                  <a:close/>
                  <a:moveTo>
                    <a:pt x="183" y="416"/>
                  </a:moveTo>
                  <a:lnTo>
                    <a:pt x="117" y="416"/>
                  </a:lnTo>
                  <a:lnTo>
                    <a:pt x="117" y="350"/>
                  </a:lnTo>
                  <a:lnTo>
                    <a:pt x="183" y="350"/>
                  </a:lnTo>
                  <a:lnTo>
                    <a:pt x="183" y="416"/>
                  </a:lnTo>
                  <a:close/>
                  <a:moveTo>
                    <a:pt x="183" y="566"/>
                  </a:moveTo>
                  <a:lnTo>
                    <a:pt x="117" y="566"/>
                  </a:lnTo>
                  <a:lnTo>
                    <a:pt x="117" y="500"/>
                  </a:lnTo>
                  <a:lnTo>
                    <a:pt x="183" y="500"/>
                  </a:lnTo>
                  <a:lnTo>
                    <a:pt x="183" y="566"/>
                  </a:lnTo>
                  <a:close/>
                  <a:moveTo>
                    <a:pt x="667" y="250"/>
                  </a:moveTo>
                  <a:lnTo>
                    <a:pt x="550" y="250"/>
                  </a:lnTo>
                  <a:lnTo>
                    <a:pt x="550" y="110"/>
                  </a:lnTo>
                  <a:cubicBezTo>
                    <a:pt x="550" y="104"/>
                    <a:pt x="546" y="98"/>
                    <a:pt x="541" y="95"/>
                  </a:cubicBezTo>
                  <a:lnTo>
                    <a:pt x="350" y="0"/>
                  </a:lnTo>
                  <a:lnTo>
                    <a:pt x="159" y="95"/>
                  </a:lnTo>
                  <a:cubicBezTo>
                    <a:pt x="154" y="98"/>
                    <a:pt x="150" y="104"/>
                    <a:pt x="150" y="110"/>
                  </a:cubicBezTo>
                  <a:lnTo>
                    <a:pt x="150" y="250"/>
                  </a:lnTo>
                  <a:lnTo>
                    <a:pt x="33" y="250"/>
                  </a:lnTo>
                  <a:cubicBezTo>
                    <a:pt x="15" y="250"/>
                    <a:pt x="0" y="265"/>
                    <a:pt x="0" y="283"/>
                  </a:cubicBezTo>
                  <a:lnTo>
                    <a:pt x="0" y="666"/>
                  </a:lnTo>
                  <a:lnTo>
                    <a:pt x="700" y="666"/>
                  </a:lnTo>
                  <a:lnTo>
                    <a:pt x="700" y="283"/>
                  </a:lnTo>
                  <a:cubicBezTo>
                    <a:pt x="700" y="265"/>
                    <a:pt x="685" y="250"/>
                    <a:pt x="667" y="250"/>
                  </a:cubicBezTo>
                </a:path>
              </a:pathLst>
            </a:custGeom>
            <a:solidFill>
              <a:srgbClr val="21479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nvGrpSpPr>
            <p:cNvPr id="177" name="Group 176">
              <a:extLst>
                <a:ext uri="{FF2B5EF4-FFF2-40B4-BE49-F238E27FC236}">
                  <a16:creationId xmlns:a16="http://schemas.microsoft.com/office/drawing/2014/main" id="{DD98BD14-6785-6B88-4A20-842B1DB9B2B1}"/>
                </a:ext>
              </a:extLst>
            </p:cNvPr>
            <p:cNvGrpSpPr/>
            <p:nvPr/>
          </p:nvGrpSpPr>
          <p:grpSpPr>
            <a:xfrm>
              <a:off x="277209" y="2820405"/>
              <a:ext cx="250537" cy="205929"/>
              <a:chOff x="12677775" y="571500"/>
              <a:chExt cx="609601" cy="609600"/>
            </a:xfrm>
            <a:solidFill>
              <a:srgbClr val="214794"/>
            </a:solidFill>
          </p:grpSpPr>
          <p:sp>
            <p:nvSpPr>
              <p:cNvPr id="178" name="Freeform 21">
                <a:extLst>
                  <a:ext uri="{FF2B5EF4-FFF2-40B4-BE49-F238E27FC236}">
                    <a16:creationId xmlns:a16="http://schemas.microsoft.com/office/drawing/2014/main" id="{0E56C7B9-37D9-DE3D-D476-C0F4F18EB091}"/>
                  </a:ext>
                </a:extLst>
              </p:cNvPr>
              <p:cNvSpPr>
                <a:spLocks/>
              </p:cNvSpPr>
              <p:nvPr/>
            </p:nvSpPr>
            <p:spPr bwMode="auto">
              <a:xfrm>
                <a:off x="12850813" y="622300"/>
                <a:ext cx="193675" cy="68263"/>
              </a:xfrm>
              <a:custGeom>
                <a:avLst/>
                <a:gdLst>
                  <a:gd name="T0" fmla="*/ 173 w 256"/>
                  <a:gd name="T1" fmla="*/ 0 h 89"/>
                  <a:gd name="T2" fmla="*/ 0 w 256"/>
                  <a:gd name="T3" fmla="*/ 49 h 89"/>
                  <a:gd name="T4" fmla="*/ 66 w 256"/>
                  <a:gd name="T5" fmla="*/ 89 h 89"/>
                  <a:gd name="T6" fmla="*/ 173 w 256"/>
                  <a:gd name="T7" fmla="*/ 66 h 89"/>
                  <a:gd name="T8" fmla="*/ 256 w 256"/>
                  <a:gd name="T9" fmla="*/ 80 h 89"/>
                  <a:gd name="T10" fmla="*/ 256 w 256"/>
                  <a:gd name="T11" fmla="*/ 11 h 89"/>
                  <a:gd name="T12" fmla="*/ 173 w 256"/>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256" h="89">
                    <a:moveTo>
                      <a:pt x="173" y="0"/>
                    </a:moveTo>
                    <a:cubicBezTo>
                      <a:pt x="109" y="0"/>
                      <a:pt x="50" y="18"/>
                      <a:pt x="0" y="49"/>
                    </a:cubicBezTo>
                    <a:lnTo>
                      <a:pt x="66" y="89"/>
                    </a:lnTo>
                    <a:cubicBezTo>
                      <a:pt x="99" y="74"/>
                      <a:pt x="135" y="66"/>
                      <a:pt x="173" y="66"/>
                    </a:cubicBezTo>
                    <a:cubicBezTo>
                      <a:pt x="202" y="66"/>
                      <a:pt x="230" y="71"/>
                      <a:pt x="256" y="80"/>
                    </a:cubicBezTo>
                    <a:lnTo>
                      <a:pt x="256" y="11"/>
                    </a:lnTo>
                    <a:cubicBezTo>
                      <a:pt x="230" y="4"/>
                      <a:pt x="202" y="0"/>
                      <a:pt x="173"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79" name="Freeform 22">
                <a:extLst>
                  <a:ext uri="{FF2B5EF4-FFF2-40B4-BE49-F238E27FC236}">
                    <a16:creationId xmlns:a16="http://schemas.microsoft.com/office/drawing/2014/main" id="{4B6EB91F-FF5E-3317-0FEB-20E05D145096}"/>
                  </a:ext>
                </a:extLst>
              </p:cNvPr>
              <p:cNvSpPr>
                <a:spLocks/>
              </p:cNvSpPr>
              <p:nvPr/>
            </p:nvSpPr>
            <p:spPr bwMode="auto">
              <a:xfrm>
                <a:off x="12923838" y="1065213"/>
                <a:ext cx="134938" cy="65088"/>
              </a:xfrm>
              <a:custGeom>
                <a:avLst/>
                <a:gdLst>
                  <a:gd name="T0" fmla="*/ 0 w 176"/>
                  <a:gd name="T1" fmla="*/ 8 h 86"/>
                  <a:gd name="T2" fmla="*/ 8 w 176"/>
                  <a:gd name="T3" fmla="*/ 79 h 86"/>
                  <a:gd name="T4" fmla="*/ 76 w 176"/>
                  <a:gd name="T5" fmla="*/ 86 h 86"/>
                  <a:gd name="T6" fmla="*/ 176 w 176"/>
                  <a:gd name="T7" fmla="*/ 71 h 86"/>
                  <a:gd name="T8" fmla="*/ 176 w 176"/>
                  <a:gd name="T9" fmla="*/ 0 h 86"/>
                  <a:gd name="T10" fmla="*/ 76 w 176"/>
                  <a:gd name="T11" fmla="*/ 20 h 86"/>
                  <a:gd name="T12" fmla="*/ 0 w 176"/>
                  <a:gd name="T13" fmla="*/ 8 h 86"/>
                </a:gdLst>
                <a:ahLst/>
                <a:cxnLst>
                  <a:cxn ang="0">
                    <a:pos x="T0" y="T1"/>
                  </a:cxn>
                  <a:cxn ang="0">
                    <a:pos x="T2" y="T3"/>
                  </a:cxn>
                  <a:cxn ang="0">
                    <a:pos x="T4" y="T5"/>
                  </a:cxn>
                  <a:cxn ang="0">
                    <a:pos x="T6" y="T7"/>
                  </a:cxn>
                  <a:cxn ang="0">
                    <a:pos x="T8" y="T9"/>
                  </a:cxn>
                  <a:cxn ang="0">
                    <a:pos x="T10" y="T11"/>
                  </a:cxn>
                  <a:cxn ang="0">
                    <a:pos x="T12" y="T13"/>
                  </a:cxn>
                </a:cxnLst>
                <a:rect l="0" t="0" r="r" b="b"/>
                <a:pathLst>
                  <a:path w="176" h="86">
                    <a:moveTo>
                      <a:pt x="0" y="8"/>
                    </a:moveTo>
                    <a:lnTo>
                      <a:pt x="8" y="79"/>
                    </a:lnTo>
                    <a:cubicBezTo>
                      <a:pt x="30" y="84"/>
                      <a:pt x="53" y="86"/>
                      <a:pt x="76" y="86"/>
                    </a:cubicBezTo>
                    <a:cubicBezTo>
                      <a:pt x="111" y="86"/>
                      <a:pt x="144" y="81"/>
                      <a:pt x="176" y="71"/>
                    </a:cubicBezTo>
                    <a:lnTo>
                      <a:pt x="176" y="0"/>
                    </a:lnTo>
                    <a:cubicBezTo>
                      <a:pt x="145" y="13"/>
                      <a:pt x="111" y="20"/>
                      <a:pt x="76" y="20"/>
                    </a:cubicBezTo>
                    <a:cubicBezTo>
                      <a:pt x="49" y="20"/>
                      <a:pt x="24" y="16"/>
                      <a:pt x="0"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0" name="Freeform 23">
                <a:extLst>
                  <a:ext uri="{FF2B5EF4-FFF2-40B4-BE49-F238E27FC236}">
                    <a16:creationId xmlns:a16="http://schemas.microsoft.com/office/drawing/2014/main" id="{676EAB9E-0D88-37EE-4280-4E933D7AD933}"/>
                  </a:ext>
                </a:extLst>
              </p:cNvPr>
              <p:cNvSpPr>
                <a:spLocks/>
              </p:cNvSpPr>
              <p:nvPr/>
            </p:nvSpPr>
            <p:spPr bwMode="auto">
              <a:xfrm>
                <a:off x="12728575" y="825500"/>
                <a:ext cx="71438" cy="146050"/>
              </a:xfrm>
              <a:custGeom>
                <a:avLst/>
                <a:gdLst>
                  <a:gd name="T0" fmla="*/ 6 w 94"/>
                  <a:gd name="T1" fmla="*/ 0 h 193"/>
                  <a:gd name="T2" fmla="*/ 0 w 94"/>
                  <a:gd name="T3" fmla="*/ 67 h 193"/>
                  <a:gd name="T4" fmla="*/ 24 w 94"/>
                  <a:gd name="T5" fmla="*/ 193 h 193"/>
                  <a:gd name="T6" fmla="*/ 94 w 94"/>
                  <a:gd name="T7" fmla="*/ 185 h 193"/>
                  <a:gd name="T8" fmla="*/ 66 w 94"/>
                  <a:gd name="T9" fmla="*/ 67 h 193"/>
                  <a:gd name="T10" fmla="*/ 75 w 94"/>
                  <a:gd name="T11" fmla="*/ 0 h 193"/>
                  <a:gd name="T12" fmla="*/ 6 w 94"/>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94" h="193">
                    <a:moveTo>
                      <a:pt x="6" y="0"/>
                    </a:moveTo>
                    <a:cubicBezTo>
                      <a:pt x="2" y="22"/>
                      <a:pt x="0" y="44"/>
                      <a:pt x="0" y="67"/>
                    </a:cubicBezTo>
                    <a:cubicBezTo>
                      <a:pt x="0" y="111"/>
                      <a:pt x="9" y="154"/>
                      <a:pt x="24" y="193"/>
                    </a:cubicBezTo>
                    <a:lnTo>
                      <a:pt x="94" y="185"/>
                    </a:lnTo>
                    <a:cubicBezTo>
                      <a:pt x="77" y="150"/>
                      <a:pt x="66" y="110"/>
                      <a:pt x="66" y="67"/>
                    </a:cubicBezTo>
                    <a:cubicBezTo>
                      <a:pt x="66" y="44"/>
                      <a:pt x="70" y="22"/>
                      <a:pt x="75" y="0"/>
                    </a:cubicBezTo>
                    <a:lnTo>
                      <a:pt x="6" y="0"/>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1" name="Freeform 24">
                <a:extLst>
                  <a:ext uri="{FF2B5EF4-FFF2-40B4-BE49-F238E27FC236}">
                    <a16:creationId xmlns:a16="http://schemas.microsoft.com/office/drawing/2014/main" id="{49426CB5-B404-ADF9-1125-9F7FEB92AD26}"/>
                  </a:ext>
                </a:extLst>
              </p:cNvPr>
              <p:cNvSpPr>
                <a:spLocks/>
              </p:cNvSpPr>
              <p:nvPr/>
            </p:nvSpPr>
            <p:spPr bwMode="auto">
              <a:xfrm>
                <a:off x="13174663" y="812800"/>
                <a:ext cx="60325" cy="133350"/>
              </a:xfrm>
              <a:custGeom>
                <a:avLst/>
                <a:gdLst>
                  <a:gd name="T0" fmla="*/ 14 w 80"/>
                  <a:gd name="T1" fmla="*/ 122 h 175"/>
                  <a:gd name="T2" fmla="*/ 61 w 80"/>
                  <a:gd name="T3" fmla="*/ 169 h 175"/>
                  <a:gd name="T4" fmla="*/ 67 w 80"/>
                  <a:gd name="T5" fmla="*/ 175 h 175"/>
                  <a:gd name="T6" fmla="*/ 80 w 80"/>
                  <a:gd name="T7" fmla="*/ 83 h 175"/>
                  <a:gd name="T8" fmla="*/ 69 w 80"/>
                  <a:gd name="T9" fmla="*/ 0 h 175"/>
                  <a:gd name="T10" fmla="*/ 0 w 80"/>
                  <a:gd name="T11" fmla="*/ 0 h 175"/>
                  <a:gd name="T12" fmla="*/ 14 w 80"/>
                  <a:gd name="T13" fmla="*/ 83 h 175"/>
                  <a:gd name="T14" fmla="*/ 11 w 80"/>
                  <a:gd name="T15" fmla="*/ 119 h 175"/>
                  <a:gd name="T16" fmla="*/ 14 w 80"/>
                  <a:gd name="T17" fmla="*/ 1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5">
                    <a:moveTo>
                      <a:pt x="14" y="122"/>
                    </a:moveTo>
                    <a:lnTo>
                      <a:pt x="61" y="169"/>
                    </a:lnTo>
                    <a:lnTo>
                      <a:pt x="67" y="175"/>
                    </a:lnTo>
                    <a:cubicBezTo>
                      <a:pt x="75" y="146"/>
                      <a:pt x="80" y="115"/>
                      <a:pt x="80" y="83"/>
                    </a:cubicBezTo>
                    <a:cubicBezTo>
                      <a:pt x="80" y="54"/>
                      <a:pt x="76" y="26"/>
                      <a:pt x="69" y="0"/>
                    </a:cubicBezTo>
                    <a:lnTo>
                      <a:pt x="0" y="0"/>
                    </a:lnTo>
                    <a:cubicBezTo>
                      <a:pt x="9" y="26"/>
                      <a:pt x="14" y="54"/>
                      <a:pt x="14" y="83"/>
                    </a:cubicBezTo>
                    <a:cubicBezTo>
                      <a:pt x="14" y="95"/>
                      <a:pt x="13" y="107"/>
                      <a:pt x="11" y="119"/>
                    </a:cubicBezTo>
                    <a:lnTo>
                      <a:pt x="14" y="122"/>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2" name="Freeform 25">
                <a:extLst>
                  <a:ext uri="{FF2B5EF4-FFF2-40B4-BE49-F238E27FC236}">
                    <a16:creationId xmlns:a16="http://schemas.microsoft.com/office/drawing/2014/main" id="{D73E1388-477C-5595-FDC5-9AF56357760F}"/>
                  </a:ext>
                </a:extLst>
              </p:cNvPr>
              <p:cNvSpPr>
                <a:spLocks/>
              </p:cNvSpPr>
              <p:nvPr/>
            </p:nvSpPr>
            <p:spPr bwMode="auto">
              <a:xfrm>
                <a:off x="13109575" y="977900"/>
                <a:ext cx="152400" cy="203200"/>
              </a:xfrm>
              <a:custGeom>
                <a:avLst/>
                <a:gdLst>
                  <a:gd name="T0" fmla="*/ 0 w 200"/>
                  <a:gd name="T1" fmla="*/ 100 h 267"/>
                  <a:gd name="T2" fmla="*/ 0 w 200"/>
                  <a:gd name="T3" fmla="*/ 256 h 267"/>
                  <a:gd name="T4" fmla="*/ 11 w 200"/>
                  <a:gd name="T5" fmla="*/ 267 h 267"/>
                  <a:gd name="T6" fmla="*/ 66 w 200"/>
                  <a:gd name="T7" fmla="*/ 267 h 267"/>
                  <a:gd name="T8" fmla="*/ 66 w 200"/>
                  <a:gd name="T9" fmla="*/ 167 h 267"/>
                  <a:gd name="T10" fmla="*/ 133 w 200"/>
                  <a:gd name="T11" fmla="*/ 167 h 267"/>
                  <a:gd name="T12" fmla="*/ 133 w 200"/>
                  <a:gd name="T13" fmla="*/ 267 h 267"/>
                  <a:gd name="T14" fmla="*/ 188 w 200"/>
                  <a:gd name="T15" fmla="*/ 267 h 267"/>
                  <a:gd name="T16" fmla="*/ 200 w 200"/>
                  <a:gd name="T17" fmla="*/ 256 h 267"/>
                  <a:gd name="T18" fmla="*/ 200 w 200"/>
                  <a:gd name="T19" fmla="*/ 100 h 267"/>
                  <a:gd name="T20" fmla="*/ 100 w 200"/>
                  <a:gd name="T21" fmla="*/ 0 h 267"/>
                  <a:gd name="T22" fmla="*/ 0 w 200"/>
                  <a:gd name="T23" fmla="*/ 10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67">
                    <a:moveTo>
                      <a:pt x="0" y="100"/>
                    </a:moveTo>
                    <a:lnTo>
                      <a:pt x="0" y="256"/>
                    </a:lnTo>
                    <a:cubicBezTo>
                      <a:pt x="0" y="262"/>
                      <a:pt x="5" y="267"/>
                      <a:pt x="11" y="267"/>
                    </a:cubicBezTo>
                    <a:lnTo>
                      <a:pt x="66" y="267"/>
                    </a:lnTo>
                    <a:lnTo>
                      <a:pt x="66" y="167"/>
                    </a:lnTo>
                    <a:lnTo>
                      <a:pt x="133" y="167"/>
                    </a:lnTo>
                    <a:lnTo>
                      <a:pt x="133" y="267"/>
                    </a:lnTo>
                    <a:lnTo>
                      <a:pt x="188" y="267"/>
                    </a:lnTo>
                    <a:cubicBezTo>
                      <a:pt x="195" y="267"/>
                      <a:pt x="200" y="262"/>
                      <a:pt x="200" y="256"/>
                    </a:cubicBezTo>
                    <a:lnTo>
                      <a:pt x="200" y="100"/>
                    </a:lnTo>
                    <a:lnTo>
                      <a:pt x="100" y="0"/>
                    </a:lnTo>
                    <a:lnTo>
                      <a:pt x="0"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3" name="Freeform 26">
                <a:extLst>
                  <a:ext uri="{FF2B5EF4-FFF2-40B4-BE49-F238E27FC236}">
                    <a16:creationId xmlns:a16="http://schemas.microsoft.com/office/drawing/2014/main" id="{5E302E05-3D99-06FA-3F74-9F628957AFDF}"/>
                  </a:ext>
                </a:extLst>
              </p:cNvPr>
              <p:cNvSpPr>
                <a:spLocks/>
              </p:cNvSpPr>
              <p:nvPr/>
            </p:nvSpPr>
            <p:spPr bwMode="auto">
              <a:xfrm>
                <a:off x="12677775" y="571500"/>
                <a:ext cx="203200" cy="203200"/>
              </a:xfrm>
              <a:custGeom>
                <a:avLst/>
                <a:gdLst>
                  <a:gd name="T0" fmla="*/ 258 w 267"/>
                  <a:gd name="T1" fmla="*/ 217 h 267"/>
                  <a:gd name="T2" fmla="*/ 254 w 267"/>
                  <a:gd name="T3" fmla="*/ 210 h 267"/>
                  <a:gd name="T4" fmla="*/ 177 w 267"/>
                  <a:gd name="T5" fmla="*/ 165 h 267"/>
                  <a:gd name="T6" fmla="*/ 172 w 267"/>
                  <a:gd name="T7" fmla="*/ 159 h 267"/>
                  <a:gd name="T8" fmla="*/ 162 w 267"/>
                  <a:gd name="T9" fmla="*/ 139 h 267"/>
                  <a:gd name="T10" fmla="*/ 182 w 267"/>
                  <a:gd name="T11" fmla="*/ 83 h 267"/>
                  <a:gd name="T12" fmla="*/ 182 w 267"/>
                  <a:gd name="T13" fmla="*/ 50 h 267"/>
                  <a:gd name="T14" fmla="*/ 133 w 267"/>
                  <a:gd name="T15" fmla="*/ 0 h 267"/>
                  <a:gd name="T16" fmla="*/ 85 w 267"/>
                  <a:gd name="T17" fmla="*/ 50 h 267"/>
                  <a:gd name="T18" fmla="*/ 85 w 267"/>
                  <a:gd name="T19" fmla="*/ 83 h 267"/>
                  <a:gd name="T20" fmla="*/ 104 w 267"/>
                  <a:gd name="T21" fmla="*/ 139 h 267"/>
                  <a:gd name="T22" fmla="*/ 95 w 267"/>
                  <a:gd name="T23" fmla="*/ 159 h 267"/>
                  <a:gd name="T24" fmla="*/ 90 w 267"/>
                  <a:gd name="T25" fmla="*/ 165 h 267"/>
                  <a:gd name="T26" fmla="*/ 13 w 267"/>
                  <a:gd name="T27" fmla="*/ 210 h 267"/>
                  <a:gd name="T28" fmla="*/ 8 w 267"/>
                  <a:gd name="T29" fmla="*/ 217 h 267"/>
                  <a:gd name="T30" fmla="*/ 0 w 267"/>
                  <a:gd name="T31" fmla="*/ 267 h 267"/>
                  <a:gd name="T32" fmla="*/ 267 w 267"/>
                  <a:gd name="T33" fmla="*/ 267 h 267"/>
                  <a:gd name="T34" fmla="*/ 258 w 267"/>
                  <a:gd name="T35" fmla="*/ 2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267">
                    <a:moveTo>
                      <a:pt x="258" y="217"/>
                    </a:moveTo>
                    <a:cubicBezTo>
                      <a:pt x="258" y="214"/>
                      <a:pt x="256" y="211"/>
                      <a:pt x="254" y="210"/>
                    </a:cubicBezTo>
                    <a:lnTo>
                      <a:pt x="177" y="165"/>
                    </a:lnTo>
                    <a:cubicBezTo>
                      <a:pt x="175" y="164"/>
                      <a:pt x="172" y="161"/>
                      <a:pt x="172" y="159"/>
                    </a:cubicBezTo>
                    <a:lnTo>
                      <a:pt x="162" y="139"/>
                    </a:lnTo>
                    <a:cubicBezTo>
                      <a:pt x="175" y="130"/>
                      <a:pt x="182" y="100"/>
                      <a:pt x="182" y="83"/>
                    </a:cubicBezTo>
                    <a:lnTo>
                      <a:pt x="182" y="50"/>
                    </a:lnTo>
                    <a:cubicBezTo>
                      <a:pt x="182" y="22"/>
                      <a:pt x="161" y="0"/>
                      <a:pt x="133" y="0"/>
                    </a:cubicBezTo>
                    <a:cubicBezTo>
                      <a:pt x="106" y="0"/>
                      <a:pt x="85" y="22"/>
                      <a:pt x="85" y="50"/>
                    </a:cubicBezTo>
                    <a:lnTo>
                      <a:pt x="85" y="83"/>
                    </a:lnTo>
                    <a:cubicBezTo>
                      <a:pt x="85" y="100"/>
                      <a:pt x="91" y="130"/>
                      <a:pt x="104" y="139"/>
                    </a:cubicBezTo>
                    <a:lnTo>
                      <a:pt x="95" y="159"/>
                    </a:lnTo>
                    <a:cubicBezTo>
                      <a:pt x="94" y="161"/>
                      <a:pt x="92" y="164"/>
                      <a:pt x="90" y="165"/>
                    </a:cubicBezTo>
                    <a:lnTo>
                      <a:pt x="13" y="210"/>
                    </a:lnTo>
                    <a:cubicBezTo>
                      <a:pt x="11" y="211"/>
                      <a:pt x="9" y="214"/>
                      <a:pt x="8" y="217"/>
                    </a:cubicBezTo>
                    <a:lnTo>
                      <a:pt x="0" y="267"/>
                    </a:lnTo>
                    <a:lnTo>
                      <a:pt x="267" y="267"/>
                    </a:lnTo>
                    <a:lnTo>
                      <a:pt x="258" y="217"/>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4" name="Freeform 27">
                <a:extLst>
                  <a:ext uri="{FF2B5EF4-FFF2-40B4-BE49-F238E27FC236}">
                    <a16:creationId xmlns:a16="http://schemas.microsoft.com/office/drawing/2014/main" id="{E8B5A8DF-230F-7A15-175C-5DF4A5366CC6}"/>
                  </a:ext>
                </a:extLst>
              </p:cNvPr>
              <p:cNvSpPr>
                <a:spLocks noEditPoints="1"/>
              </p:cNvSpPr>
              <p:nvPr/>
            </p:nvSpPr>
            <p:spPr bwMode="auto">
              <a:xfrm>
                <a:off x="13082588" y="609600"/>
                <a:ext cx="204788" cy="152400"/>
              </a:xfrm>
              <a:custGeom>
                <a:avLst/>
                <a:gdLst>
                  <a:gd name="T0" fmla="*/ 200 w 267"/>
                  <a:gd name="T1" fmla="*/ 133 h 200"/>
                  <a:gd name="T2" fmla="*/ 67 w 267"/>
                  <a:gd name="T3" fmla="*/ 133 h 200"/>
                  <a:gd name="T4" fmla="*/ 67 w 267"/>
                  <a:gd name="T5" fmla="*/ 50 h 200"/>
                  <a:gd name="T6" fmla="*/ 200 w 267"/>
                  <a:gd name="T7" fmla="*/ 50 h 200"/>
                  <a:gd name="T8" fmla="*/ 200 w 267"/>
                  <a:gd name="T9" fmla="*/ 133 h 200"/>
                  <a:gd name="T10" fmla="*/ 250 w 267"/>
                  <a:gd name="T11" fmla="*/ 150 h 200"/>
                  <a:gd name="T12" fmla="*/ 250 w 267"/>
                  <a:gd name="T13" fmla="*/ 17 h 200"/>
                  <a:gd name="T14" fmla="*/ 234 w 267"/>
                  <a:gd name="T15" fmla="*/ 0 h 200"/>
                  <a:gd name="T16" fmla="*/ 34 w 267"/>
                  <a:gd name="T17" fmla="*/ 0 h 200"/>
                  <a:gd name="T18" fmla="*/ 17 w 267"/>
                  <a:gd name="T19" fmla="*/ 17 h 200"/>
                  <a:gd name="T20" fmla="*/ 17 w 267"/>
                  <a:gd name="T21" fmla="*/ 150 h 200"/>
                  <a:gd name="T22" fmla="*/ 0 w 267"/>
                  <a:gd name="T23" fmla="*/ 183 h 200"/>
                  <a:gd name="T24" fmla="*/ 0 w 267"/>
                  <a:gd name="T25" fmla="*/ 200 h 200"/>
                  <a:gd name="T26" fmla="*/ 267 w 267"/>
                  <a:gd name="T27" fmla="*/ 200 h 200"/>
                  <a:gd name="T28" fmla="*/ 267 w 267"/>
                  <a:gd name="T29" fmla="*/ 183 h 200"/>
                  <a:gd name="T30" fmla="*/ 250 w 267"/>
                  <a:gd name="T31"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200">
                    <a:moveTo>
                      <a:pt x="200" y="133"/>
                    </a:moveTo>
                    <a:lnTo>
                      <a:pt x="67" y="133"/>
                    </a:lnTo>
                    <a:lnTo>
                      <a:pt x="67" y="50"/>
                    </a:lnTo>
                    <a:lnTo>
                      <a:pt x="200" y="50"/>
                    </a:lnTo>
                    <a:lnTo>
                      <a:pt x="200" y="133"/>
                    </a:lnTo>
                    <a:close/>
                    <a:moveTo>
                      <a:pt x="250" y="150"/>
                    </a:moveTo>
                    <a:lnTo>
                      <a:pt x="250" y="17"/>
                    </a:lnTo>
                    <a:cubicBezTo>
                      <a:pt x="250" y="7"/>
                      <a:pt x="243" y="0"/>
                      <a:pt x="234" y="0"/>
                    </a:cubicBezTo>
                    <a:lnTo>
                      <a:pt x="34" y="0"/>
                    </a:lnTo>
                    <a:cubicBezTo>
                      <a:pt x="24" y="0"/>
                      <a:pt x="17" y="7"/>
                      <a:pt x="17" y="17"/>
                    </a:cubicBezTo>
                    <a:lnTo>
                      <a:pt x="17" y="150"/>
                    </a:lnTo>
                    <a:lnTo>
                      <a:pt x="0" y="183"/>
                    </a:lnTo>
                    <a:lnTo>
                      <a:pt x="0" y="200"/>
                    </a:lnTo>
                    <a:lnTo>
                      <a:pt x="267" y="200"/>
                    </a:lnTo>
                    <a:lnTo>
                      <a:pt x="267" y="183"/>
                    </a:lnTo>
                    <a:lnTo>
                      <a:pt x="250" y="15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sp>
            <p:nvSpPr>
              <p:cNvPr id="185" name="Freeform 28">
                <a:extLst>
                  <a:ext uri="{FF2B5EF4-FFF2-40B4-BE49-F238E27FC236}">
                    <a16:creationId xmlns:a16="http://schemas.microsoft.com/office/drawing/2014/main" id="{8142DF55-8246-8557-14E0-2FC9842CAA55}"/>
                  </a:ext>
                </a:extLst>
              </p:cNvPr>
              <p:cNvSpPr>
                <a:spLocks/>
              </p:cNvSpPr>
              <p:nvPr/>
            </p:nvSpPr>
            <p:spPr bwMode="auto">
              <a:xfrm>
                <a:off x="12677775" y="1016000"/>
                <a:ext cx="203200" cy="127000"/>
              </a:xfrm>
              <a:custGeom>
                <a:avLst/>
                <a:gdLst>
                  <a:gd name="T0" fmla="*/ 217 w 267"/>
                  <a:gd name="T1" fmla="*/ 67 h 167"/>
                  <a:gd name="T2" fmla="*/ 216 w 267"/>
                  <a:gd name="T3" fmla="*/ 67 h 167"/>
                  <a:gd name="T4" fmla="*/ 142 w 267"/>
                  <a:gd name="T5" fmla="*/ 0 h 167"/>
                  <a:gd name="T6" fmla="*/ 71 w 267"/>
                  <a:gd name="T7" fmla="*/ 52 h 167"/>
                  <a:gd name="T8" fmla="*/ 58 w 267"/>
                  <a:gd name="T9" fmla="*/ 50 h 167"/>
                  <a:gd name="T10" fmla="*/ 0 w 267"/>
                  <a:gd name="T11" fmla="*/ 109 h 167"/>
                  <a:gd name="T12" fmla="*/ 58 w 267"/>
                  <a:gd name="T13" fmla="*/ 167 h 167"/>
                  <a:gd name="T14" fmla="*/ 59 w 267"/>
                  <a:gd name="T15" fmla="*/ 167 h 167"/>
                  <a:gd name="T16" fmla="*/ 59 w 267"/>
                  <a:gd name="T17" fmla="*/ 167 h 167"/>
                  <a:gd name="T18" fmla="*/ 217 w 267"/>
                  <a:gd name="T19" fmla="*/ 167 h 167"/>
                  <a:gd name="T20" fmla="*/ 267 w 267"/>
                  <a:gd name="T21" fmla="*/ 117 h 167"/>
                  <a:gd name="T22" fmla="*/ 217 w 267"/>
                  <a:gd name="T23" fmla="*/ 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167">
                    <a:moveTo>
                      <a:pt x="217" y="67"/>
                    </a:moveTo>
                    <a:cubicBezTo>
                      <a:pt x="216" y="67"/>
                      <a:pt x="216" y="67"/>
                      <a:pt x="216" y="67"/>
                    </a:cubicBezTo>
                    <a:cubicBezTo>
                      <a:pt x="212" y="30"/>
                      <a:pt x="180" y="0"/>
                      <a:pt x="142" y="0"/>
                    </a:cubicBezTo>
                    <a:cubicBezTo>
                      <a:pt x="109" y="0"/>
                      <a:pt x="81" y="22"/>
                      <a:pt x="71" y="52"/>
                    </a:cubicBezTo>
                    <a:cubicBezTo>
                      <a:pt x="67" y="51"/>
                      <a:pt x="63" y="50"/>
                      <a:pt x="58" y="50"/>
                    </a:cubicBezTo>
                    <a:cubicBezTo>
                      <a:pt x="26" y="50"/>
                      <a:pt x="0" y="76"/>
                      <a:pt x="0" y="109"/>
                    </a:cubicBezTo>
                    <a:cubicBezTo>
                      <a:pt x="0" y="141"/>
                      <a:pt x="26" y="167"/>
                      <a:pt x="58" y="167"/>
                    </a:cubicBezTo>
                    <a:cubicBezTo>
                      <a:pt x="58" y="167"/>
                      <a:pt x="59" y="167"/>
                      <a:pt x="59" y="167"/>
                    </a:cubicBezTo>
                    <a:lnTo>
                      <a:pt x="59" y="167"/>
                    </a:lnTo>
                    <a:lnTo>
                      <a:pt x="217" y="167"/>
                    </a:lnTo>
                    <a:cubicBezTo>
                      <a:pt x="244" y="167"/>
                      <a:pt x="267" y="145"/>
                      <a:pt x="267" y="117"/>
                    </a:cubicBezTo>
                    <a:cubicBezTo>
                      <a:pt x="267" y="89"/>
                      <a:pt x="244" y="67"/>
                      <a:pt x="217" y="6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srgbClr val="282828"/>
                  </a:solidFill>
                  <a:effectLst/>
                  <a:uLnTx/>
                  <a:uFillTx/>
                  <a:latin typeface="+mj-lt"/>
                  <a:ea typeface="ＭＳ Ｐゴシック" charset="0"/>
                </a:endParaRPr>
              </a:p>
            </p:txBody>
          </p:sp>
        </p:grpSp>
      </p:grpSp>
      <p:sp>
        <p:nvSpPr>
          <p:cNvPr id="199" name="TextBox 198">
            <a:extLst>
              <a:ext uri="{FF2B5EF4-FFF2-40B4-BE49-F238E27FC236}">
                <a16:creationId xmlns:a16="http://schemas.microsoft.com/office/drawing/2014/main" id="{3E0FA72B-C5D0-2433-E8A0-588D896E0EF8}"/>
              </a:ext>
            </a:extLst>
          </p:cNvPr>
          <p:cNvSpPr txBox="1"/>
          <p:nvPr/>
        </p:nvSpPr>
        <p:spPr>
          <a:xfrm>
            <a:off x="808788" y="1762487"/>
            <a:ext cx="1629913" cy="369332"/>
          </a:xfrm>
          <a:prstGeom prst="rect">
            <a:avLst/>
          </a:prstGeom>
          <a:noFill/>
        </p:spPr>
        <p:txBody>
          <a:bodyPr wrap="square" rtlCol="0"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BCEB"/>
                </a:solidFill>
                <a:effectLst/>
                <a:uLnTx/>
                <a:uFillTx/>
                <a:latin typeface="+mj-lt"/>
                <a:ea typeface="ＭＳ Ｐゴシック" charset="0"/>
              </a:rPr>
              <a:t>Cloud Scale Networking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BCEB"/>
                </a:solidFill>
                <a:effectLst/>
                <a:uLnTx/>
                <a:uFillTx/>
                <a:latin typeface="+mj-lt"/>
                <a:ea typeface="ＭＳ Ｐゴシック" charset="0"/>
              </a:rPr>
              <a:t>Central Office</a:t>
            </a:r>
          </a:p>
        </p:txBody>
      </p:sp>
      <p:grpSp>
        <p:nvGrpSpPr>
          <p:cNvPr id="200" name="Group 199">
            <a:extLst>
              <a:ext uri="{FF2B5EF4-FFF2-40B4-BE49-F238E27FC236}">
                <a16:creationId xmlns:a16="http://schemas.microsoft.com/office/drawing/2014/main" id="{863E1A7C-A34F-395F-CDD3-D5146A25E5B4}"/>
              </a:ext>
            </a:extLst>
          </p:cNvPr>
          <p:cNvGrpSpPr/>
          <p:nvPr/>
        </p:nvGrpSpPr>
        <p:grpSpPr>
          <a:xfrm>
            <a:off x="988874" y="2271983"/>
            <a:ext cx="497252" cy="594186"/>
            <a:chOff x="1122330" y="2147130"/>
            <a:chExt cx="497252" cy="594186"/>
          </a:xfrm>
        </p:grpSpPr>
        <p:sp>
          <p:nvSpPr>
            <p:cNvPr id="201" name="Freeform 200">
              <a:extLst>
                <a:ext uri="{FF2B5EF4-FFF2-40B4-BE49-F238E27FC236}">
                  <a16:creationId xmlns:a16="http://schemas.microsoft.com/office/drawing/2014/main" id="{CCABD637-0DA3-8C1F-1C9D-17E62453B6E4}"/>
                </a:ext>
              </a:extLst>
            </p:cNvPr>
            <p:cNvSpPr/>
            <p:nvPr/>
          </p:nvSpPr>
          <p:spPr>
            <a:xfrm>
              <a:off x="1280666" y="2320926"/>
              <a:ext cx="190077" cy="190077"/>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sp>
          <p:nvSpPr>
            <p:cNvPr id="202" name="TextBox 201">
              <a:extLst>
                <a:ext uri="{FF2B5EF4-FFF2-40B4-BE49-F238E27FC236}">
                  <a16:creationId xmlns:a16="http://schemas.microsoft.com/office/drawing/2014/main" id="{9D0D2E4D-524C-2540-FE86-54DCE77B1D60}"/>
                </a:ext>
              </a:extLst>
            </p:cNvPr>
            <p:cNvSpPr txBox="1"/>
            <p:nvPr/>
          </p:nvSpPr>
          <p:spPr>
            <a:xfrm>
              <a:off x="1122330" y="2147130"/>
              <a:ext cx="497252"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Access</a:t>
              </a:r>
            </a:p>
          </p:txBody>
        </p:sp>
        <p:sp>
          <p:nvSpPr>
            <p:cNvPr id="203" name="Freeform 202">
              <a:extLst>
                <a:ext uri="{FF2B5EF4-FFF2-40B4-BE49-F238E27FC236}">
                  <a16:creationId xmlns:a16="http://schemas.microsoft.com/office/drawing/2014/main" id="{C8318DCB-6957-8CE7-DF9F-4DC4EA1E7EE0}"/>
                </a:ext>
              </a:extLst>
            </p:cNvPr>
            <p:cNvSpPr/>
            <p:nvPr/>
          </p:nvSpPr>
          <p:spPr>
            <a:xfrm>
              <a:off x="1279563" y="2551239"/>
              <a:ext cx="190077" cy="190077"/>
            </a:xfrm>
            <a:custGeom>
              <a:avLst/>
              <a:gdLst/>
              <a:ahLst/>
              <a:cxnLst/>
              <a:rect l="l" t="t" r="r" b="b"/>
              <a:pathLst>
                <a:path w="3025913" h="3025913">
                  <a:moveTo>
                    <a:pt x="2052327" y="1662379"/>
                  </a:moveTo>
                  <a:cubicBezTo>
                    <a:pt x="2030002" y="1662906"/>
                    <a:pt x="2009093" y="1676537"/>
                    <a:pt x="2000364" y="1698610"/>
                  </a:cubicBezTo>
                  <a:lnTo>
                    <a:pt x="2000365" y="1698611"/>
                  </a:lnTo>
                  <a:cubicBezTo>
                    <a:pt x="1988727" y="1728041"/>
                    <a:pt x="2003151" y="1761334"/>
                    <a:pt x="2032582" y="1772972"/>
                  </a:cubicBezTo>
                  <a:lnTo>
                    <a:pt x="2168696" y="1826797"/>
                  </a:lnTo>
                  <a:lnTo>
                    <a:pt x="1558852" y="2103333"/>
                  </a:lnTo>
                  <a:lnTo>
                    <a:pt x="572104" y="2103333"/>
                  </a:lnTo>
                  <a:cubicBezTo>
                    <a:pt x="548614" y="2103333"/>
                    <a:pt x="528460" y="2117615"/>
                    <a:pt x="519851" y="2137969"/>
                  </a:cubicBezTo>
                  <a:lnTo>
                    <a:pt x="515394" y="2160043"/>
                  </a:lnTo>
                  <a:lnTo>
                    <a:pt x="519851" y="2182116"/>
                  </a:lnTo>
                  <a:cubicBezTo>
                    <a:pt x="528460" y="2202470"/>
                    <a:pt x="548614" y="2216752"/>
                    <a:pt x="572104" y="2216752"/>
                  </a:cubicBezTo>
                  <a:lnTo>
                    <a:pt x="1539330" y="2216753"/>
                  </a:lnTo>
                  <a:lnTo>
                    <a:pt x="1542519" y="2218717"/>
                  </a:lnTo>
                  <a:cubicBezTo>
                    <a:pt x="1556319" y="2223906"/>
                    <a:pt x="1572098" y="2223830"/>
                    <a:pt x="1586585" y="2217261"/>
                  </a:cubicBezTo>
                  <a:lnTo>
                    <a:pt x="2217238" y="1931289"/>
                  </a:lnTo>
                  <a:lnTo>
                    <a:pt x="2169358" y="2071412"/>
                  </a:lnTo>
                  <a:cubicBezTo>
                    <a:pt x="2159124" y="2101360"/>
                    <a:pt x="2175106" y="2133934"/>
                    <a:pt x="2205054" y="2144167"/>
                  </a:cubicBezTo>
                  <a:lnTo>
                    <a:pt x="2205053" y="2144167"/>
                  </a:lnTo>
                  <a:cubicBezTo>
                    <a:pt x="2235001" y="2154400"/>
                    <a:pt x="2267575" y="2138418"/>
                    <a:pt x="2277808" y="2108470"/>
                  </a:cubicBezTo>
                  <a:cubicBezTo>
                    <a:pt x="2306109" y="2058892"/>
                    <a:pt x="2358682" y="1890327"/>
                    <a:pt x="2374857" y="1846698"/>
                  </a:cubicBezTo>
                  <a:lnTo>
                    <a:pt x="2374856" y="1846699"/>
                  </a:lnTo>
                  <a:cubicBezTo>
                    <a:pt x="2380675" y="1831983"/>
                    <a:pt x="2379979" y="1816303"/>
                    <a:pt x="2374149" y="1802846"/>
                  </a:cubicBezTo>
                  <a:lnTo>
                    <a:pt x="2369109" y="1795495"/>
                  </a:lnTo>
                  <a:lnTo>
                    <a:pt x="2368185" y="1792077"/>
                  </a:lnTo>
                  <a:cubicBezTo>
                    <a:pt x="2361726" y="1778911"/>
                    <a:pt x="2350243" y="1768209"/>
                    <a:pt x="2335269" y="1763092"/>
                  </a:cubicBezTo>
                  <a:lnTo>
                    <a:pt x="2335269" y="1763091"/>
                  </a:lnTo>
                  <a:lnTo>
                    <a:pt x="2074726" y="1666394"/>
                  </a:lnTo>
                  <a:cubicBezTo>
                    <a:pt x="2067368" y="1663485"/>
                    <a:pt x="2059769" y="1662204"/>
                    <a:pt x="2052327" y="1662379"/>
                  </a:cubicBezTo>
                  <a:close/>
                  <a:moveTo>
                    <a:pt x="2523490" y="1256155"/>
                  </a:moveTo>
                  <a:cubicBezTo>
                    <a:pt x="2508827" y="1255902"/>
                    <a:pt x="2494067" y="1261242"/>
                    <a:pt x="2482686" y="1272236"/>
                  </a:cubicBezTo>
                  <a:lnTo>
                    <a:pt x="2482687" y="1272237"/>
                  </a:lnTo>
                  <a:cubicBezTo>
                    <a:pt x="2459925" y="1294226"/>
                    <a:pt x="2459298" y="1330503"/>
                    <a:pt x="2481287" y="1353265"/>
                  </a:cubicBezTo>
                  <a:lnTo>
                    <a:pt x="2578360" y="1453751"/>
                  </a:lnTo>
                  <a:lnTo>
                    <a:pt x="582042" y="1453751"/>
                  </a:lnTo>
                  <a:cubicBezTo>
                    <a:pt x="550777" y="1453751"/>
                    <a:pt x="525432" y="1479096"/>
                    <a:pt x="525432" y="1510361"/>
                  </a:cubicBezTo>
                  <a:cubicBezTo>
                    <a:pt x="525432" y="1541626"/>
                    <a:pt x="550777" y="1566971"/>
                    <a:pt x="582042" y="1566971"/>
                  </a:cubicBezTo>
                  <a:lnTo>
                    <a:pt x="2586524" y="1566971"/>
                  </a:lnTo>
                  <a:lnTo>
                    <a:pt x="2484462" y="1672621"/>
                  </a:lnTo>
                  <a:cubicBezTo>
                    <a:pt x="2462473" y="1695383"/>
                    <a:pt x="2463100" y="1731660"/>
                    <a:pt x="2485862" y="1753649"/>
                  </a:cubicBezTo>
                  <a:lnTo>
                    <a:pt x="2485861" y="1753650"/>
                  </a:lnTo>
                  <a:cubicBezTo>
                    <a:pt x="2508623" y="1775638"/>
                    <a:pt x="2544901" y="1775011"/>
                    <a:pt x="2566889" y="1752249"/>
                  </a:cubicBezTo>
                  <a:lnTo>
                    <a:pt x="2759091" y="1553290"/>
                  </a:lnTo>
                  <a:cubicBezTo>
                    <a:pt x="2781079" y="1530528"/>
                    <a:pt x="2780453" y="1494250"/>
                    <a:pt x="2757691" y="1472262"/>
                  </a:cubicBezTo>
                  <a:lnTo>
                    <a:pt x="2563714" y="1273637"/>
                  </a:lnTo>
                  <a:cubicBezTo>
                    <a:pt x="2552720" y="1262256"/>
                    <a:pt x="2538153" y="1256408"/>
                    <a:pt x="2523490" y="1256155"/>
                  </a:cubicBezTo>
                  <a:close/>
                  <a:moveTo>
                    <a:pt x="1557019" y="793629"/>
                  </a:moveTo>
                  <a:cubicBezTo>
                    <a:pt x="1552351" y="791971"/>
                    <a:pt x="1580249" y="805181"/>
                    <a:pt x="1576074" y="803565"/>
                  </a:cubicBezTo>
                  <a:lnTo>
                    <a:pt x="1574473" y="803565"/>
                  </a:lnTo>
                  <a:lnTo>
                    <a:pt x="1564099" y="801174"/>
                  </a:lnTo>
                  <a:lnTo>
                    <a:pt x="1549958" y="803565"/>
                  </a:lnTo>
                  <a:lnTo>
                    <a:pt x="576831" y="803565"/>
                  </a:lnTo>
                  <a:cubicBezTo>
                    <a:pt x="553341" y="803565"/>
                    <a:pt x="533187" y="817847"/>
                    <a:pt x="524578" y="838201"/>
                  </a:cubicBezTo>
                  <a:lnTo>
                    <a:pt x="520121" y="860275"/>
                  </a:lnTo>
                  <a:lnTo>
                    <a:pt x="524578" y="882348"/>
                  </a:lnTo>
                  <a:cubicBezTo>
                    <a:pt x="533187" y="902702"/>
                    <a:pt x="553341" y="916984"/>
                    <a:pt x="576831" y="916984"/>
                  </a:cubicBezTo>
                  <a:lnTo>
                    <a:pt x="1551480" y="916985"/>
                  </a:lnTo>
                  <a:lnTo>
                    <a:pt x="2165375" y="1195358"/>
                  </a:lnTo>
                  <a:lnTo>
                    <a:pt x="2023057" y="1251636"/>
                  </a:lnTo>
                  <a:cubicBezTo>
                    <a:pt x="2000984" y="1260364"/>
                    <a:pt x="1987353" y="1281273"/>
                    <a:pt x="1986826" y="1303599"/>
                  </a:cubicBezTo>
                  <a:lnTo>
                    <a:pt x="1990841" y="1325997"/>
                  </a:lnTo>
                  <a:lnTo>
                    <a:pt x="2003230" y="1345082"/>
                  </a:lnTo>
                  <a:cubicBezTo>
                    <a:pt x="2018883" y="1361010"/>
                    <a:pt x="2043129" y="1366941"/>
                    <a:pt x="2065202" y="1358212"/>
                  </a:cubicBezTo>
                  <a:lnTo>
                    <a:pt x="2335269" y="1255165"/>
                  </a:lnTo>
                  <a:lnTo>
                    <a:pt x="2335268" y="1255165"/>
                  </a:lnTo>
                  <a:cubicBezTo>
                    <a:pt x="2365216" y="1244932"/>
                    <a:pt x="2381198" y="1212358"/>
                    <a:pt x="2370965" y="1182410"/>
                  </a:cubicBezTo>
                  <a:lnTo>
                    <a:pt x="2277808" y="909786"/>
                  </a:lnTo>
                  <a:cubicBezTo>
                    <a:pt x="2267574" y="879838"/>
                    <a:pt x="2235001" y="863856"/>
                    <a:pt x="2205053" y="874090"/>
                  </a:cubicBezTo>
                  <a:lnTo>
                    <a:pt x="2205053" y="874091"/>
                  </a:lnTo>
                  <a:cubicBezTo>
                    <a:pt x="2175105" y="884324"/>
                    <a:pt x="2159123" y="916898"/>
                    <a:pt x="2169357" y="946845"/>
                  </a:cubicBezTo>
                  <a:lnTo>
                    <a:pt x="2219423" y="1093363"/>
                  </a:lnTo>
                  <a:lnTo>
                    <a:pt x="1614553" y="819082"/>
                  </a:lnTo>
                  <a:cubicBezTo>
                    <a:pt x="1574344" y="800970"/>
                    <a:pt x="1559820" y="794623"/>
                    <a:pt x="1557019" y="793629"/>
                  </a:cubicBezTo>
                  <a:close/>
                  <a:moveTo>
                    <a:pt x="22087" y="0"/>
                  </a:moveTo>
                  <a:lnTo>
                    <a:pt x="633547" y="4263"/>
                  </a:lnTo>
                  <a:lnTo>
                    <a:pt x="2352261" y="839304"/>
                  </a:lnTo>
                  <a:lnTo>
                    <a:pt x="3025913" y="839110"/>
                  </a:lnTo>
                  <a:lnTo>
                    <a:pt x="3025913" y="2186609"/>
                  </a:lnTo>
                  <a:lnTo>
                    <a:pt x="2396435" y="2186609"/>
                  </a:lnTo>
                  <a:lnTo>
                    <a:pt x="651565" y="3025913"/>
                  </a:lnTo>
                  <a:lnTo>
                    <a:pt x="0" y="3014870"/>
                  </a:lnTo>
                  <a:close/>
                </a:path>
              </a:pathLst>
            </a:custGeom>
            <a:solidFill>
              <a:srgbClr val="FFFFFF"/>
            </a:solidFill>
            <a:ln>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mj-lt"/>
                <a:ea typeface="+mn-ea"/>
                <a:cs typeface="+mn-cs"/>
              </a:endParaRPr>
            </a:p>
          </p:txBody>
        </p:sp>
      </p:grpSp>
      <p:grpSp>
        <p:nvGrpSpPr>
          <p:cNvPr id="204" name="Group 203">
            <a:extLst>
              <a:ext uri="{FF2B5EF4-FFF2-40B4-BE49-F238E27FC236}">
                <a16:creationId xmlns:a16="http://schemas.microsoft.com/office/drawing/2014/main" id="{E54FA121-4ED4-B784-E116-7A6D4FE4D6A9}"/>
              </a:ext>
            </a:extLst>
          </p:cNvPr>
          <p:cNvGrpSpPr/>
          <p:nvPr/>
        </p:nvGrpSpPr>
        <p:grpSpPr>
          <a:xfrm>
            <a:off x="951889" y="2549813"/>
            <a:ext cx="1327052" cy="1256627"/>
            <a:chOff x="1089050" y="2385820"/>
            <a:chExt cx="1327053" cy="1256627"/>
          </a:xfrm>
        </p:grpSpPr>
        <p:grpSp>
          <p:nvGrpSpPr>
            <p:cNvPr id="205" name="Group 204">
              <a:extLst>
                <a:ext uri="{FF2B5EF4-FFF2-40B4-BE49-F238E27FC236}">
                  <a16:creationId xmlns:a16="http://schemas.microsoft.com/office/drawing/2014/main" id="{5BBCEB21-CA6A-F90D-ADE7-F3A699544C44}"/>
                </a:ext>
              </a:extLst>
            </p:cNvPr>
            <p:cNvGrpSpPr/>
            <p:nvPr/>
          </p:nvGrpSpPr>
          <p:grpSpPr>
            <a:xfrm>
              <a:off x="1089050" y="2793563"/>
              <a:ext cx="572594" cy="848884"/>
              <a:chOff x="1089050" y="2793563"/>
              <a:chExt cx="572594" cy="848884"/>
            </a:xfrm>
          </p:grpSpPr>
          <p:grpSp>
            <p:nvGrpSpPr>
              <p:cNvPr id="373" name="Group 372">
                <a:extLst>
                  <a:ext uri="{FF2B5EF4-FFF2-40B4-BE49-F238E27FC236}">
                    <a16:creationId xmlns:a16="http://schemas.microsoft.com/office/drawing/2014/main" id="{4F4D3502-B87A-C6ED-12AD-401C3841D71A}"/>
                  </a:ext>
                </a:extLst>
              </p:cNvPr>
              <p:cNvGrpSpPr/>
              <p:nvPr/>
            </p:nvGrpSpPr>
            <p:grpSpPr>
              <a:xfrm>
                <a:off x="1279051" y="2793563"/>
                <a:ext cx="192537" cy="206877"/>
                <a:chOff x="3230864" y="2517165"/>
                <a:chExt cx="652800" cy="701419"/>
              </a:xfrm>
            </p:grpSpPr>
            <p:sp>
              <p:nvSpPr>
                <p:cNvPr id="385" name="Rounded Rectangle 94">
                  <a:extLst>
                    <a:ext uri="{FF2B5EF4-FFF2-40B4-BE49-F238E27FC236}">
                      <a16:creationId xmlns:a16="http://schemas.microsoft.com/office/drawing/2014/main" id="{8DBFA531-3FC8-9328-4364-6AA713383D5B}"/>
                    </a:ext>
                  </a:extLst>
                </p:cNvPr>
                <p:cNvSpPr/>
                <p:nvPr/>
              </p:nvSpPr>
              <p:spPr>
                <a:xfrm>
                  <a:off x="3230864" y="2517165"/>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6" name="Rounded Rectangle 94">
                  <a:extLst>
                    <a:ext uri="{FF2B5EF4-FFF2-40B4-BE49-F238E27FC236}">
                      <a16:creationId xmlns:a16="http://schemas.microsoft.com/office/drawing/2014/main" id="{4ECBF05B-C860-E73D-6720-A8A536AC5853}"/>
                    </a:ext>
                  </a:extLst>
                </p:cNvPr>
                <p:cNvSpPr/>
                <p:nvPr/>
              </p:nvSpPr>
              <p:spPr>
                <a:xfrm>
                  <a:off x="3232155" y="2708808"/>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7" name="Rectangle 100">
                  <a:extLst>
                    <a:ext uri="{FF2B5EF4-FFF2-40B4-BE49-F238E27FC236}">
                      <a16:creationId xmlns:a16="http://schemas.microsoft.com/office/drawing/2014/main" id="{4C5DDED5-9536-0AFC-2137-60306157F443}"/>
                    </a:ext>
                  </a:extLst>
                </p:cNvPr>
                <p:cNvSpPr/>
                <p:nvPr/>
              </p:nvSpPr>
              <p:spPr>
                <a:xfrm>
                  <a:off x="3232155" y="2904001"/>
                  <a:ext cx="651509" cy="314583"/>
                </a:xfrm>
                <a:custGeom>
                  <a:avLst/>
                  <a:gdLst/>
                  <a:ahLst/>
                  <a:cxnLst/>
                  <a:rect l="l" t="t" r="r" b="b"/>
                  <a:pathLst>
                    <a:path w="3663692" h="1769025">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1982924" y="907143"/>
                      </a:lnTo>
                      <a:lnTo>
                        <a:pt x="1982924" y="1164926"/>
                      </a:lnTo>
                      <a:lnTo>
                        <a:pt x="2003671" y="1176187"/>
                      </a:lnTo>
                      <a:cubicBezTo>
                        <a:pt x="2089881" y="1234429"/>
                        <a:pt x="2146561" y="1333061"/>
                        <a:pt x="2146561" y="1444931"/>
                      </a:cubicBezTo>
                      <a:cubicBezTo>
                        <a:pt x="2146561" y="1623923"/>
                        <a:pt x="2001459" y="1769025"/>
                        <a:pt x="1822467" y="1769025"/>
                      </a:cubicBezTo>
                      <a:cubicBezTo>
                        <a:pt x="1643475" y="1769025"/>
                        <a:pt x="1498373" y="1623923"/>
                        <a:pt x="1498373" y="1444931"/>
                      </a:cubicBezTo>
                      <a:cubicBezTo>
                        <a:pt x="1498373" y="1333061"/>
                        <a:pt x="1555053" y="1234429"/>
                        <a:pt x="1641263" y="1176187"/>
                      </a:cubicBezTo>
                      <a:lnTo>
                        <a:pt x="1674216" y="1158301"/>
                      </a:lnTo>
                      <a:lnTo>
                        <a:pt x="1674216" y="907143"/>
                      </a:ln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8" name="Rectangle 102">
                  <a:extLst>
                    <a:ext uri="{FF2B5EF4-FFF2-40B4-BE49-F238E27FC236}">
                      <a16:creationId xmlns:a16="http://schemas.microsoft.com/office/drawing/2014/main" id="{87EC4717-FDDF-7607-3282-A4395B3C45A5}"/>
                    </a:ext>
                  </a:extLst>
                </p:cNvPr>
                <p:cNvSpPr/>
                <p:nvPr/>
              </p:nvSpPr>
              <p:spPr>
                <a:xfrm>
                  <a:off x="3251918" y="3134588"/>
                  <a:ext cx="611512" cy="56982"/>
                </a:xfrm>
                <a:custGeom>
                  <a:avLst/>
                  <a:gdLst/>
                  <a:ahLst/>
                  <a:cxnLst/>
                  <a:rect l="l" t="t" r="r" b="b"/>
                  <a:pathLst>
                    <a:path w="3438771" h="320431">
                      <a:moveTo>
                        <a:pt x="2148544" y="0"/>
                      </a:moveTo>
                      <a:lnTo>
                        <a:pt x="3438771" y="0"/>
                      </a:lnTo>
                      <a:lnTo>
                        <a:pt x="3438771" y="320431"/>
                      </a:lnTo>
                      <a:lnTo>
                        <a:pt x="2143464" y="320431"/>
                      </a:lnTo>
                      <a:lnTo>
                        <a:pt x="2166662" y="245701"/>
                      </a:lnTo>
                      <a:cubicBezTo>
                        <a:pt x="2172853" y="215446"/>
                        <a:pt x="2176104" y="184119"/>
                        <a:pt x="2176104" y="152033"/>
                      </a:cubicBezTo>
                      <a:cubicBezTo>
                        <a:pt x="2176104" y="119947"/>
                        <a:pt x="2172853" y="88621"/>
                        <a:pt x="2166662" y="58365"/>
                      </a:cubicBezTo>
                      <a:close/>
                      <a:moveTo>
                        <a:pt x="0" y="0"/>
                      </a:moveTo>
                      <a:lnTo>
                        <a:pt x="1274118" y="0"/>
                      </a:lnTo>
                      <a:lnTo>
                        <a:pt x="1256001" y="58365"/>
                      </a:lnTo>
                      <a:cubicBezTo>
                        <a:pt x="1249809" y="88621"/>
                        <a:pt x="1246558" y="119947"/>
                        <a:pt x="1246558" y="152033"/>
                      </a:cubicBezTo>
                      <a:cubicBezTo>
                        <a:pt x="1246558" y="184119"/>
                        <a:pt x="1249809" y="215446"/>
                        <a:pt x="1256001" y="245701"/>
                      </a:cubicBezTo>
                      <a:lnTo>
                        <a:pt x="1279198" y="320431"/>
                      </a:lnTo>
                      <a:lnTo>
                        <a:pt x="0" y="32043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374" name="Group 373">
                <a:extLst>
                  <a:ext uri="{FF2B5EF4-FFF2-40B4-BE49-F238E27FC236}">
                    <a16:creationId xmlns:a16="http://schemas.microsoft.com/office/drawing/2014/main" id="{DAF0F06C-CE5F-5927-8FCE-357C0F6DDC82}"/>
                  </a:ext>
                </a:extLst>
              </p:cNvPr>
              <p:cNvGrpSpPr/>
              <p:nvPr/>
            </p:nvGrpSpPr>
            <p:grpSpPr>
              <a:xfrm>
                <a:off x="1281984" y="3024988"/>
                <a:ext cx="192537" cy="206877"/>
                <a:chOff x="3230864" y="2517165"/>
                <a:chExt cx="652800" cy="701419"/>
              </a:xfrm>
            </p:grpSpPr>
            <p:sp>
              <p:nvSpPr>
                <p:cNvPr id="381" name="Rounded Rectangle 94">
                  <a:extLst>
                    <a:ext uri="{FF2B5EF4-FFF2-40B4-BE49-F238E27FC236}">
                      <a16:creationId xmlns:a16="http://schemas.microsoft.com/office/drawing/2014/main" id="{43F4BADF-7999-8EC9-9A0C-CA8D086DD2C9}"/>
                    </a:ext>
                  </a:extLst>
                </p:cNvPr>
                <p:cNvSpPr/>
                <p:nvPr/>
              </p:nvSpPr>
              <p:spPr>
                <a:xfrm>
                  <a:off x="3230864" y="2517165"/>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2" name="Rounded Rectangle 94">
                  <a:extLst>
                    <a:ext uri="{FF2B5EF4-FFF2-40B4-BE49-F238E27FC236}">
                      <a16:creationId xmlns:a16="http://schemas.microsoft.com/office/drawing/2014/main" id="{0EEE0906-6A21-8005-878C-C67E1C7EBBFD}"/>
                    </a:ext>
                  </a:extLst>
                </p:cNvPr>
                <p:cNvSpPr/>
                <p:nvPr/>
              </p:nvSpPr>
              <p:spPr>
                <a:xfrm>
                  <a:off x="3232155" y="2708808"/>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3" name="Rectangle 100">
                  <a:extLst>
                    <a:ext uri="{FF2B5EF4-FFF2-40B4-BE49-F238E27FC236}">
                      <a16:creationId xmlns:a16="http://schemas.microsoft.com/office/drawing/2014/main" id="{4CE16611-083F-9C00-FDCE-13140C5AC50F}"/>
                    </a:ext>
                  </a:extLst>
                </p:cNvPr>
                <p:cNvSpPr/>
                <p:nvPr/>
              </p:nvSpPr>
              <p:spPr>
                <a:xfrm>
                  <a:off x="3232155" y="2904001"/>
                  <a:ext cx="651509" cy="314583"/>
                </a:xfrm>
                <a:custGeom>
                  <a:avLst/>
                  <a:gdLst/>
                  <a:ahLst/>
                  <a:cxnLst/>
                  <a:rect l="l" t="t" r="r" b="b"/>
                  <a:pathLst>
                    <a:path w="3663692" h="1769025">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1982924" y="907143"/>
                      </a:lnTo>
                      <a:lnTo>
                        <a:pt x="1982924" y="1164926"/>
                      </a:lnTo>
                      <a:lnTo>
                        <a:pt x="2003671" y="1176187"/>
                      </a:lnTo>
                      <a:cubicBezTo>
                        <a:pt x="2089881" y="1234429"/>
                        <a:pt x="2146561" y="1333061"/>
                        <a:pt x="2146561" y="1444931"/>
                      </a:cubicBezTo>
                      <a:cubicBezTo>
                        <a:pt x="2146561" y="1623923"/>
                        <a:pt x="2001459" y="1769025"/>
                        <a:pt x="1822467" y="1769025"/>
                      </a:cubicBezTo>
                      <a:cubicBezTo>
                        <a:pt x="1643475" y="1769025"/>
                        <a:pt x="1498373" y="1623923"/>
                        <a:pt x="1498373" y="1444931"/>
                      </a:cubicBezTo>
                      <a:cubicBezTo>
                        <a:pt x="1498373" y="1333061"/>
                        <a:pt x="1555053" y="1234429"/>
                        <a:pt x="1641263" y="1176187"/>
                      </a:cubicBezTo>
                      <a:lnTo>
                        <a:pt x="1674216" y="1158301"/>
                      </a:lnTo>
                      <a:lnTo>
                        <a:pt x="1674216" y="907143"/>
                      </a:ln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4" name="Rectangle 102">
                  <a:extLst>
                    <a:ext uri="{FF2B5EF4-FFF2-40B4-BE49-F238E27FC236}">
                      <a16:creationId xmlns:a16="http://schemas.microsoft.com/office/drawing/2014/main" id="{12154B98-2B8A-9775-7FFA-DF994C6592AC}"/>
                    </a:ext>
                  </a:extLst>
                </p:cNvPr>
                <p:cNvSpPr/>
                <p:nvPr/>
              </p:nvSpPr>
              <p:spPr>
                <a:xfrm>
                  <a:off x="3251918" y="3134588"/>
                  <a:ext cx="611512" cy="56982"/>
                </a:xfrm>
                <a:custGeom>
                  <a:avLst/>
                  <a:gdLst/>
                  <a:ahLst/>
                  <a:cxnLst/>
                  <a:rect l="l" t="t" r="r" b="b"/>
                  <a:pathLst>
                    <a:path w="3438771" h="320431">
                      <a:moveTo>
                        <a:pt x="2148544" y="0"/>
                      </a:moveTo>
                      <a:lnTo>
                        <a:pt x="3438771" y="0"/>
                      </a:lnTo>
                      <a:lnTo>
                        <a:pt x="3438771" y="320431"/>
                      </a:lnTo>
                      <a:lnTo>
                        <a:pt x="2143464" y="320431"/>
                      </a:lnTo>
                      <a:lnTo>
                        <a:pt x="2166662" y="245701"/>
                      </a:lnTo>
                      <a:cubicBezTo>
                        <a:pt x="2172853" y="215446"/>
                        <a:pt x="2176104" y="184119"/>
                        <a:pt x="2176104" y="152033"/>
                      </a:cubicBezTo>
                      <a:cubicBezTo>
                        <a:pt x="2176104" y="119947"/>
                        <a:pt x="2172853" y="88621"/>
                        <a:pt x="2166662" y="58365"/>
                      </a:cubicBezTo>
                      <a:close/>
                      <a:moveTo>
                        <a:pt x="0" y="0"/>
                      </a:moveTo>
                      <a:lnTo>
                        <a:pt x="1274118" y="0"/>
                      </a:lnTo>
                      <a:lnTo>
                        <a:pt x="1256001" y="58365"/>
                      </a:lnTo>
                      <a:cubicBezTo>
                        <a:pt x="1249809" y="88621"/>
                        <a:pt x="1246558" y="119947"/>
                        <a:pt x="1246558" y="152033"/>
                      </a:cubicBezTo>
                      <a:cubicBezTo>
                        <a:pt x="1246558" y="184119"/>
                        <a:pt x="1249809" y="215446"/>
                        <a:pt x="1256001" y="245701"/>
                      </a:cubicBezTo>
                      <a:lnTo>
                        <a:pt x="1279198" y="320431"/>
                      </a:lnTo>
                      <a:lnTo>
                        <a:pt x="0" y="32043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375" name="Group 374">
                <a:extLst>
                  <a:ext uri="{FF2B5EF4-FFF2-40B4-BE49-F238E27FC236}">
                    <a16:creationId xmlns:a16="http://schemas.microsoft.com/office/drawing/2014/main" id="{72785512-0AA7-9164-35F4-A35F11951E08}"/>
                  </a:ext>
                </a:extLst>
              </p:cNvPr>
              <p:cNvGrpSpPr/>
              <p:nvPr/>
            </p:nvGrpSpPr>
            <p:grpSpPr>
              <a:xfrm>
                <a:off x="1280431" y="3262228"/>
                <a:ext cx="192537" cy="206877"/>
                <a:chOff x="3230864" y="2517165"/>
                <a:chExt cx="652800" cy="701419"/>
              </a:xfrm>
            </p:grpSpPr>
            <p:sp>
              <p:nvSpPr>
                <p:cNvPr id="377" name="Rounded Rectangle 94">
                  <a:extLst>
                    <a:ext uri="{FF2B5EF4-FFF2-40B4-BE49-F238E27FC236}">
                      <a16:creationId xmlns:a16="http://schemas.microsoft.com/office/drawing/2014/main" id="{79DB6F4C-8CA5-4EF9-6617-2053A8442C33}"/>
                    </a:ext>
                  </a:extLst>
                </p:cNvPr>
                <p:cNvSpPr/>
                <p:nvPr/>
              </p:nvSpPr>
              <p:spPr>
                <a:xfrm>
                  <a:off x="3230864" y="2517165"/>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8" name="Rounded Rectangle 94">
                  <a:extLst>
                    <a:ext uri="{FF2B5EF4-FFF2-40B4-BE49-F238E27FC236}">
                      <a16:creationId xmlns:a16="http://schemas.microsoft.com/office/drawing/2014/main" id="{46B99899-3CFF-2783-4977-83941AF52C83}"/>
                    </a:ext>
                  </a:extLst>
                </p:cNvPr>
                <p:cNvSpPr/>
                <p:nvPr/>
              </p:nvSpPr>
              <p:spPr>
                <a:xfrm>
                  <a:off x="3232155" y="2708808"/>
                  <a:ext cx="651509" cy="161316"/>
                </a:xfrm>
                <a:custGeom>
                  <a:avLst/>
                  <a:gdLst/>
                  <a:ahLst/>
                  <a:cxnLst/>
                  <a:rect l="l" t="t" r="r" b="b"/>
                  <a:pathLst>
                    <a:path w="3663692" h="907143">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9" name="Rectangle 100">
                  <a:extLst>
                    <a:ext uri="{FF2B5EF4-FFF2-40B4-BE49-F238E27FC236}">
                      <a16:creationId xmlns:a16="http://schemas.microsoft.com/office/drawing/2014/main" id="{E9749AB6-7E9B-4050-3630-AC8BD8D27CED}"/>
                    </a:ext>
                  </a:extLst>
                </p:cNvPr>
                <p:cNvSpPr/>
                <p:nvPr/>
              </p:nvSpPr>
              <p:spPr>
                <a:xfrm>
                  <a:off x="3232155" y="2904001"/>
                  <a:ext cx="651509" cy="314583"/>
                </a:xfrm>
                <a:custGeom>
                  <a:avLst/>
                  <a:gdLst/>
                  <a:ahLst/>
                  <a:cxnLst/>
                  <a:rect l="l" t="t" r="r" b="b"/>
                  <a:pathLst>
                    <a:path w="3663692" h="1769025">
                      <a:moveTo>
                        <a:pt x="2829621" y="322489"/>
                      </a:moveTo>
                      <a:cubicBezTo>
                        <a:pt x="2790685" y="322489"/>
                        <a:pt x="2759122" y="354052"/>
                        <a:pt x="2759122" y="392988"/>
                      </a:cubicBezTo>
                      <a:cubicBezTo>
                        <a:pt x="2759122" y="431924"/>
                        <a:pt x="2790685" y="463487"/>
                        <a:pt x="2829621" y="463487"/>
                      </a:cubicBezTo>
                      <a:cubicBezTo>
                        <a:pt x="2868557" y="463487"/>
                        <a:pt x="2900120" y="431924"/>
                        <a:pt x="2900120" y="392988"/>
                      </a:cubicBezTo>
                      <a:cubicBezTo>
                        <a:pt x="2900120" y="354052"/>
                        <a:pt x="2868557" y="322489"/>
                        <a:pt x="2829621" y="322489"/>
                      </a:cubicBezTo>
                      <a:close/>
                      <a:moveTo>
                        <a:pt x="2491716" y="322162"/>
                      </a:moveTo>
                      <a:cubicBezTo>
                        <a:pt x="2452780" y="322162"/>
                        <a:pt x="2421217" y="353725"/>
                        <a:pt x="2421217" y="392661"/>
                      </a:cubicBezTo>
                      <a:cubicBezTo>
                        <a:pt x="2421217" y="431597"/>
                        <a:pt x="2452780" y="463160"/>
                        <a:pt x="2491716" y="463160"/>
                      </a:cubicBezTo>
                      <a:cubicBezTo>
                        <a:pt x="2530652" y="463160"/>
                        <a:pt x="2562215" y="431597"/>
                        <a:pt x="2562215" y="392661"/>
                      </a:cubicBezTo>
                      <a:cubicBezTo>
                        <a:pt x="2562215" y="353725"/>
                        <a:pt x="2530652" y="322162"/>
                        <a:pt x="2491716" y="322162"/>
                      </a:cubicBezTo>
                      <a:close/>
                      <a:moveTo>
                        <a:pt x="3277878" y="230376"/>
                      </a:moveTo>
                      <a:cubicBezTo>
                        <a:pt x="3191315" y="230376"/>
                        <a:pt x="3121141" y="300550"/>
                        <a:pt x="3121141" y="387113"/>
                      </a:cubicBezTo>
                      <a:cubicBezTo>
                        <a:pt x="3121141" y="473676"/>
                        <a:pt x="3191315" y="543850"/>
                        <a:pt x="3277878" y="543850"/>
                      </a:cubicBezTo>
                      <a:cubicBezTo>
                        <a:pt x="3364441" y="543850"/>
                        <a:pt x="3434615" y="473676"/>
                        <a:pt x="3434615" y="387113"/>
                      </a:cubicBezTo>
                      <a:cubicBezTo>
                        <a:pt x="3434615" y="300550"/>
                        <a:pt x="3364441" y="230376"/>
                        <a:pt x="3277878" y="230376"/>
                      </a:cubicBezTo>
                      <a:close/>
                      <a:moveTo>
                        <a:pt x="381227" y="0"/>
                      </a:moveTo>
                      <a:lnTo>
                        <a:pt x="3282465" y="0"/>
                      </a:lnTo>
                      <a:cubicBezTo>
                        <a:pt x="3493011" y="0"/>
                        <a:pt x="3663692" y="170681"/>
                        <a:pt x="3663692" y="381227"/>
                      </a:cubicBezTo>
                      <a:lnTo>
                        <a:pt x="3663692" y="525916"/>
                      </a:lnTo>
                      <a:cubicBezTo>
                        <a:pt x="3663692" y="736462"/>
                        <a:pt x="3493011" y="907143"/>
                        <a:pt x="3282465" y="907143"/>
                      </a:cubicBezTo>
                      <a:lnTo>
                        <a:pt x="1982924" y="907143"/>
                      </a:lnTo>
                      <a:lnTo>
                        <a:pt x="1982924" y="1164926"/>
                      </a:lnTo>
                      <a:lnTo>
                        <a:pt x="2003671" y="1176187"/>
                      </a:lnTo>
                      <a:cubicBezTo>
                        <a:pt x="2089881" y="1234429"/>
                        <a:pt x="2146561" y="1333061"/>
                        <a:pt x="2146561" y="1444931"/>
                      </a:cubicBezTo>
                      <a:cubicBezTo>
                        <a:pt x="2146561" y="1623923"/>
                        <a:pt x="2001459" y="1769025"/>
                        <a:pt x="1822467" y="1769025"/>
                      </a:cubicBezTo>
                      <a:cubicBezTo>
                        <a:pt x="1643475" y="1769025"/>
                        <a:pt x="1498373" y="1623923"/>
                        <a:pt x="1498373" y="1444931"/>
                      </a:cubicBezTo>
                      <a:cubicBezTo>
                        <a:pt x="1498373" y="1333061"/>
                        <a:pt x="1555053" y="1234429"/>
                        <a:pt x="1641263" y="1176187"/>
                      </a:cubicBezTo>
                      <a:lnTo>
                        <a:pt x="1674216" y="1158301"/>
                      </a:lnTo>
                      <a:lnTo>
                        <a:pt x="1674216" y="907143"/>
                      </a:lnTo>
                      <a:lnTo>
                        <a:pt x="381227" y="907143"/>
                      </a:lnTo>
                      <a:cubicBezTo>
                        <a:pt x="170681" y="907143"/>
                        <a:pt x="0" y="736462"/>
                        <a:pt x="0" y="525916"/>
                      </a:cubicBezTo>
                      <a:lnTo>
                        <a:pt x="0" y="381227"/>
                      </a:lnTo>
                      <a:cubicBezTo>
                        <a:pt x="0" y="170681"/>
                        <a:pt x="170681" y="0"/>
                        <a:pt x="38122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80" name="Rectangle 102">
                  <a:extLst>
                    <a:ext uri="{FF2B5EF4-FFF2-40B4-BE49-F238E27FC236}">
                      <a16:creationId xmlns:a16="http://schemas.microsoft.com/office/drawing/2014/main" id="{359D857A-6D2B-0BE0-5B73-BD1B44A2FFEC}"/>
                    </a:ext>
                  </a:extLst>
                </p:cNvPr>
                <p:cNvSpPr/>
                <p:nvPr/>
              </p:nvSpPr>
              <p:spPr>
                <a:xfrm>
                  <a:off x="3251918" y="3134588"/>
                  <a:ext cx="611512" cy="56982"/>
                </a:xfrm>
                <a:custGeom>
                  <a:avLst/>
                  <a:gdLst/>
                  <a:ahLst/>
                  <a:cxnLst/>
                  <a:rect l="l" t="t" r="r" b="b"/>
                  <a:pathLst>
                    <a:path w="3438771" h="320431">
                      <a:moveTo>
                        <a:pt x="2148544" y="0"/>
                      </a:moveTo>
                      <a:lnTo>
                        <a:pt x="3438771" y="0"/>
                      </a:lnTo>
                      <a:lnTo>
                        <a:pt x="3438771" y="320431"/>
                      </a:lnTo>
                      <a:lnTo>
                        <a:pt x="2143464" y="320431"/>
                      </a:lnTo>
                      <a:lnTo>
                        <a:pt x="2166662" y="245701"/>
                      </a:lnTo>
                      <a:cubicBezTo>
                        <a:pt x="2172853" y="215446"/>
                        <a:pt x="2176104" y="184119"/>
                        <a:pt x="2176104" y="152033"/>
                      </a:cubicBezTo>
                      <a:cubicBezTo>
                        <a:pt x="2176104" y="119947"/>
                        <a:pt x="2172853" y="88621"/>
                        <a:pt x="2166662" y="58365"/>
                      </a:cubicBezTo>
                      <a:close/>
                      <a:moveTo>
                        <a:pt x="0" y="0"/>
                      </a:moveTo>
                      <a:lnTo>
                        <a:pt x="1274118" y="0"/>
                      </a:lnTo>
                      <a:lnTo>
                        <a:pt x="1256001" y="58365"/>
                      </a:lnTo>
                      <a:cubicBezTo>
                        <a:pt x="1249809" y="88621"/>
                        <a:pt x="1246558" y="119947"/>
                        <a:pt x="1246558" y="152033"/>
                      </a:cubicBezTo>
                      <a:cubicBezTo>
                        <a:pt x="1246558" y="184119"/>
                        <a:pt x="1249809" y="215446"/>
                        <a:pt x="1256001" y="245701"/>
                      </a:cubicBezTo>
                      <a:lnTo>
                        <a:pt x="1279198" y="320431"/>
                      </a:lnTo>
                      <a:lnTo>
                        <a:pt x="0" y="32043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sp>
            <p:nvSpPr>
              <p:cNvPr id="376" name="TextBox 375">
                <a:extLst>
                  <a:ext uri="{FF2B5EF4-FFF2-40B4-BE49-F238E27FC236}">
                    <a16:creationId xmlns:a16="http://schemas.microsoft.com/office/drawing/2014/main" id="{78B8DC58-B1E9-4575-B296-3F6A5B2FDC6E}"/>
                  </a:ext>
                </a:extLst>
              </p:cNvPr>
              <p:cNvSpPr txBox="1"/>
              <p:nvPr/>
            </p:nvSpPr>
            <p:spPr>
              <a:xfrm>
                <a:off x="1089050" y="3442392"/>
                <a:ext cx="572594"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Compute</a:t>
                </a:r>
              </a:p>
            </p:txBody>
          </p:sp>
        </p:grpSp>
        <p:grpSp>
          <p:nvGrpSpPr>
            <p:cNvPr id="206" name="Group 205">
              <a:extLst>
                <a:ext uri="{FF2B5EF4-FFF2-40B4-BE49-F238E27FC236}">
                  <a16:creationId xmlns:a16="http://schemas.microsoft.com/office/drawing/2014/main" id="{DD3E1091-48A5-80F4-F05E-D66B02B47ACA}"/>
                </a:ext>
              </a:extLst>
            </p:cNvPr>
            <p:cNvGrpSpPr/>
            <p:nvPr/>
          </p:nvGrpSpPr>
          <p:grpSpPr>
            <a:xfrm>
              <a:off x="1601009" y="2385820"/>
              <a:ext cx="815094" cy="1256627"/>
              <a:chOff x="1601009" y="2385820"/>
              <a:chExt cx="815094" cy="1256627"/>
            </a:xfrm>
          </p:grpSpPr>
          <p:grpSp>
            <p:nvGrpSpPr>
              <p:cNvPr id="207" name="Group 206">
                <a:extLst>
                  <a:ext uri="{FF2B5EF4-FFF2-40B4-BE49-F238E27FC236}">
                    <a16:creationId xmlns:a16="http://schemas.microsoft.com/office/drawing/2014/main" id="{2473748C-F532-5277-414F-20CFDD4F9B70}"/>
                  </a:ext>
                </a:extLst>
              </p:cNvPr>
              <p:cNvGrpSpPr/>
              <p:nvPr/>
            </p:nvGrpSpPr>
            <p:grpSpPr>
              <a:xfrm>
                <a:off x="1706444" y="2385820"/>
                <a:ext cx="182769" cy="210129"/>
                <a:chOff x="110072" y="1408932"/>
                <a:chExt cx="523097" cy="721992"/>
              </a:xfrm>
            </p:grpSpPr>
            <p:sp>
              <p:nvSpPr>
                <p:cNvPr id="348" name="Rounded Rectangle 3">
                  <a:extLst>
                    <a:ext uri="{FF2B5EF4-FFF2-40B4-BE49-F238E27FC236}">
                      <a16:creationId xmlns:a16="http://schemas.microsoft.com/office/drawing/2014/main" id="{DF192466-19B7-0676-5C4C-674A3D104C34}"/>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9" name="Oval 348">
                  <a:extLst>
                    <a:ext uri="{FF2B5EF4-FFF2-40B4-BE49-F238E27FC236}">
                      <a16:creationId xmlns:a16="http://schemas.microsoft.com/office/drawing/2014/main" id="{F84D1161-DB2F-DEED-C313-011EC1F01EC0}"/>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0" name="Oval 349">
                  <a:extLst>
                    <a:ext uri="{FF2B5EF4-FFF2-40B4-BE49-F238E27FC236}">
                      <a16:creationId xmlns:a16="http://schemas.microsoft.com/office/drawing/2014/main" id="{86CE88D6-958B-3212-F150-0CBBDC1F35C5}"/>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1" name="Oval 350">
                  <a:extLst>
                    <a:ext uri="{FF2B5EF4-FFF2-40B4-BE49-F238E27FC236}">
                      <a16:creationId xmlns:a16="http://schemas.microsoft.com/office/drawing/2014/main" id="{47FD159C-59E5-C370-84C2-ED2F50FD1975}"/>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2" name="Oval 351">
                  <a:extLst>
                    <a:ext uri="{FF2B5EF4-FFF2-40B4-BE49-F238E27FC236}">
                      <a16:creationId xmlns:a16="http://schemas.microsoft.com/office/drawing/2014/main" id="{5A2B6298-233D-C088-14C0-38DE1956EBF8}"/>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3" name="Oval 352">
                  <a:extLst>
                    <a:ext uri="{FF2B5EF4-FFF2-40B4-BE49-F238E27FC236}">
                      <a16:creationId xmlns:a16="http://schemas.microsoft.com/office/drawing/2014/main" id="{AD54BF66-E4E7-D820-4BC0-7C14896C3526}"/>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4" name="Oval 353">
                  <a:extLst>
                    <a:ext uri="{FF2B5EF4-FFF2-40B4-BE49-F238E27FC236}">
                      <a16:creationId xmlns:a16="http://schemas.microsoft.com/office/drawing/2014/main" id="{9AC1654D-E487-B27A-1FE8-AC9D44051B49}"/>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5" name="Oval 354">
                  <a:extLst>
                    <a:ext uri="{FF2B5EF4-FFF2-40B4-BE49-F238E27FC236}">
                      <a16:creationId xmlns:a16="http://schemas.microsoft.com/office/drawing/2014/main" id="{2719F56A-3ABE-0E0B-C77D-0564B4336AB5}"/>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6" name="Oval 355">
                  <a:extLst>
                    <a:ext uri="{FF2B5EF4-FFF2-40B4-BE49-F238E27FC236}">
                      <a16:creationId xmlns:a16="http://schemas.microsoft.com/office/drawing/2014/main" id="{95AC0CE8-F7A0-FC90-AF30-A0C522B830A5}"/>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7" name="Oval 356">
                  <a:extLst>
                    <a:ext uri="{FF2B5EF4-FFF2-40B4-BE49-F238E27FC236}">
                      <a16:creationId xmlns:a16="http://schemas.microsoft.com/office/drawing/2014/main" id="{C5DA165D-70B9-2A32-14DF-FFEC810243BB}"/>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8" name="Oval 357">
                  <a:extLst>
                    <a:ext uri="{FF2B5EF4-FFF2-40B4-BE49-F238E27FC236}">
                      <a16:creationId xmlns:a16="http://schemas.microsoft.com/office/drawing/2014/main" id="{12EFEAFD-4924-F04E-9A5E-1535B32031EA}"/>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59" name="Oval 358">
                  <a:extLst>
                    <a:ext uri="{FF2B5EF4-FFF2-40B4-BE49-F238E27FC236}">
                      <a16:creationId xmlns:a16="http://schemas.microsoft.com/office/drawing/2014/main" id="{21B61940-8942-8FFB-3BB4-CBCF4539B68F}"/>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0" name="Oval 359">
                  <a:extLst>
                    <a:ext uri="{FF2B5EF4-FFF2-40B4-BE49-F238E27FC236}">
                      <a16:creationId xmlns:a16="http://schemas.microsoft.com/office/drawing/2014/main" id="{E4F54BD4-D5D3-1C06-4AEF-290B277ACDA4}"/>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1" name="Oval 360">
                  <a:extLst>
                    <a:ext uri="{FF2B5EF4-FFF2-40B4-BE49-F238E27FC236}">
                      <a16:creationId xmlns:a16="http://schemas.microsoft.com/office/drawing/2014/main" id="{E33FCC27-808E-0142-CB2C-1688792FC5C0}"/>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2" name="Oval 361">
                  <a:extLst>
                    <a:ext uri="{FF2B5EF4-FFF2-40B4-BE49-F238E27FC236}">
                      <a16:creationId xmlns:a16="http://schemas.microsoft.com/office/drawing/2014/main" id="{0A3A82AE-561F-AD6C-CB05-40903070ECC4}"/>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3" name="Oval 362">
                  <a:extLst>
                    <a:ext uri="{FF2B5EF4-FFF2-40B4-BE49-F238E27FC236}">
                      <a16:creationId xmlns:a16="http://schemas.microsoft.com/office/drawing/2014/main" id="{C684CD03-6531-1DB0-714D-AA83EC105B30}"/>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4" name="Oval 363">
                  <a:extLst>
                    <a:ext uri="{FF2B5EF4-FFF2-40B4-BE49-F238E27FC236}">
                      <a16:creationId xmlns:a16="http://schemas.microsoft.com/office/drawing/2014/main" id="{A174C3C7-A8C6-7487-BADD-027444A398C9}"/>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5" name="Oval 364">
                  <a:extLst>
                    <a:ext uri="{FF2B5EF4-FFF2-40B4-BE49-F238E27FC236}">
                      <a16:creationId xmlns:a16="http://schemas.microsoft.com/office/drawing/2014/main" id="{13A4F211-DAE2-80BC-B0D9-7B11558D958A}"/>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6" name="Oval 71">
                  <a:extLst>
                    <a:ext uri="{FF2B5EF4-FFF2-40B4-BE49-F238E27FC236}">
                      <a16:creationId xmlns:a16="http://schemas.microsoft.com/office/drawing/2014/main" id="{75B723E8-A1FC-2B76-4611-389E365DAC9E}"/>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7" name="Oval 71">
                  <a:extLst>
                    <a:ext uri="{FF2B5EF4-FFF2-40B4-BE49-F238E27FC236}">
                      <a16:creationId xmlns:a16="http://schemas.microsoft.com/office/drawing/2014/main" id="{85A47C30-E1F2-9681-FE49-C3DB79882B88}"/>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8" name="Oval 71">
                  <a:extLst>
                    <a:ext uri="{FF2B5EF4-FFF2-40B4-BE49-F238E27FC236}">
                      <a16:creationId xmlns:a16="http://schemas.microsoft.com/office/drawing/2014/main" id="{ACFA6622-324F-3F2A-5762-AC2A6414D973}"/>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69" name="Oval 71">
                  <a:extLst>
                    <a:ext uri="{FF2B5EF4-FFF2-40B4-BE49-F238E27FC236}">
                      <a16:creationId xmlns:a16="http://schemas.microsoft.com/office/drawing/2014/main" id="{0FBD354E-35DC-8305-F118-5DE8B3C72151}"/>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0" name="Oval 71">
                  <a:extLst>
                    <a:ext uri="{FF2B5EF4-FFF2-40B4-BE49-F238E27FC236}">
                      <a16:creationId xmlns:a16="http://schemas.microsoft.com/office/drawing/2014/main" id="{1D0FCED5-D64D-C59E-E4B0-4B1DE775F4E2}"/>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1" name="Oval 71">
                  <a:extLst>
                    <a:ext uri="{FF2B5EF4-FFF2-40B4-BE49-F238E27FC236}">
                      <a16:creationId xmlns:a16="http://schemas.microsoft.com/office/drawing/2014/main" id="{C133AB66-434C-C4A4-E368-EFA8C29B8D1C}"/>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72" name="Oval 71">
                  <a:extLst>
                    <a:ext uri="{FF2B5EF4-FFF2-40B4-BE49-F238E27FC236}">
                      <a16:creationId xmlns:a16="http://schemas.microsoft.com/office/drawing/2014/main" id="{AA2233B9-9541-6000-CD0F-202E4FFBAD94}"/>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08" name="Group 207">
                <a:extLst>
                  <a:ext uri="{FF2B5EF4-FFF2-40B4-BE49-F238E27FC236}">
                    <a16:creationId xmlns:a16="http://schemas.microsoft.com/office/drawing/2014/main" id="{62EB575C-1C36-7F57-3510-4AD3F3386545}"/>
                  </a:ext>
                </a:extLst>
              </p:cNvPr>
              <p:cNvGrpSpPr/>
              <p:nvPr/>
            </p:nvGrpSpPr>
            <p:grpSpPr>
              <a:xfrm>
                <a:off x="1705391" y="2666767"/>
                <a:ext cx="182769" cy="210129"/>
                <a:chOff x="110072" y="1408932"/>
                <a:chExt cx="523097" cy="721992"/>
              </a:xfrm>
            </p:grpSpPr>
            <p:sp>
              <p:nvSpPr>
                <p:cNvPr id="323" name="Rounded Rectangle 3">
                  <a:extLst>
                    <a:ext uri="{FF2B5EF4-FFF2-40B4-BE49-F238E27FC236}">
                      <a16:creationId xmlns:a16="http://schemas.microsoft.com/office/drawing/2014/main" id="{0C4D0741-91A1-C1E9-A6A9-1F7A7C94C6FA}"/>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4" name="Oval 323">
                  <a:extLst>
                    <a:ext uri="{FF2B5EF4-FFF2-40B4-BE49-F238E27FC236}">
                      <a16:creationId xmlns:a16="http://schemas.microsoft.com/office/drawing/2014/main" id="{1E3970E8-7280-C580-F8A8-EB7C78F137D0}"/>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5" name="Oval 324">
                  <a:extLst>
                    <a:ext uri="{FF2B5EF4-FFF2-40B4-BE49-F238E27FC236}">
                      <a16:creationId xmlns:a16="http://schemas.microsoft.com/office/drawing/2014/main" id="{F9E0D6AB-4107-4E6E-2487-EA0BCAEFFA8B}"/>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6" name="Oval 325">
                  <a:extLst>
                    <a:ext uri="{FF2B5EF4-FFF2-40B4-BE49-F238E27FC236}">
                      <a16:creationId xmlns:a16="http://schemas.microsoft.com/office/drawing/2014/main" id="{E07A1166-AD21-E3B8-71C5-C410DDBE2300}"/>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7" name="Oval 326">
                  <a:extLst>
                    <a:ext uri="{FF2B5EF4-FFF2-40B4-BE49-F238E27FC236}">
                      <a16:creationId xmlns:a16="http://schemas.microsoft.com/office/drawing/2014/main" id="{D61CC77F-09D9-9670-9EBB-1E5E7D60602A}"/>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8" name="Oval 327">
                  <a:extLst>
                    <a:ext uri="{FF2B5EF4-FFF2-40B4-BE49-F238E27FC236}">
                      <a16:creationId xmlns:a16="http://schemas.microsoft.com/office/drawing/2014/main" id="{89D7295D-0BBC-83BF-56FB-C05D5A67A066}"/>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9" name="Oval 328">
                  <a:extLst>
                    <a:ext uri="{FF2B5EF4-FFF2-40B4-BE49-F238E27FC236}">
                      <a16:creationId xmlns:a16="http://schemas.microsoft.com/office/drawing/2014/main" id="{4B14E301-C8E1-206B-E2B3-F74E88CFC875}"/>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0" name="Oval 329">
                  <a:extLst>
                    <a:ext uri="{FF2B5EF4-FFF2-40B4-BE49-F238E27FC236}">
                      <a16:creationId xmlns:a16="http://schemas.microsoft.com/office/drawing/2014/main" id="{66E9309A-BE0D-FD54-7B75-2BAA74F4F3C0}"/>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1" name="Oval 330">
                  <a:extLst>
                    <a:ext uri="{FF2B5EF4-FFF2-40B4-BE49-F238E27FC236}">
                      <a16:creationId xmlns:a16="http://schemas.microsoft.com/office/drawing/2014/main" id="{ECA6B264-4826-78A1-E63E-FB1D4E66C4F7}"/>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2" name="Oval 331">
                  <a:extLst>
                    <a:ext uri="{FF2B5EF4-FFF2-40B4-BE49-F238E27FC236}">
                      <a16:creationId xmlns:a16="http://schemas.microsoft.com/office/drawing/2014/main" id="{F1C6FB25-3D5B-6E31-9991-501D4F191B05}"/>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3" name="Oval 332">
                  <a:extLst>
                    <a:ext uri="{FF2B5EF4-FFF2-40B4-BE49-F238E27FC236}">
                      <a16:creationId xmlns:a16="http://schemas.microsoft.com/office/drawing/2014/main" id="{74246492-05EF-61C5-86BE-5C99C51F46C7}"/>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4" name="Oval 333">
                  <a:extLst>
                    <a:ext uri="{FF2B5EF4-FFF2-40B4-BE49-F238E27FC236}">
                      <a16:creationId xmlns:a16="http://schemas.microsoft.com/office/drawing/2014/main" id="{3AF07203-2864-0371-EB2E-92F4A16EA766}"/>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5" name="Oval 334">
                  <a:extLst>
                    <a:ext uri="{FF2B5EF4-FFF2-40B4-BE49-F238E27FC236}">
                      <a16:creationId xmlns:a16="http://schemas.microsoft.com/office/drawing/2014/main" id="{BDD12C4C-7228-EB4F-18D2-9E5AAAEBA5C9}"/>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6" name="Oval 335">
                  <a:extLst>
                    <a:ext uri="{FF2B5EF4-FFF2-40B4-BE49-F238E27FC236}">
                      <a16:creationId xmlns:a16="http://schemas.microsoft.com/office/drawing/2014/main" id="{A0F0D3E7-3476-926A-9E5F-1F83EF0B9C46}"/>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7" name="Oval 336">
                  <a:extLst>
                    <a:ext uri="{FF2B5EF4-FFF2-40B4-BE49-F238E27FC236}">
                      <a16:creationId xmlns:a16="http://schemas.microsoft.com/office/drawing/2014/main" id="{A465A1A3-CB4F-4446-BF73-020490A4FAE6}"/>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8" name="Oval 337">
                  <a:extLst>
                    <a:ext uri="{FF2B5EF4-FFF2-40B4-BE49-F238E27FC236}">
                      <a16:creationId xmlns:a16="http://schemas.microsoft.com/office/drawing/2014/main" id="{31F000EB-CCAD-7742-7A41-D5722F125561}"/>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39" name="Oval 338">
                  <a:extLst>
                    <a:ext uri="{FF2B5EF4-FFF2-40B4-BE49-F238E27FC236}">
                      <a16:creationId xmlns:a16="http://schemas.microsoft.com/office/drawing/2014/main" id="{F35F1195-1C71-9438-7592-4D36511D3DD5}"/>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0" name="Oval 339">
                  <a:extLst>
                    <a:ext uri="{FF2B5EF4-FFF2-40B4-BE49-F238E27FC236}">
                      <a16:creationId xmlns:a16="http://schemas.microsoft.com/office/drawing/2014/main" id="{535E3836-E4BA-6216-22E5-1DFEE86066B1}"/>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1" name="Oval 71">
                  <a:extLst>
                    <a:ext uri="{FF2B5EF4-FFF2-40B4-BE49-F238E27FC236}">
                      <a16:creationId xmlns:a16="http://schemas.microsoft.com/office/drawing/2014/main" id="{6C7FAF78-29FE-89EF-E867-95D5FD4838BE}"/>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2" name="Oval 71">
                  <a:extLst>
                    <a:ext uri="{FF2B5EF4-FFF2-40B4-BE49-F238E27FC236}">
                      <a16:creationId xmlns:a16="http://schemas.microsoft.com/office/drawing/2014/main" id="{AA4930E5-77F7-F011-F9E0-CF8C718FC9DA}"/>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3" name="Oval 71">
                  <a:extLst>
                    <a:ext uri="{FF2B5EF4-FFF2-40B4-BE49-F238E27FC236}">
                      <a16:creationId xmlns:a16="http://schemas.microsoft.com/office/drawing/2014/main" id="{D212D5B1-CFE4-72D8-BFFB-70F967A996A8}"/>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4" name="Oval 71">
                  <a:extLst>
                    <a:ext uri="{FF2B5EF4-FFF2-40B4-BE49-F238E27FC236}">
                      <a16:creationId xmlns:a16="http://schemas.microsoft.com/office/drawing/2014/main" id="{84AA6928-89C9-F87D-94E6-3BDE75D20BE7}"/>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5" name="Oval 71">
                  <a:extLst>
                    <a:ext uri="{FF2B5EF4-FFF2-40B4-BE49-F238E27FC236}">
                      <a16:creationId xmlns:a16="http://schemas.microsoft.com/office/drawing/2014/main" id="{8FA984BD-04FE-B62C-5DCF-2921B1CEFF01}"/>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6" name="Oval 71">
                  <a:extLst>
                    <a:ext uri="{FF2B5EF4-FFF2-40B4-BE49-F238E27FC236}">
                      <a16:creationId xmlns:a16="http://schemas.microsoft.com/office/drawing/2014/main" id="{F42B2089-5DA7-D1CC-FBFC-24622E35B6D2}"/>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47" name="Oval 71">
                  <a:extLst>
                    <a:ext uri="{FF2B5EF4-FFF2-40B4-BE49-F238E27FC236}">
                      <a16:creationId xmlns:a16="http://schemas.microsoft.com/office/drawing/2014/main" id="{5BC71F03-810F-ABD8-93F6-ADE7128BA494}"/>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09" name="Group 208">
                <a:extLst>
                  <a:ext uri="{FF2B5EF4-FFF2-40B4-BE49-F238E27FC236}">
                    <a16:creationId xmlns:a16="http://schemas.microsoft.com/office/drawing/2014/main" id="{D5B86AD2-D610-038B-5148-C4E1C6EB7406}"/>
                  </a:ext>
                </a:extLst>
              </p:cNvPr>
              <p:cNvGrpSpPr/>
              <p:nvPr/>
            </p:nvGrpSpPr>
            <p:grpSpPr>
              <a:xfrm>
                <a:off x="1705391" y="2948662"/>
                <a:ext cx="182769" cy="210129"/>
                <a:chOff x="110072" y="1408932"/>
                <a:chExt cx="523097" cy="721992"/>
              </a:xfrm>
            </p:grpSpPr>
            <p:sp>
              <p:nvSpPr>
                <p:cNvPr id="298" name="Rounded Rectangle 3">
                  <a:extLst>
                    <a:ext uri="{FF2B5EF4-FFF2-40B4-BE49-F238E27FC236}">
                      <a16:creationId xmlns:a16="http://schemas.microsoft.com/office/drawing/2014/main" id="{FCE7D7AB-DD1E-ED5B-49D7-819CA22A0B1B}"/>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9" name="Oval 298">
                  <a:extLst>
                    <a:ext uri="{FF2B5EF4-FFF2-40B4-BE49-F238E27FC236}">
                      <a16:creationId xmlns:a16="http://schemas.microsoft.com/office/drawing/2014/main" id="{BD9BDEB7-ADBA-4433-C280-C424E6E992BE}"/>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0" name="Oval 299">
                  <a:extLst>
                    <a:ext uri="{FF2B5EF4-FFF2-40B4-BE49-F238E27FC236}">
                      <a16:creationId xmlns:a16="http://schemas.microsoft.com/office/drawing/2014/main" id="{924A89CC-5951-94B4-8DC8-BB996443639D}"/>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1" name="Oval 300">
                  <a:extLst>
                    <a:ext uri="{FF2B5EF4-FFF2-40B4-BE49-F238E27FC236}">
                      <a16:creationId xmlns:a16="http://schemas.microsoft.com/office/drawing/2014/main" id="{5EAA8319-BCEE-F4AF-3BB9-CFE4114B87D7}"/>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2" name="Oval 301">
                  <a:extLst>
                    <a:ext uri="{FF2B5EF4-FFF2-40B4-BE49-F238E27FC236}">
                      <a16:creationId xmlns:a16="http://schemas.microsoft.com/office/drawing/2014/main" id="{C092D155-00DA-59B4-821F-2C88B5C38AB5}"/>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3" name="Oval 302">
                  <a:extLst>
                    <a:ext uri="{FF2B5EF4-FFF2-40B4-BE49-F238E27FC236}">
                      <a16:creationId xmlns:a16="http://schemas.microsoft.com/office/drawing/2014/main" id="{4752F9A4-1FCD-667E-CFC3-23046B7C8555}"/>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4" name="Oval 303">
                  <a:extLst>
                    <a:ext uri="{FF2B5EF4-FFF2-40B4-BE49-F238E27FC236}">
                      <a16:creationId xmlns:a16="http://schemas.microsoft.com/office/drawing/2014/main" id="{17A890BD-3CEB-2B2E-14E1-A63949A2B310}"/>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5" name="Oval 304">
                  <a:extLst>
                    <a:ext uri="{FF2B5EF4-FFF2-40B4-BE49-F238E27FC236}">
                      <a16:creationId xmlns:a16="http://schemas.microsoft.com/office/drawing/2014/main" id="{27CA3438-D74D-6C0F-B14B-F3B35B5ED1F7}"/>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6" name="Oval 305">
                  <a:extLst>
                    <a:ext uri="{FF2B5EF4-FFF2-40B4-BE49-F238E27FC236}">
                      <a16:creationId xmlns:a16="http://schemas.microsoft.com/office/drawing/2014/main" id="{8691E57A-6A72-8FCD-7614-07675C47396F}"/>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7" name="Oval 306">
                  <a:extLst>
                    <a:ext uri="{FF2B5EF4-FFF2-40B4-BE49-F238E27FC236}">
                      <a16:creationId xmlns:a16="http://schemas.microsoft.com/office/drawing/2014/main" id="{E1BD231B-2EA4-BB1D-AC98-19A9A81BB679}"/>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8" name="Oval 307">
                  <a:extLst>
                    <a:ext uri="{FF2B5EF4-FFF2-40B4-BE49-F238E27FC236}">
                      <a16:creationId xmlns:a16="http://schemas.microsoft.com/office/drawing/2014/main" id="{0170B125-8AB4-094D-32E9-7A45F8F5E566}"/>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09" name="Oval 308">
                  <a:extLst>
                    <a:ext uri="{FF2B5EF4-FFF2-40B4-BE49-F238E27FC236}">
                      <a16:creationId xmlns:a16="http://schemas.microsoft.com/office/drawing/2014/main" id="{DF0E8413-89D6-128B-95C5-779FF9796BBF}"/>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0" name="Oval 309">
                  <a:extLst>
                    <a:ext uri="{FF2B5EF4-FFF2-40B4-BE49-F238E27FC236}">
                      <a16:creationId xmlns:a16="http://schemas.microsoft.com/office/drawing/2014/main" id="{40A55834-DFC0-9DF5-EAC6-C5F121374BD5}"/>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1" name="Oval 310">
                  <a:extLst>
                    <a:ext uri="{FF2B5EF4-FFF2-40B4-BE49-F238E27FC236}">
                      <a16:creationId xmlns:a16="http://schemas.microsoft.com/office/drawing/2014/main" id="{129F54C1-3B38-567F-B4CF-F7467DA79F82}"/>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2" name="Oval 311">
                  <a:extLst>
                    <a:ext uri="{FF2B5EF4-FFF2-40B4-BE49-F238E27FC236}">
                      <a16:creationId xmlns:a16="http://schemas.microsoft.com/office/drawing/2014/main" id="{585EC5A8-C7A4-825D-E49C-4027B340D716}"/>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3" name="Oval 312">
                  <a:extLst>
                    <a:ext uri="{FF2B5EF4-FFF2-40B4-BE49-F238E27FC236}">
                      <a16:creationId xmlns:a16="http://schemas.microsoft.com/office/drawing/2014/main" id="{66129F95-C0A2-7112-DEDA-DBE19DF8C91C}"/>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4" name="Oval 313">
                  <a:extLst>
                    <a:ext uri="{FF2B5EF4-FFF2-40B4-BE49-F238E27FC236}">
                      <a16:creationId xmlns:a16="http://schemas.microsoft.com/office/drawing/2014/main" id="{590CD036-3133-AF35-4797-D6B595D77D24}"/>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5" name="Oval 314">
                  <a:extLst>
                    <a:ext uri="{FF2B5EF4-FFF2-40B4-BE49-F238E27FC236}">
                      <a16:creationId xmlns:a16="http://schemas.microsoft.com/office/drawing/2014/main" id="{B1B1E42C-209F-CAC0-FB9B-24933AFD01A4}"/>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6" name="Oval 71">
                  <a:extLst>
                    <a:ext uri="{FF2B5EF4-FFF2-40B4-BE49-F238E27FC236}">
                      <a16:creationId xmlns:a16="http://schemas.microsoft.com/office/drawing/2014/main" id="{5E909289-3A45-9615-15B7-4240327BA643}"/>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7" name="Oval 71">
                  <a:extLst>
                    <a:ext uri="{FF2B5EF4-FFF2-40B4-BE49-F238E27FC236}">
                      <a16:creationId xmlns:a16="http://schemas.microsoft.com/office/drawing/2014/main" id="{FFECB2EF-7F97-6576-60A0-5312DA913A26}"/>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8" name="Oval 71">
                  <a:extLst>
                    <a:ext uri="{FF2B5EF4-FFF2-40B4-BE49-F238E27FC236}">
                      <a16:creationId xmlns:a16="http://schemas.microsoft.com/office/drawing/2014/main" id="{425CF900-F54B-BF49-E644-DCFCF12B0E7E}"/>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19" name="Oval 71">
                  <a:extLst>
                    <a:ext uri="{FF2B5EF4-FFF2-40B4-BE49-F238E27FC236}">
                      <a16:creationId xmlns:a16="http://schemas.microsoft.com/office/drawing/2014/main" id="{DB52BC84-44A5-BE51-5DF5-8C5A7F72C408}"/>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0" name="Oval 71">
                  <a:extLst>
                    <a:ext uri="{FF2B5EF4-FFF2-40B4-BE49-F238E27FC236}">
                      <a16:creationId xmlns:a16="http://schemas.microsoft.com/office/drawing/2014/main" id="{2127B9A2-AB38-0368-F188-5DE4D0DFF22E}"/>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1" name="Oval 71">
                  <a:extLst>
                    <a:ext uri="{FF2B5EF4-FFF2-40B4-BE49-F238E27FC236}">
                      <a16:creationId xmlns:a16="http://schemas.microsoft.com/office/drawing/2014/main" id="{D65B21B9-E820-9B5D-5CED-9A199553A615}"/>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322" name="Oval 71">
                  <a:extLst>
                    <a:ext uri="{FF2B5EF4-FFF2-40B4-BE49-F238E27FC236}">
                      <a16:creationId xmlns:a16="http://schemas.microsoft.com/office/drawing/2014/main" id="{6376A254-8FD2-7E26-5FCA-D3AD9F82754B}"/>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0" name="Group 209">
                <a:extLst>
                  <a:ext uri="{FF2B5EF4-FFF2-40B4-BE49-F238E27FC236}">
                    <a16:creationId xmlns:a16="http://schemas.microsoft.com/office/drawing/2014/main" id="{00404BE6-AB6B-654A-6565-384696F75C40}"/>
                  </a:ext>
                </a:extLst>
              </p:cNvPr>
              <p:cNvGrpSpPr/>
              <p:nvPr/>
            </p:nvGrpSpPr>
            <p:grpSpPr>
              <a:xfrm>
                <a:off x="1705205" y="3229238"/>
                <a:ext cx="182769" cy="210129"/>
                <a:chOff x="131881" y="1435114"/>
                <a:chExt cx="523097" cy="721992"/>
              </a:xfrm>
            </p:grpSpPr>
            <p:sp>
              <p:nvSpPr>
                <p:cNvPr id="273" name="Rounded Rectangle 3">
                  <a:extLst>
                    <a:ext uri="{FF2B5EF4-FFF2-40B4-BE49-F238E27FC236}">
                      <a16:creationId xmlns:a16="http://schemas.microsoft.com/office/drawing/2014/main" id="{5EC884C3-7AC2-1FB4-20DD-C2D4796EAA54}"/>
                    </a:ext>
                  </a:extLst>
                </p:cNvPr>
                <p:cNvSpPr/>
                <p:nvPr/>
              </p:nvSpPr>
              <p:spPr>
                <a:xfrm>
                  <a:off x="131881" y="1435114"/>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4" name="Oval 273">
                  <a:extLst>
                    <a:ext uri="{FF2B5EF4-FFF2-40B4-BE49-F238E27FC236}">
                      <a16:creationId xmlns:a16="http://schemas.microsoft.com/office/drawing/2014/main" id="{31BA4A1E-06F2-65EC-A37F-B620273B5A03}"/>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5" name="Oval 274">
                  <a:extLst>
                    <a:ext uri="{FF2B5EF4-FFF2-40B4-BE49-F238E27FC236}">
                      <a16:creationId xmlns:a16="http://schemas.microsoft.com/office/drawing/2014/main" id="{C1C12670-6E65-E013-63FF-D28F25E97B7A}"/>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6" name="Oval 275">
                  <a:extLst>
                    <a:ext uri="{FF2B5EF4-FFF2-40B4-BE49-F238E27FC236}">
                      <a16:creationId xmlns:a16="http://schemas.microsoft.com/office/drawing/2014/main" id="{A26C14FB-5B7A-5903-CC3E-57E64CB97CA4}"/>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7" name="Oval 276">
                  <a:extLst>
                    <a:ext uri="{FF2B5EF4-FFF2-40B4-BE49-F238E27FC236}">
                      <a16:creationId xmlns:a16="http://schemas.microsoft.com/office/drawing/2014/main" id="{7C947FDA-B2BF-6755-310B-3789F4D0C87F}"/>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8" name="Oval 277">
                  <a:extLst>
                    <a:ext uri="{FF2B5EF4-FFF2-40B4-BE49-F238E27FC236}">
                      <a16:creationId xmlns:a16="http://schemas.microsoft.com/office/drawing/2014/main" id="{7A26BDDC-89B1-CA3F-6B6D-31ED1D77DC66}"/>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9" name="Oval 278">
                  <a:extLst>
                    <a:ext uri="{FF2B5EF4-FFF2-40B4-BE49-F238E27FC236}">
                      <a16:creationId xmlns:a16="http://schemas.microsoft.com/office/drawing/2014/main" id="{30C42B6B-6DB6-E482-5F93-EA7072F72566}"/>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0" name="Oval 279">
                  <a:extLst>
                    <a:ext uri="{FF2B5EF4-FFF2-40B4-BE49-F238E27FC236}">
                      <a16:creationId xmlns:a16="http://schemas.microsoft.com/office/drawing/2014/main" id="{6FBC50F1-A738-A09F-EC3F-463C2F858A71}"/>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1" name="Oval 280">
                  <a:extLst>
                    <a:ext uri="{FF2B5EF4-FFF2-40B4-BE49-F238E27FC236}">
                      <a16:creationId xmlns:a16="http://schemas.microsoft.com/office/drawing/2014/main" id="{F566C0E9-5D73-FF96-59A5-AA1C11E207BF}"/>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2" name="Oval 281">
                  <a:extLst>
                    <a:ext uri="{FF2B5EF4-FFF2-40B4-BE49-F238E27FC236}">
                      <a16:creationId xmlns:a16="http://schemas.microsoft.com/office/drawing/2014/main" id="{0BFD92D6-CDDD-5C6A-9321-0A598A8B3458}"/>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3" name="Oval 282">
                  <a:extLst>
                    <a:ext uri="{FF2B5EF4-FFF2-40B4-BE49-F238E27FC236}">
                      <a16:creationId xmlns:a16="http://schemas.microsoft.com/office/drawing/2014/main" id="{3493DDA1-0896-FFCC-39A3-284D156AEF6C}"/>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4" name="Oval 283">
                  <a:extLst>
                    <a:ext uri="{FF2B5EF4-FFF2-40B4-BE49-F238E27FC236}">
                      <a16:creationId xmlns:a16="http://schemas.microsoft.com/office/drawing/2014/main" id="{9E19FF6F-98AD-497E-BAFC-43131E3DC2E0}"/>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5" name="Oval 284">
                  <a:extLst>
                    <a:ext uri="{FF2B5EF4-FFF2-40B4-BE49-F238E27FC236}">
                      <a16:creationId xmlns:a16="http://schemas.microsoft.com/office/drawing/2014/main" id="{7CC26987-0C8D-A2F1-49DC-A0E8A51BE7D1}"/>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6" name="Oval 285">
                  <a:extLst>
                    <a:ext uri="{FF2B5EF4-FFF2-40B4-BE49-F238E27FC236}">
                      <a16:creationId xmlns:a16="http://schemas.microsoft.com/office/drawing/2014/main" id="{621DFFAE-4CC0-30F8-FD62-75D720F19112}"/>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7" name="Oval 286">
                  <a:extLst>
                    <a:ext uri="{FF2B5EF4-FFF2-40B4-BE49-F238E27FC236}">
                      <a16:creationId xmlns:a16="http://schemas.microsoft.com/office/drawing/2014/main" id="{3B1A5F22-FB07-4B36-E160-7D76A848D241}"/>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8" name="Oval 287">
                  <a:extLst>
                    <a:ext uri="{FF2B5EF4-FFF2-40B4-BE49-F238E27FC236}">
                      <a16:creationId xmlns:a16="http://schemas.microsoft.com/office/drawing/2014/main" id="{35023466-0C7A-4B4B-6B02-D1295E85791C}"/>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89" name="Oval 288">
                  <a:extLst>
                    <a:ext uri="{FF2B5EF4-FFF2-40B4-BE49-F238E27FC236}">
                      <a16:creationId xmlns:a16="http://schemas.microsoft.com/office/drawing/2014/main" id="{13755F44-3200-A53C-390A-A6C1B9AF8DC8}"/>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0" name="Oval 289">
                  <a:extLst>
                    <a:ext uri="{FF2B5EF4-FFF2-40B4-BE49-F238E27FC236}">
                      <a16:creationId xmlns:a16="http://schemas.microsoft.com/office/drawing/2014/main" id="{2740A7C8-62AE-6AFF-29A0-119D3904FA70}"/>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1" name="Oval 71">
                  <a:extLst>
                    <a:ext uri="{FF2B5EF4-FFF2-40B4-BE49-F238E27FC236}">
                      <a16:creationId xmlns:a16="http://schemas.microsoft.com/office/drawing/2014/main" id="{68690306-28E2-AD2A-F699-40AFB02EB0CE}"/>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2" name="Oval 71">
                  <a:extLst>
                    <a:ext uri="{FF2B5EF4-FFF2-40B4-BE49-F238E27FC236}">
                      <a16:creationId xmlns:a16="http://schemas.microsoft.com/office/drawing/2014/main" id="{974EA5C3-A8E9-499D-B280-85CF67494471}"/>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3" name="Oval 71">
                  <a:extLst>
                    <a:ext uri="{FF2B5EF4-FFF2-40B4-BE49-F238E27FC236}">
                      <a16:creationId xmlns:a16="http://schemas.microsoft.com/office/drawing/2014/main" id="{7F795BA2-DB53-3482-4E00-484A3AFD9AA7}"/>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4" name="Oval 71">
                  <a:extLst>
                    <a:ext uri="{FF2B5EF4-FFF2-40B4-BE49-F238E27FC236}">
                      <a16:creationId xmlns:a16="http://schemas.microsoft.com/office/drawing/2014/main" id="{4A1E9C8E-C71F-7FE2-9C85-7F3206666EEB}"/>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5" name="Oval 71">
                  <a:extLst>
                    <a:ext uri="{FF2B5EF4-FFF2-40B4-BE49-F238E27FC236}">
                      <a16:creationId xmlns:a16="http://schemas.microsoft.com/office/drawing/2014/main" id="{8F24626D-2226-3349-3D2F-91D287E6FAA5}"/>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6" name="Oval 71">
                  <a:extLst>
                    <a:ext uri="{FF2B5EF4-FFF2-40B4-BE49-F238E27FC236}">
                      <a16:creationId xmlns:a16="http://schemas.microsoft.com/office/drawing/2014/main" id="{274D921B-37B1-F3C4-77DD-F29A029F7B89}"/>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97" name="Oval 71">
                  <a:extLst>
                    <a:ext uri="{FF2B5EF4-FFF2-40B4-BE49-F238E27FC236}">
                      <a16:creationId xmlns:a16="http://schemas.microsoft.com/office/drawing/2014/main" id="{5306CB2D-91AC-EBA9-C4FD-3485EF0D532E}"/>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1" name="Group 210">
                <a:extLst>
                  <a:ext uri="{FF2B5EF4-FFF2-40B4-BE49-F238E27FC236}">
                    <a16:creationId xmlns:a16="http://schemas.microsoft.com/office/drawing/2014/main" id="{D88FE4B2-A047-27AF-C681-2AC18703D7F6}"/>
                  </a:ext>
                </a:extLst>
              </p:cNvPr>
              <p:cNvGrpSpPr/>
              <p:nvPr/>
            </p:nvGrpSpPr>
            <p:grpSpPr>
              <a:xfrm>
                <a:off x="2115795" y="2666767"/>
                <a:ext cx="182769" cy="210129"/>
                <a:chOff x="110072" y="1408932"/>
                <a:chExt cx="523097" cy="721992"/>
              </a:xfrm>
            </p:grpSpPr>
            <p:sp>
              <p:nvSpPr>
                <p:cNvPr id="248" name="Rounded Rectangle 3">
                  <a:extLst>
                    <a:ext uri="{FF2B5EF4-FFF2-40B4-BE49-F238E27FC236}">
                      <a16:creationId xmlns:a16="http://schemas.microsoft.com/office/drawing/2014/main" id="{E4325054-A41B-3D28-AABE-D90AA4980D7A}"/>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9" name="Oval 248">
                  <a:extLst>
                    <a:ext uri="{FF2B5EF4-FFF2-40B4-BE49-F238E27FC236}">
                      <a16:creationId xmlns:a16="http://schemas.microsoft.com/office/drawing/2014/main" id="{8F960C9F-CA70-C210-096E-335D1A33917F}"/>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0" name="Oval 249">
                  <a:extLst>
                    <a:ext uri="{FF2B5EF4-FFF2-40B4-BE49-F238E27FC236}">
                      <a16:creationId xmlns:a16="http://schemas.microsoft.com/office/drawing/2014/main" id="{B8EF9CC7-E3A3-7E0C-2FF8-2238BD491B37}"/>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1" name="Oval 250">
                  <a:extLst>
                    <a:ext uri="{FF2B5EF4-FFF2-40B4-BE49-F238E27FC236}">
                      <a16:creationId xmlns:a16="http://schemas.microsoft.com/office/drawing/2014/main" id="{A18CB986-D010-EAA9-17B0-DB90304A2DA1}"/>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2" name="Oval 251">
                  <a:extLst>
                    <a:ext uri="{FF2B5EF4-FFF2-40B4-BE49-F238E27FC236}">
                      <a16:creationId xmlns:a16="http://schemas.microsoft.com/office/drawing/2014/main" id="{D29CD5CE-1B43-7F05-F415-3AE65564212A}"/>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3" name="Oval 252">
                  <a:extLst>
                    <a:ext uri="{FF2B5EF4-FFF2-40B4-BE49-F238E27FC236}">
                      <a16:creationId xmlns:a16="http://schemas.microsoft.com/office/drawing/2014/main" id="{7C5DF930-9A11-A0E7-5AEC-D38A5D06D761}"/>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4" name="Oval 253">
                  <a:extLst>
                    <a:ext uri="{FF2B5EF4-FFF2-40B4-BE49-F238E27FC236}">
                      <a16:creationId xmlns:a16="http://schemas.microsoft.com/office/drawing/2014/main" id="{3AF036EA-4BBB-A47F-4734-A533BFDB101C}"/>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5" name="Oval 254">
                  <a:extLst>
                    <a:ext uri="{FF2B5EF4-FFF2-40B4-BE49-F238E27FC236}">
                      <a16:creationId xmlns:a16="http://schemas.microsoft.com/office/drawing/2014/main" id="{E7249B6B-4385-3874-3C64-9CD7A05735BD}"/>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6" name="Oval 255">
                  <a:extLst>
                    <a:ext uri="{FF2B5EF4-FFF2-40B4-BE49-F238E27FC236}">
                      <a16:creationId xmlns:a16="http://schemas.microsoft.com/office/drawing/2014/main" id="{83B53019-4FEB-A36D-F076-27656BE5F331}"/>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7" name="Oval 256">
                  <a:extLst>
                    <a:ext uri="{FF2B5EF4-FFF2-40B4-BE49-F238E27FC236}">
                      <a16:creationId xmlns:a16="http://schemas.microsoft.com/office/drawing/2014/main" id="{714CB340-DC2E-6384-6D71-411E8C5F8FF9}"/>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8" name="Oval 257">
                  <a:extLst>
                    <a:ext uri="{FF2B5EF4-FFF2-40B4-BE49-F238E27FC236}">
                      <a16:creationId xmlns:a16="http://schemas.microsoft.com/office/drawing/2014/main" id="{34382FF9-2BDD-7F76-9F7A-8954AC2BBB7E}"/>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59" name="Oval 258">
                  <a:extLst>
                    <a:ext uri="{FF2B5EF4-FFF2-40B4-BE49-F238E27FC236}">
                      <a16:creationId xmlns:a16="http://schemas.microsoft.com/office/drawing/2014/main" id="{524BF27E-7BED-022C-2308-2161542C5E2A}"/>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0" name="Oval 259">
                  <a:extLst>
                    <a:ext uri="{FF2B5EF4-FFF2-40B4-BE49-F238E27FC236}">
                      <a16:creationId xmlns:a16="http://schemas.microsoft.com/office/drawing/2014/main" id="{9F9F5432-F0FC-7E3F-AB15-7375210075E3}"/>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1" name="Oval 260">
                  <a:extLst>
                    <a:ext uri="{FF2B5EF4-FFF2-40B4-BE49-F238E27FC236}">
                      <a16:creationId xmlns:a16="http://schemas.microsoft.com/office/drawing/2014/main" id="{785A5653-0031-B543-7345-69E8D026FE0C}"/>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2" name="Oval 261">
                  <a:extLst>
                    <a:ext uri="{FF2B5EF4-FFF2-40B4-BE49-F238E27FC236}">
                      <a16:creationId xmlns:a16="http://schemas.microsoft.com/office/drawing/2014/main" id="{D7DE5E66-E39A-2532-A1F3-3ABD6EF9BCD8}"/>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3" name="Oval 262">
                  <a:extLst>
                    <a:ext uri="{FF2B5EF4-FFF2-40B4-BE49-F238E27FC236}">
                      <a16:creationId xmlns:a16="http://schemas.microsoft.com/office/drawing/2014/main" id="{28C0A915-331A-E2F5-F8EF-C8DBE12C0F97}"/>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4" name="Oval 263">
                  <a:extLst>
                    <a:ext uri="{FF2B5EF4-FFF2-40B4-BE49-F238E27FC236}">
                      <a16:creationId xmlns:a16="http://schemas.microsoft.com/office/drawing/2014/main" id="{943A4218-B956-2248-2093-4E5B1D1E65C3}"/>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5" name="Oval 264">
                  <a:extLst>
                    <a:ext uri="{FF2B5EF4-FFF2-40B4-BE49-F238E27FC236}">
                      <a16:creationId xmlns:a16="http://schemas.microsoft.com/office/drawing/2014/main" id="{C098A895-5D88-6502-A9E2-E8D917B98DFE}"/>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6" name="Oval 71">
                  <a:extLst>
                    <a:ext uri="{FF2B5EF4-FFF2-40B4-BE49-F238E27FC236}">
                      <a16:creationId xmlns:a16="http://schemas.microsoft.com/office/drawing/2014/main" id="{4A448C13-1A1A-8270-6FA9-F346C9A1F40C}"/>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7" name="Oval 71">
                  <a:extLst>
                    <a:ext uri="{FF2B5EF4-FFF2-40B4-BE49-F238E27FC236}">
                      <a16:creationId xmlns:a16="http://schemas.microsoft.com/office/drawing/2014/main" id="{D1E6D799-F6AD-CD65-B032-29D7915EA613}"/>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8" name="Oval 71">
                  <a:extLst>
                    <a:ext uri="{FF2B5EF4-FFF2-40B4-BE49-F238E27FC236}">
                      <a16:creationId xmlns:a16="http://schemas.microsoft.com/office/drawing/2014/main" id="{2E84B908-3C33-67F0-AE65-6EC6736C51ED}"/>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69" name="Oval 71">
                  <a:extLst>
                    <a:ext uri="{FF2B5EF4-FFF2-40B4-BE49-F238E27FC236}">
                      <a16:creationId xmlns:a16="http://schemas.microsoft.com/office/drawing/2014/main" id="{9E75B2A7-BE52-4EB6-DA19-1252A54BE864}"/>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0" name="Oval 71">
                  <a:extLst>
                    <a:ext uri="{FF2B5EF4-FFF2-40B4-BE49-F238E27FC236}">
                      <a16:creationId xmlns:a16="http://schemas.microsoft.com/office/drawing/2014/main" id="{CDEFC8A3-9A43-CE9C-A675-3A6BF1A66E5D}"/>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1" name="Oval 71">
                  <a:extLst>
                    <a:ext uri="{FF2B5EF4-FFF2-40B4-BE49-F238E27FC236}">
                      <a16:creationId xmlns:a16="http://schemas.microsoft.com/office/drawing/2014/main" id="{ED1765D5-AF8F-4146-E2B4-5F82940526CF}"/>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72" name="Oval 71">
                  <a:extLst>
                    <a:ext uri="{FF2B5EF4-FFF2-40B4-BE49-F238E27FC236}">
                      <a16:creationId xmlns:a16="http://schemas.microsoft.com/office/drawing/2014/main" id="{A09183A2-6249-2062-F872-FB1D2C9135B1}"/>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grpSp>
            <p:nvGrpSpPr>
              <p:cNvPr id="212" name="Group 211">
                <a:extLst>
                  <a:ext uri="{FF2B5EF4-FFF2-40B4-BE49-F238E27FC236}">
                    <a16:creationId xmlns:a16="http://schemas.microsoft.com/office/drawing/2014/main" id="{8E95A8D3-CD05-1C45-4A0F-E61A824CBCC7}"/>
                  </a:ext>
                </a:extLst>
              </p:cNvPr>
              <p:cNvGrpSpPr/>
              <p:nvPr/>
            </p:nvGrpSpPr>
            <p:grpSpPr>
              <a:xfrm>
                <a:off x="2115262" y="2955867"/>
                <a:ext cx="182769" cy="210129"/>
                <a:chOff x="110072" y="1408932"/>
                <a:chExt cx="523097" cy="721992"/>
              </a:xfrm>
            </p:grpSpPr>
            <p:sp>
              <p:nvSpPr>
                <p:cNvPr id="223" name="Rounded Rectangle 3">
                  <a:extLst>
                    <a:ext uri="{FF2B5EF4-FFF2-40B4-BE49-F238E27FC236}">
                      <a16:creationId xmlns:a16="http://schemas.microsoft.com/office/drawing/2014/main" id="{42AB7349-CE1E-1DA8-734A-0F2A12B50367}"/>
                    </a:ext>
                  </a:extLst>
                </p:cNvPr>
                <p:cNvSpPr/>
                <p:nvPr/>
              </p:nvSpPr>
              <p:spPr>
                <a:xfrm>
                  <a:off x="110072" y="1408932"/>
                  <a:ext cx="523097" cy="721992"/>
                </a:xfrm>
                <a:custGeom>
                  <a:avLst/>
                  <a:gdLst/>
                  <a:ahLst/>
                  <a:cxnLst/>
                  <a:rect l="l" t="t" r="r" b="b"/>
                  <a:pathLst>
                    <a:path w="1908341" h="2633940">
                      <a:moveTo>
                        <a:pt x="74936" y="2330947"/>
                      </a:moveTo>
                      <a:lnTo>
                        <a:pt x="1833405" y="2330947"/>
                      </a:lnTo>
                      <a:cubicBezTo>
                        <a:pt x="1874791" y="2330947"/>
                        <a:pt x="1908341" y="2364497"/>
                        <a:pt x="1908341" y="2405883"/>
                      </a:cubicBezTo>
                      <a:lnTo>
                        <a:pt x="1908341" y="2559004"/>
                      </a:lnTo>
                      <a:cubicBezTo>
                        <a:pt x="1908341" y="2600390"/>
                        <a:pt x="1874791" y="2633940"/>
                        <a:pt x="1833405" y="2633940"/>
                      </a:cubicBezTo>
                      <a:lnTo>
                        <a:pt x="74936" y="2633940"/>
                      </a:lnTo>
                      <a:cubicBezTo>
                        <a:pt x="33550" y="2633940"/>
                        <a:pt x="0" y="2600390"/>
                        <a:pt x="0" y="2559004"/>
                      </a:cubicBezTo>
                      <a:lnTo>
                        <a:pt x="0" y="2405883"/>
                      </a:lnTo>
                      <a:cubicBezTo>
                        <a:pt x="0" y="2364497"/>
                        <a:pt x="33550" y="2330947"/>
                        <a:pt x="74936" y="2330947"/>
                      </a:cubicBezTo>
                      <a:close/>
                      <a:moveTo>
                        <a:pt x="310626" y="1905729"/>
                      </a:moveTo>
                      <a:cubicBezTo>
                        <a:pt x="280702" y="1905729"/>
                        <a:pt x="256444" y="1929987"/>
                        <a:pt x="256444" y="1959911"/>
                      </a:cubicBezTo>
                      <a:lnTo>
                        <a:pt x="256444" y="2070622"/>
                      </a:lnTo>
                      <a:cubicBezTo>
                        <a:pt x="256444" y="2100546"/>
                        <a:pt x="280702" y="2124804"/>
                        <a:pt x="310626" y="2124804"/>
                      </a:cubicBezTo>
                      <a:lnTo>
                        <a:pt x="1602437" y="2124804"/>
                      </a:lnTo>
                      <a:cubicBezTo>
                        <a:pt x="1632361" y="2124804"/>
                        <a:pt x="1656619" y="2100546"/>
                        <a:pt x="1656619" y="2070622"/>
                      </a:cubicBezTo>
                      <a:lnTo>
                        <a:pt x="1656619" y="1959911"/>
                      </a:lnTo>
                      <a:cubicBezTo>
                        <a:pt x="1656619" y="1929987"/>
                        <a:pt x="1632361" y="1905729"/>
                        <a:pt x="1602437" y="1905729"/>
                      </a:cubicBezTo>
                      <a:close/>
                      <a:moveTo>
                        <a:pt x="310626" y="1559654"/>
                      </a:moveTo>
                      <a:cubicBezTo>
                        <a:pt x="280702" y="1559654"/>
                        <a:pt x="256444" y="1583912"/>
                        <a:pt x="256444" y="1613836"/>
                      </a:cubicBezTo>
                      <a:lnTo>
                        <a:pt x="256444" y="1724547"/>
                      </a:lnTo>
                      <a:cubicBezTo>
                        <a:pt x="256444" y="1754471"/>
                        <a:pt x="280702" y="1778729"/>
                        <a:pt x="310626" y="1778729"/>
                      </a:cubicBezTo>
                      <a:lnTo>
                        <a:pt x="1602437" y="1778729"/>
                      </a:lnTo>
                      <a:cubicBezTo>
                        <a:pt x="1632361" y="1778729"/>
                        <a:pt x="1656619" y="1754471"/>
                        <a:pt x="1656619" y="1724547"/>
                      </a:cubicBezTo>
                      <a:lnTo>
                        <a:pt x="1656619" y="1613836"/>
                      </a:lnTo>
                      <a:cubicBezTo>
                        <a:pt x="1656619" y="1583912"/>
                        <a:pt x="1632361" y="1559654"/>
                        <a:pt x="1602437" y="1559654"/>
                      </a:cubicBezTo>
                      <a:close/>
                      <a:moveTo>
                        <a:pt x="310626" y="1216754"/>
                      </a:moveTo>
                      <a:cubicBezTo>
                        <a:pt x="280702" y="1216754"/>
                        <a:pt x="256444" y="1241012"/>
                        <a:pt x="256444" y="1270936"/>
                      </a:cubicBezTo>
                      <a:lnTo>
                        <a:pt x="256444" y="1381647"/>
                      </a:lnTo>
                      <a:cubicBezTo>
                        <a:pt x="256444" y="1411571"/>
                        <a:pt x="280702" y="1435829"/>
                        <a:pt x="310626" y="1435829"/>
                      </a:cubicBezTo>
                      <a:lnTo>
                        <a:pt x="1602437" y="1435829"/>
                      </a:lnTo>
                      <a:cubicBezTo>
                        <a:pt x="1632361" y="1435829"/>
                        <a:pt x="1656619" y="1411571"/>
                        <a:pt x="1656619" y="1381647"/>
                      </a:cubicBezTo>
                      <a:lnTo>
                        <a:pt x="1656619" y="1270936"/>
                      </a:lnTo>
                      <a:cubicBezTo>
                        <a:pt x="1656619" y="1241012"/>
                        <a:pt x="1632361" y="1216754"/>
                        <a:pt x="1602437" y="1216754"/>
                      </a:cubicBezTo>
                      <a:close/>
                      <a:moveTo>
                        <a:pt x="310626" y="867504"/>
                      </a:moveTo>
                      <a:cubicBezTo>
                        <a:pt x="280702" y="867504"/>
                        <a:pt x="256444" y="891762"/>
                        <a:pt x="256444" y="921686"/>
                      </a:cubicBezTo>
                      <a:lnTo>
                        <a:pt x="256444" y="1032397"/>
                      </a:lnTo>
                      <a:cubicBezTo>
                        <a:pt x="256444" y="1062321"/>
                        <a:pt x="280702" y="1086579"/>
                        <a:pt x="310626" y="1086579"/>
                      </a:cubicBezTo>
                      <a:lnTo>
                        <a:pt x="1602437" y="1086579"/>
                      </a:lnTo>
                      <a:cubicBezTo>
                        <a:pt x="1632361" y="1086579"/>
                        <a:pt x="1656619" y="1062321"/>
                        <a:pt x="1656619" y="1032397"/>
                      </a:cubicBezTo>
                      <a:lnTo>
                        <a:pt x="1656619" y="921686"/>
                      </a:lnTo>
                      <a:cubicBezTo>
                        <a:pt x="1656619" y="891762"/>
                        <a:pt x="1632361" y="867504"/>
                        <a:pt x="1602437" y="867504"/>
                      </a:cubicBezTo>
                      <a:close/>
                      <a:moveTo>
                        <a:pt x="310626" y="518254"/>
                      </a:moveTo>
                      <a:cubicBezTo>
                        <a:pt x="280702" y="518254"/>
                        <a:pt x="256444" y="542512"/>
                        <a:pt x="256444" y="572436"/>
                      </a:cubicBezTo>
                      <a:lnTo>
                        <a:pt x="256444" y="683147"/>
                      </a:lnTo>
                      <a:cubicBezTo>
                        <a:pt x="256444" y="713071"/>
                        <a:pt x="280702" y="737329"/>
                        <a:pt x="310626" y="737329"/>
                      </a:cubicBezTo>
                      <a:lnTo>
                        <a:pt x="1602437" y="737329"/>
                      </a:lnTo>
                      <a:cubicBezTo>
                        <a:pt x="1632361" y="737329"/>
                        <a:pt x="1656619" y="713071"/>
                        <a:pt x="1656619" y="683147"/>
                      </a:cubicBezTo>
                      <a:lnTo>
                        <a:pt x="1656619" y="572436"/>
                      </a:lnTo>
                      <a:cubicBezTo>
                        <a:pt x="1656619" y="542512"/>
                        <a:pt x="1632361" y="518254"/>
                        <a:pt x="1602437" y="518254"/>
                      </a:cubicBezTo>
                      <a:close/>
                      <a:moveTo>
                        <a:pt x="310626" y="165829"/>
                      </a:moveTo>
                      <a:cubicBezTo>
                        <a:pt x="280702" y="165829"/>
                        <a:pt x="256444" y="190087"/>
                        <a:pt x="256444" y="220011"/>
                      </a:cubicBezTo>
                      <a:lnTo>
                        <a:pt x="256444" y="330722"/>
                      </a:lnTo>
                      <a:cubicBezTo>
                        <a:pt x="256444" y="360646"/>
                        <a:pt x="280702" y="384904"/>
                        <a:pt x="310626" y="384904"/>
                      </a:cubicBezTo>
                      <a:lnTo>
                        <a:pt x="1602437" y="384904"/>
                      </a:lnTo>
                      <a:cubicBezTo>
                        <a:pt x="1632361" y="384904"/>
                        <a:pt x="1656619" y="360646"/>
                        <a:pt x="1656619" y="330722"/>
                      </a:cubicBezTo>
                      <a:lnTo>
                        <a:pt x="1656619" y="220011"/>
                      </a:lnTo>
                      <a:cubicBezTo>
                        <a:pt x="1656619" y="190087"/>
                        <a:pt x="1632361" y="165829"/>
                        <a:pt x="1602437" y="165829"/>
                      </a:cubicBezTo>
                      <a:close/>
                      <a:moveTo>
                        <a:pt x="263092" y="0"/>
                      </a:moveTo>
                      <a:lnTo>
                        <a:pt x="1646796" y="0"/>
                      </a:lnTo>
                      <a:cubicBezTo>
                        <a:pt x="1725868" y="0"/>
                        <a:pt x="1789969" y="64101"/>
                        <a:pt x="1789969" y="143173"/>
                      </a:cubicBezTo>
                      <a:cubicBezTo>
                        <a:pt x="1791027" y="851243"/>
                        <a:pt x="1792086" y="1559312"/>
                        <a:pt x="1793144" y="2267382"/>
                      </a:cubicBezTo>
                      <a:lnTo>
                        <a:pt x="123094" y="2264207"/>
                      </a:lnTo>
                      <a:cubicBezTo>
                        <a:pt x="122036" y="1557196"/>
                        <a:pt x="120977" y="850184"/>
                        <a:pt x="119919" y="143173"/>
                      </a:cubicBezTo>
                      <a:cubicBezTo>
                        <a:pt x="119919" y="64101"/>
                        <a:pt x="184020" y="0"/>
                        <a:pt x="263092"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4" name="Oval 223">
                  <a:extLst>
                    <a:ext uri="{FF2B5EF4-FFF2-40B4-BE49-F238E27FC236}">
                      <a16:creationId xmlns:a16="http://schemas.microsoft.com/office/drawing/2014/main" id="{D78044D8-3646-BFFE-44DF-52F0720CDC95}"/>
                    </a:ext>
                  </a:extLst>
                </p:cNvPr>
                <p:cNvSpPr/>
                <p:nvPr/>
              </p:nvSpPr>
              <p:spPr>
                <a:xfrm>
                  <a:off x="211021" y="1469850"/>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5" name="Oval 224">
                  <a:extLst>
                    <a:ext uri="{FF2B5EF4-FFF2-40B4-BE49-F238E27FC236}">
                      <a16:creationId xmlns:a16="http://schemas.microsoft.com/office/drawing/2014/main" id="{E1665467-6E0A-3BA3-5D7F-EE047102300E}"/>
                    </a:ext>
                  </a:extLst>
                </p:cNvPr>
                <p:cNvSpPr/>
                <p:nvPr/>
              </p:nvSpPr>
              <p:spPr>
                <a:xfrm>
                  <a:off x="211285" y="1565397"/>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6" name="Oval 225">
                  <a:extLst>
                    <a:ext uri="{FF2B5EF4-FFF2-40B4-BE49-F238E27FC236}">
                      <a16:creationId xmlns:a16="http://schemas.microsoft.com/office/drawing/2014/main" id="{105142D7-7A0A-13F5-FBEA-1AB0D1ED0F0E}"/>
                    </a:ext>
                  </a:extLst>
                </p:cNvPr>
                <p:cNvSpPr/>
                <p:nvPr/>
              </p:nvSpPr>
              <p:spPr>
                <a:xfrm>
                  <a:off x="211285" y="1662566"/>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7" name="Oval 226">
                  <a:extLst>
                    <a:ext uri="{FF2B5EF4-FFF2-40B4-BE49-F238E27FC236}">
                      <a16:creationId xmlns:a16="http://schemas.microsoft.com/office/drawing/2014/main" id="{E22C625E-404E-E0B6-D5B5-03A1D1BC75FE}"/>
                    </a:ext>
                  </a:extLst>
                </p:cNvPr>
                <p:cNvSpPr/>
                <p:nvPr/>
              </p:nvSpPr>
              <p:spPr>
                <a:xfrm>
                  <a:off x="211285" y="175690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8" name="Oval 227">
                  <a:extLst>
                    <a:ext uri="{FF2B5EF4-FFF2-40B4-BE49-F238E27FC236}">
                      <a16:creationId xmlns:a16="http://schemas.microsoft.com/office/drawing/2014/main" id="{B37CD9BD-534D-1D7B-5D2E-92BB35CDD544}"/>
                    </a:ext>
                  </a:extLst>
                </p:cNvPr>
                <p:cNvSpPr/>
                <p:nvPr/>
              </p:nvSpPr>
              <p:spPr>
                <a:xfrm>
                  <a:off x="211285" y="1854074"/>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29" name="Oval 228">
                  <a:extLst>
                    <a:ext uri="{FF2B5EF4-FFF2-40B4-BE49-F238E27FC236}">
                      <a16:creationId xmlns:a16="http://schemas.microsoft.com/office/drawing/2014/main" id="{67551D08-49A3-D640-0D2E-7FAD3145E667}"/>
                    </a:ext>
                  </a:extLst>
                </p:cNvPr>
                <p:cNvSpPr/>
                <p:nvPr/>
              </p:nvSpPr>
              <p:spPr>
                <a:xfrm>
                  <a:off x="211285" y="1949355"/>
                  <a:ext cx="28302" cy="28302"/>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0" name="Oval 229">
                  <a:extLst>
                    <a:ext uri="{FF2B5EF4-FFF2-40B4-BE49-F238E27FC236}">
                      <a16:creationId xmlns:a16="http://schemas.microsoft.com/office/drawing/2014/main" id="{5F048C8D-8421-96BC-82F4-1F72502A730A}"/>
                    </a:ext>
                  </a:extLst>
                </p:cNvPr>
                <p:cNvSpPr>
                  <a:spLocks noChangeAspect="1"/>
                </p:cNvSpPr>
                <p:nvPr/>
              </p:nvSpPr>
              <p:spPr>
                <a:xfrm>
                  <a:off x="430161" y="1472945"/>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1" name="Oval 230">
                  <a:extLst>
                    <a:ext uri="{FF2B5EF4-FFF2-40B4-BE49-F238E27FC236}">
                      <a16:creationId xmlns:a16="http://schemas.microsoft.com/office/drawing/2014/main" id="{B4D39472-3A6C-BFBC-09F7-41A2872EE7C7}"/>
                    </a:ext>
                  </a:extLst>
                </p:cNvPr>
                <p:cNvSpPr>
                  <a:spLocks noChangeAspect="1"/>
                </p:cNvSpPr>
                <p:nvPr/>
              </p:nvSpPr>
              <p:spPr>
                <a:xfrm>
                  <a:off x="506842" y="1473210"/>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2" name="Oval 231">
                  <a:extLst>
                    <a:ext uri="{FF2B5EF4-FFF2-40B4-BE49-F238E27FC236}">
                      <a16:creationId xmlns:a16="http://schemas.microsoft.com/office/drawing/2014/main" id="{4357B395-A1E5-66A3-E062-BF40DDAE598C}"/>
                    </a:ext>
                  </a:extLst>
                </p:cNvPr>
                <p:cNvSpPr>
                  <a:spLocks noChangeAspect="1"/>
                </p:cNvSpPr>
                <p:nvPr/>
              </p:nvSpPr>
              <p:spPr>
                <a:xfrm>
                  <a:off x="469369" y="1568757"/>
                  <a:ext cx="23288" cy="23288"/>
                </a:xfrm>
                <a:prstGeom prst="ellipse">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3" name="Oval 232">
                  <a:extLst>
                    <a:ext uri="{FF2B5EF4-FFF2-40B4-BE49-F238E27FC236}">
                      <a16:creationId xmlns:a16="http://schemas.microsoft.com/office/drawing/2014/main" id="{D53E7334-78B1-EC6E-D833-3088259BECD8}"/>
                    </a:ext>
                  </a:extLst>
                </p:cNvPr>
                <p:cNvSpPr>
                  <a:spLocks noChangeAspect="1"/>
                </p:cNvSpPr>
                <p:nvPr/>
              </p:nvSpPr>
              <p:spPr>
                <a:xfrm>
                  <a:off x="429481" y="1664718"/>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4" name="Oval 233">
                  <a:extLst>
                    <a:ext uri="{FF2B5EF4-FFF2-40B4-BE49-F238E27FC236}">
                      <a16:creationId xmlns:a16="http://schemas.microsoft.com/office/drawing/2014/main" id="{F19BC2F4-6138-0950-9EFD-C9EAE9DD072B}"/>
                    </a:ext>
                  </a:extLst>
                </p:cNvPr>
                <p:cNvSpPr>
                  <a:spLocks noChangeAspect="1"/>
                </p:cNvSpPr>
                <p:nvPr/>
              </p:nvSpPr>
              <p:spPr>
                <a:xfrm>
                  <a:off x="429481" y="1759057"/>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5" name="Oval 234">
                  <a:extLst>
                    <a:ext uri="{FF2B5EF4-FFF2-40B4-BE49-F238E27FC236}">
                      <a16:creationId xmlns:a16="http://schemas.microsoft.com/office/drawing/2014/main" id="{38E96432-66F4-4E70-D673-0B6B6722BD02}"/>
                    </a:ext>
                  </a:extLst>
                </p:cNvPr>
                <p:cNvSpPr>
                  <a:spLocks noChangeAspect="1"/>
                </p:cNvSpPr>
                <p:nvPr/>
              </p:nvSpPr>
              <p:spPr>
                <a:xfrm>
                  <a:off x="506163"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6" name="Oval 235">
                  <a:extLst>
                    <a:ext uri="{FF2B5EF4-FFF2-40B4-BE49-F238E27FC236}">
                      <a16:creationId xmlns:a16="http://schemas.microsoft.com/office/drawing/2014/main" id="{5C88157B-F43E-5246-0C30-FD0F23EB2E41}"/>
                    </a:ext>
                  </a:extLst>
                </p:cNvPr>
                <p:cNvSpPr>
                  <a:spLocks noChangeAspect="1"/>
                </p:cNvSpPr>
                <p:nvPr/>
              </p:nvSpPr>
              <p:spPr>
                <a:xfrm>
                  <a:off x="468426" y="1759322"/>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7" name="Oval 236">
                  <a:extLst>
                    <a:ext uri="{FF2B5EF4-FFF2-40B4-BE49-F238E27FC236}">
                      <a16:creationId xmlns:a16="http://schemas.microsoft.com/office/drawing/2014/main" id="{9C65DEB2-FB80-6156-DAB0-013451FCA960}"/>
                    </a:ext>
                  </a:extLst>
                </p:cNvPr>
                <p:cNvSpPr>
                  <a:spLocks noChangeAspect="1"/>
                </p:cNvSpPr>
                <p:nvPr/>
              </p:nvSpPr>
              <p:spPr>
                <a:xfrm>
                  <a:off x="507106"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8" name="Oval 237">
                  <a:extLst>
                    <a:ext uri="{FF2B5EF4-FFF2-40B4-BE49-F238E27FC236}">
                      <a16:creationId xmlns:a16="http://schemas.microsoft.com/office/drawing/2014/main" id="{710FBB00-3F3F-0E30-E46A-1CC7E80ECB79}"/>
                    </a:ext>
                  </a:extLst>
                </p:cNvPr>
                <p:cNvSpPr>
                  <a:spLocks noChangeAspect="1"/>
                </p:cNvSpPr>
                <p:nvPr/>
              </p:nvSpPr>
              <p:spPr>
                <a:xfrm>
                  <a:off x="469369" y="1854604"/>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39" name="Oval 238">
                  <a:extLst>
                    <a:ext uri="{FF2B5EF4-FFF2-40B4-BE49-F238E27FC236}">
                      <a16:creationId xmlns:a16="http://schemas.microsoft.com/office/drawing/2014/main" id="{7AE460CD-7DEE-2C37-2B2C-7E801B5863B5}"/>
                    </a:ext>
                  </a:extLst>
                </p:cNvPr>
                <p:cNvSpPr>
                  <a:spLocks noChangeAspect="1"/>
                </p:cNvSpPr>
                <p:nvPr/>
              </p:nvSpPr>
              <p:spPr>
                <a:xfrm>
                  <a:off x="429481" y="1949621"/>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0" name="Oval 239">
                  <a:extLst>
                    <a:ext uri="{FF2B5EF4-FFF2-40B4-BE49-F238E27FC236}">
                      <a16:creationId xmlns:a16="http://schemas.microsoft.com/office/drawing/2014/main" id="{ADD5E4C8-6166-9834-20C5-E9D35B31CAA4}"/>
                    </a:ext>
                  </a:extLst>
                </p:cNvPr>
                <p:cNvSpPr>
                  <a:spLocks noChangeAspect="1"/>
                </p:cNvSpPr>
                <p:nvPr/>
              </p:nvSpPr>
              <p:spPr>
                <a:xfrm>
                  <a:off x="468426" y="1949886"/>
                  <a:ext cx="23288" cy="2328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1" name="Oval 71">
                  <a:extLst>
                    <a:ext uri="{FF2B5EF4-FFF2-40B4-BE49-F238E27FC236}">
                      <a16:creationId xmlns:a16="http://schemas.microsoft.com/office/drawing/2014/main" id="{47DDC2D4-FF91-79F6-2785-C6CE7632484E}"/>
                    </a:ext>
                  </a:extLst>
                </p:cNvPr>
                <p:cNvSpPr>
                  <a:spLocks noChangeAspect="1"/>
                </p:cNvSpPr>
                <p:nvPr/>
              </p:nvSpPr>
              <p:spPr>
                <a:xfrm>
                  <a:off x="432091" y="185456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2" name="Oval 71">
                  <a:extLst>
                    <a:ext uri="{FF2B5EF4-FFF2-40B4-BE49-F238E27FC236}">
                      <a16:creationId xmlns:a16="http://schemas.microsoft.com/office/drawing/2014/main" id="{E0E86567-7A49-12F6-7531-0FC694122CAF}"/>
                    </a:ext>
                  </a:extLst>
                </p:cNvPr>
                <p:cNvSpPr>
                  <a:spLocks noChangeAspect="1"/>
                </p:cNvSpPr>
                <p:nvPr/>
              </p:nvSpPr>
              <p:spPr>
                <a:xfrm>
                  <a:off x="504633" y="195084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3" name="Oval 71">
                  <a:extLst>
                    <a:ext uri="{FF2B5EF4-FFF2-40B4-BE49-F238E27FC236}">
                      <a16:creationId xmlns:a16="http://schemas.microsoft.com/office/drawing/2014/main" id="{828E2D98-7A5D-CCCC-F5F4-F221F14F9472}"/>
                    </a:ext>
                  </a:extLst>
                </p:cNvPr>
                <p:cNvSpPr>
                  <a:spLocks noChangeAspect="1"/>
                </p:cNvSpPr>
                <p:nvPr/>
              </p:nvSpPr>
              <p:spPr>
                <a:xfrm>
                  <a:off x="467712"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4" name="Oval 71">
                  <a:extLst>
                    <a:ext uri="{FF2B5EF4-FFF2-40B4-BE49-F238E27FC236}">
                      <a16:creationId xmlns:a16="http://schemas.microsoft.com/office/drawing/2014/main" id="{039E5E65-5A58-5252-DFF3-8F37071BEA2A}"/>
                    </a:ext>
                  </a:extLst>
                </p:cNvPr>
                <p:cNvSpPr>
                  <a:spLocks noChangeAspect="1"/>
                </p:cNvSpPr>
                <p:nvPr/>
              </p:nvSpPr>
              <p:spPr>
                <a:xfrm>
                  <a:off x="504633" y="1665125"/>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5" name="Oval 71">
                  <a:extLst>
                    <a:ext uri="{FF2B5EF4-FFF2-40B4-BE49-F238E27FC236}">
                      <a16:creationId xmlns:a16="http://schemas.microsoft.com/office/drawing/2014/main" id="{B78AF2B9-8BA0-1668-934E-1232371A7F1C}"/>
                    </a:ext>
                  </a:extLst>
                </p:cNvPr>
                <p:cNvSpPr>
                  <a:spLocks noChangeAspect="1"/>
                </p:cNvSpPr>
                <p:nvPr/>
              </p:nvSpPr>
              <p:spPr>
                <a:xfrm>
                  <a:off x="504633" y="1568421"/>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6" name="Oval 71">
                  <a:extLst>
                    <a:ext uri="{FF2B5EF4-FFF2-40B4-BE49-F238E27FC236}">
                      <a16:creationId xmlns:a16="http://schemas.microsoft.com/office/drawing/2014/main" id="{75E2E445-65C3-F17A-21BA-5FF9B52C10B9}"/>
                    </a:ext>
                  </a:extLst>
                </p:cNvPr>
                <p:cNvSpPr>
                  <a:spLocks noChangeAspect="1"/>
                </p:cNvSpPr>
                <p:nvPr/>
              </p:nvSpPr>
              <p:spPr>
                <a:xfrm>
                  <a:off x="428153" y="1569300"/>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247" name="Oval 71">
                  <a:extLst>
                    <a:ext uri="{FF2B5EF4-FFF2-40B4-BE49-F238E27FC236}">
                      <a16:creationId xmlns:a16="http://schemas.microsoft.com/office/drawing/2014/main" id="{0E45535B-61DE-D03E-DD4E-CB0600491E66}"/>
                    </a:ext>
                  </a:extLst>
                </p:cNvPr>
                <p:cNvSpPr>
                  <a:spLocks noChangeAspect="1"/>
                </p:cNvSpPr>
                <p:nvPr/>
              </p:nvSpPr>
              <p:spPr>
                <a:xfrm>
                  <a:off x="467712" y="1473477"/>
                  <a:ext cx="25064" cy="25064"/>
                </a:xfrm>
                <a:custGeom>
                  <a:avLst/>
                  <a:gdLst/>
                  <a:ahLst/>
                  <a:cxnLst/>
                  <a:rect l="l" t="t" r="r" b="b"/>
                  <a:pathLst>
                    <a:path w="400500" h="400500">
                      <a:moveTo>
                        <a:pt x="199980" y="76201"/>
                      </a:moveTo>
                      <a:cubicBezTo>
                        <a:pt x="131321" y="76201"/>
                        <a:pt x="75661" y="131861"/>
                        <a:pt x="75661" y="200520"/>
                      </a:cubicBezTo>
                      <a:cubicBezTo>
                        <a:pt x="75661" y="269179"/>
                        <a:pt x="131321" y="324839"/>
                        <a:pt x="199980" y="324839"/>
                      </a:cubicBezTo>
                      <a:cubicBezTo>
                        <a:pt x="268639" y="324839"/>
                        <a:pt x="324299" y="269179"/>
                        <a:pt x="324299" y="200520"/>
                      </a:cubicBezTo>
                      <a:cubicBezTo>
                        <a:pt x="324299" y="131861"/>
                        <a:pt x="268639" y="76201"/>
                        <a:pt x="199980" y="76201"/>
                      </a:cubicBezTo>
                      <a:close/>
                      <a:moveTo>
                        <a:pt x="200250" y="0"/>
                      </a:moveTo>
                      <a:cubicBezTo>
                        <a:pt x="310845" y="0"/>
                        <a:pt x="400500" y="89655"/>
                        <a:pt x="400500" y="200250"/>
                      </a:cubicBezTo>
                      <a:cubicBezTo>
                        <a:pt x="400500" y="310845"/>
                        <a:pt x="310845" y="400500"/>
                        <a:pt x="200250" y="400500"/>
                      </a:cubicBezTo>
                      <a:cubicBezTo>
                        <a:pt x="89655" y="400500"/>
                        <a:pt x="0" y="310845"/>
                        <a:pt x="0" y="200250"/>
                      </a:cubicBezTo>
                      <a:cubicBezTo>
                        <a:pt x="0" y="89655"/>
                        <a:pt x="89655" y="0"/>
                        <a:pt x="200250"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grpSp>
          <p:sp>
            <p:nvSpPr>
              <p:cNvPr id="213" name="TextBox 212">
                <a:extLst>
                  <a:ext uri="{FF2B5EF4-FFF2-40B4-BE49-F238E27FC236}">
                    <a16:creationId xmlns:a16="http://schemas.microsoft.com/office/drawing/2014/main" id="{C9D93B45-99FE-0ECA-2312-9B27E536B4A6}"/>
                  </a:ext>
                </a:extLst>
              </p:cNvPr>
              <p:cNvSpPr txBox="1"/>
              <p:nvPr/>
            </p:nvSpPr>
            <p:spPr>
              <a:xfrm>
                <a:off x="1601009" y="3442392"/>
                <a:ext cx="369013"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Leaf</a:t>
                </a:r>
              </a:p>
            </p:txBody>
          </p:sp>
          <p:sp>
            <p:nvSpPr>
              <p:cNvPr id="214" name="TextBox 213">
                <a:extLst>
                  <a:ext uri="{FF2B5EF4-FFF2-40B4-BE49-F238E27FC236}">
                    <a16:creationId xmlns:a16="http://schemas.microsoft.com/office/drawing/2014/main" id="{BB3128D8-930E-DF08-98E5-5299181B9825}"/>
                  </a:ext>
                </a:extLst>
              </p:cNvPr>
              <p:cNvSpPr txBox="1"/>
              <p:nvPr/>
            </p:nvSpPr>
            <p:spPr>
              <a:xfrm>
                <a:off x="1987780" y="3442392"/>
                <a:ext cx="428323"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Spine</a:t>
                </a:r>
              </a:p>
            </p:txBody>
          </p:sp>
          <p:cxnSp>
            <p:nvCxnSpPr>
              <p:cNvPr id="215" name="Straight Connector 214">
                <a:extLst>
                  <a:ext uri="{FF2B5EF4-FFF2-40B4-BE49-F238E27FC236}">
                    <a16:creationId xmlns:a16="http://schemas.microsoft.com/office/drawing/2014/main" id="{33AFDCAA-3EC2-8989-14DA-F7D62F172D1E}"/>
                  </a:ext>
                </a:extLst>
              </p:cNvPr>
              <p:cNvCxnSpPr/>
              <p:nvPr/>
            </p:nvCxnSpPr>
            <p:spPr>
              <a:xfrm flipH="1">
                <a:off x="1860605" y="3053226"/>
                <a:ext cx="282211" cy="2832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AE6D306-BB9F-1F2B-C395-36735CA0FC46}"/>
                  </a:ext>
                </a:extLst>
              </p:cNvPr>
              <p:cNvCxnSpPr/>
              <p:nvPr/>
            </p:nvCxnSpPr>
            <p:spPr>
              <a:xfrm flipH="1">
                <a:off x="1856781" y="2741107"/>
                <a:ext cx="272428" cy="602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9458A9-3239-1E4E-21BF-1D0F3E4C653A}"/>
                  </a:ext>
                </a:extLst>
              </p:cNvPr>
              <p:cNvCxnSpPr/>
              <p:nvPr/>
            </p:nvCxnSpPr>
            <p:spPr>
              <a:xfrm flipH="1" flipV="1">
                <a:off x="1873697" y="3045200"/>
                <a:ext cx="255390" cy="2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4BA805C-F624-4B68-6F24-702E5FDB893A}"/>
                  </a:ext>
                </a:extLst>
              </p:cNvPr>
              <p:cNvCxnSpPr/>
              <p:nvPr/>
            </p:nvCxnSpPr>
            <p:spPr>
              <a:xfrm flipH="1">
                <a:off x="1873697" y="2740655"/>
                <a:ext cx="260530" cy="287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1A3B13D-3554-FD23-D851-5F582C5AB954}"/>
                  </a:ext>
                </a:extLst>
              </p:cNvPr>
              <p:cNvCxnSpPr/>
              <p:nvPr/>
            </p:nvCxnSpPr>
            <p:spPr>
              <a:xfrm flipH="1" flipV="1">
                <a:off x="1861195" y="2469437"/>
                <a:ext cx="265216" cy="617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CE2DBA1-A842-2A99-6D73-34875363DDA4}"/>
                  </a:ext>
                </a:extLst>
              </p:cNvPr>
              <p:cNvCxnSpPr/>
              <p:nvPr/>
            </p:nvCxnSpPr>
            <p:spPr>
              <a:xfrm flipH="1">
                <a:off x="1871577" y="2754413"/>
                <a:ext cx="2552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2372425-C5F9-277D-5216-67179A0C2E1C}"/>
                  </a:ext>
                </a:extLst>
              </p:cNvPr>
              <p:cNvCxnSpPr/>
              <p:nvPr/>
            </p:nvCxnSpPr>
            <p:spPr>
              <a:xfrm flipH="1" flipV="1">
                <a:off x="1871577" y="2487095"/>
                <a:ext cx="240849" cy="2707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B1F339E-D89C-E1D0-FF3C-A138D20527F8}"/>
                  </a:ext>
                </a:extLst>
              </p:cNvPr>
              <p:cNvCxnSpPr/>
              <p:nvPr/>
            </p:nvCxnSpPr>
            <p:spPr>
              <a:xfrm flipH="1" flipV="1">
                <a:off x="1863389" y="2749251"/>
                <a:ext cx="249037" cy="3242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89" name="Group 388">
            <a:extLst>
              <a:ext uri="{FF2B5EF4-FFF2-40B4-BE49-F238E27FC236}">
                <a16:creationId xmlns:a16="http://schemas.microsoft.com/office/drawing/2014/main" id="{06EFD919-21A6-1367-66CE-8030F1A0273F}"/>
              </a:ext>
            </a:extLst>
          </p:cNvPr>
          <p:cNvGrpSpPr/>
          <p:nvPr/>
        </p:nvGrpSpPr>
        <p:grpSpPr>
          <a:xfrm>
            <a:off x="1062113" y="2777265"/>
            <a:ext cx="7690477" cy="836883"/>
            <a:chOff x="1069482" y="2467650"/>
            <a:chExt cx="7690476" cy="836883"/>
          </a:xfrm>
        </p:grpSpPr>
        <p:grpSp>
          <p:nvGrpSpPr>
            <p:cNvPr id="390" name="Group 389">
              <a:extLst>
                <a:ext uri="{FF2B5EF4-FFF2-40B4-BE49-F238E27FC236}">
                  <a16:creationId xmlns:a16="http://schemas.microsoft.com/office/drawing/2014/main" id="{321F387C-666D-ACD3-D9B6-0525DD0CA941}"/>
                </a:ext>
              </a:extLst>
            </p:cNvPr>
            <p:cNvGrpSpPr/>
            <p:nvPr/>
          </p:nvGrpSpPr>
          <p:grpSpPr>
            <a:xfrm>
              <a:off x="8167825" y="2547775"/>
              <a:ext cx="362600" cy="211600"/>
              <a:chOff x="7891958" y="4332951"/>
              <a:chExt cx="362600" cy="211600"/>
            </a:xfrm>
          </p:grpSpPr>
          <p:grpSp>
            <p:nvGrpSpPr>
              <p:cNvPr id="413" name="Group 412">
                <a:extLst>
                  <a:ext uri="{FF2B5EF4-FFF2-40B4-BE49-F238E27FC236}">
                    <a16:creationId xmlns:a16="http://schemas.microsoft.com/office/drawing/2014/main" id="{CDC56FB3-CF4E-A612-E770-0165378AC907}"/>
                  </a:ext>
                </a:extLst>
              </p:cNvPr>
              <p:cNvGrpSpPr/>
              <p:nvPr/>
            </p:nvGrpSpPr>
            <p:grpSpPr>
              <a:xfrm>
                <a:off x="7952382" y="4332951"/>
                <a:ext cx="209778" cy="209720"/>
                <a:chOff x="7952382" y="4332951"/>
                <a:chExt cx="209778" cy="209720"/>
              </a:xfrm>
            </p:grpSpPr>
            <p:grpSp>
              <p:nvGrpSpPr>
                <p:cNvPr id="415" name="Group 414">
                  <a:extLst>
                    <a:ext uri="{FF2B5EF4-FFF2-40B4-BE49-F238E27FC236}">
                      <a16:creationId xmlns:a16="http://schemas.microsoft.com/office/drawing/2014/main" id="{BAE8A3D8-77C4-2A30-19CF-97F9E2FBDD86}"/>
                    </a:ext>
                  </a:extLst>
                </p:cNvPr>
                <p:cNvGrpSpPr/>
                <p:nvPr/>
              </p:nvGrpSpPr>
              <p:grpSpPr>
                <a:xfrm>
                  <a:off x="7969474" y="4345594"/>
                  <a:ext cx="184484" cy="184435"/>
                  <a:chOff x="6756668" y="3370792"/>
                  <a:chExt cx="303592" cy="303588"/>
                </a:xfrm>
              </p:grpSpPr>
              <p:sp>
                <p:nvSpPr>
                  <p:cNvPr id="417" name="Rounded Rectangle 416">
                    <a:extLst>
                      <a:ext uri="{FF2B5EF4-FFF2-40B4-BE49-F238E27FC236}">
                        <a16:creationId xmlns:a16="http://schemas.microsoft.com/office/drawing/2014/main" id="{A0873081-FE73-B1EA-2EFD-EC4BF3A20394}"/>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18" name="Rounded Rectangle 417">
                    <a:extLst>
                      <a:ext uri="{FF2B5EF4-FFF2-40B4-BE49-F238E27FC236}">
                        <a16:creationId xmlns:a16="http://schemas.microsoft.com/office/drawing/2014/main" id="{CF4E652A-4165-B56A-A3F5-3A7697D6D88F}"/>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16" name="Rounded Rectangle 415">
                  <a:extLst>
                    <a:ext uri="{FF2B5EF4-FFF2-40B4-BE49-F238E27FC236}">
                      <a16:creationId xmlns:a16="http://schemas.microsoft.com/office/drawing/2014/main" id="{BA6881ED-FCFF-AFDA-8F1A-F3D2A414008F}"/>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14" name="TextBox 413">
                <a:extLst>
                  <a:ext uri="{FF2B5EF4-FFF2-40B4-BE49-F238E27FC236}">
                    <a16:creationId xmlns:a16="http://schemas.microsoft.com/office/drawing/2014/main" id="{0285140D-9460-61F6-B3E7-9ECB9DE09040}"/>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391" name="Group 390">
              <a:extLst>
                <a:ext uri="{FF2B5EF4-FFF2-40B4-BE49-F238E27FC236}">
                  <a16:creationId xmlns:a16="http://schemas.microsoft.com/office/drawing/2014/main" id="{C49C9F1D-6F4A-2471-A4F0-B816772D0DDC}"/>
                </a:ext>
              </a:extLst>
            </p:cNvPr>
            <p:cNvGrpSpPr/>
            <p:nvPr/>
          </p:nvGrpSpPr>
          <p:grpSpPr>
            <a:xfrm>
              <a:off x="8397358" y="2543990"/>
              <a:ext cx="362600" cy="211600"/>
              <a:chOff x="7891958" y="4332951"/>
              <a:chExt cx="362600" cy="211600"/>
            </a:xfrm>
          </p:grpSpPr>
          <p:grpSp>
            <p:nvGrpSpPr>
              <p:cNvPr id="407" name="Group 406">
                <a:extLst>
                  <a:ext uri="{FF2B5EF4-FFF2-40B4-BE49-F238E27FC236}">
                    <a16:creationId xmlns:a16="http://schemas.microsoft.com/office/drawing/2014/main" id="{80EA1063-F544-F8BE-A00D-3DFA7CEADFF7}"/>
                  </a:ext>
                </a:extLst>
              </p:cNvPr>
              <p:cNvGrpSpPr/>
              <p:nvPr/>
            </p:nvGrpSpPr>
            <p:grpSpPr>
              <a:xfrm>
                <a:off x="7952382" y="4332951"/>
                <a:ext cx="209778" cy="209720"/>
                <a:chOff x="7952382" y="4332951"/>
                <a:chExt cx="209778" cy="209720"/>
              </a:xfrm>
            </p:grpSpPr>
            <p:grpSp>
              <p:nvGrpSpPr>
                <p:cNvPr id="409" name="Group 408">
                  <a:extLst>
                    <a:ext uri="{FF2B5EF4-FFF2-40B4-BE49-F238E27FC236}">
                      <a16:creationId xmlns:a16="http://schemas.microsoft.com/office/drawing/2014/main" id="{7E3BB98A-6C44-7C0A-74C1-E61597A1879E}"/>
                    </a:ext>
                  </a:extLst>
                </p:cNvPr>
                <p:cNvGrpSpPr/>
                <p:nvPr/>
              </p:nvGrpSpPr>
              <p:grpSpPr>
                <a:xfrm>
                  <a:off x="7969474" y="4345594"/>
                  <a:ext cx="184484" cy="184435"/>
                  <a:chOff x="6756668" y="3370792"/>
                  <a:chExt cx="303592" cy="303588"/>
                </a:xfrm>
              </p:grpSpPr>
              <p:sp>
                <p:nvSpPr>
                  <p:cNvPr id="411" name="Rounded Rectangle 410">
                    <a:extLst>
                      <a:ext uri="{FF2B5EF4-FFF2-40B4-BE49-F238E27FC236}">
                        <a16:creationId xmlns:a16="http://schemas.microsoft.com/office/drawing/2014/main" id="{E181E297-E71D-CEFA-5172-85E5341BED08}"/>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12" name="Rounded Rectangle 411">
                    <a:extLst>
                      <a:ext uri="{FF2B5EF4-FFF2-40B4-BE49-F238E27FC236}">
                        <a16:creationId xmlns:a16="http://schemas.microsoft.com/office/drawing/2014/main" id="{ACED0A48-1881-2E73-0585-8033042D7B5A}"/>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10" name="Rounded Rectangle 409">
                  <a:extLst>
                    <a:ext uri="{FF2B5EF4-FFF2-40B4-BE49-F238E27FC236}">
                      <a16:creationId xmlns:a16="http://schemas.microsoft.com/office/drawing/2014/main" id="{B09A4163-028F-6A5B-2C9C-92359CD941AA}"/>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08" name="TextBox 407">
                <a:extLst>
                  <a:ext uri="{FF2B5EF4-FFF2-40B4-BE49-F238E27FC236}">
                    <a16:creationId xmlns:a16="http://schemas.microsoft.com/office/drawing/2014/main" id="{27DBC9CB-8E2F-E30C-472A-58B90BD09F57}"/>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392" name="Group 391">
              <a:extLst>
                <a:ext uri="{FF2B5EF4-FFF2-40B4-BE49-F238E27FC236}">
                  <a16:creationId xmlns:a16="http://schemas.microsoft.com/office/drawing/2014/main" id="{97165A08-DFEE-93D2-D4CD-419405060F85}"/>
                </a:ext>
              </a:extLst>
            </p:cNvPr>
            <p:cNvGrpSpPr/>
            <p:nvPr/>
          </p:nvGrpSpPr>
          <p:grpSpPr>
            <a:xfrm>
              <a:off x="1070848" y="2854088"/>
              <a:ext cx="362600" cy="211600"/>
              <a:chOff x="7891958" y="4332951"/>
              <a:chExt cx="362600" cy="211600"/>
            </a:xfrm>
          </p:grpSpPr>
          <p:grpSp>
            <p:nvGrpSpPr>
              <p:cNvPr id="401" name="Group 400">
                <a:extLst>
                  <a:ext uri="{FF2B5EF4-FFF2-40B4-BE49-F238E27FC236}">
                    <a16:creationId xmlns:a16="http://schemas.microsoft.com/office/drawing/2014/main" id="{61AD9528-CBB3-315C-3B78-38C8F1900378}"/>
                  </a:ext>
                </a:extLst>
              </p:cNvPr>
              <p:cNvGrpSpPr/>
              <p:nvPr/>
            </p:nvGrpSpPr>
            <p:grpSpPr>
              <a:xfrm>
                <a:off x="7952382" y="4332951"/>
                <a:ext cx="209778" cy="209720"/>
                <a:chOff x="7952382" y="4332951"/>
                <a:chExt cx="209778" cy="209720"/>
              </a:xfrm>
            </p:grpSpPr>
            <p:grpSp>
              <p:nvGrpSpPr>
                <p:cNvPr id="403" name="Group 402">
                  <a:extLst>
                    <a:ext uri="{FF2B5EF4-FFF2-40B4-BE49-F238E27FC236}">
                      <a16:creationId xmlns:a16="http://schemas.microsoft.com/office/drawing/2014/main" id="{6E6F8579-BC9F-88DB-AFA0-A39A17BFC805}"/>
                    </a:ext>
                  </a:extLst>
                </p:cNvPr>
                <p:cNvGrpSpPr/>
                <p:nvPr/>
              </p:nvGrpSpPr>
              <p:grpSpPr>
                <a:xfrm>
                  <a:off x="7969474" y="4345594"/>
                  <a:ext cx="184484" cy="184435"/>
                  <a:chOff x="6756668" y="3370792"/>
                  <a:chExt cx="303592" cy="303588"/>
                </a:xfrm>
              </p:grpSpPr>
              <p:sp>
                <p:nvSpPr>
                  <p:cNvPr id="405" name="Rounded Rectangle 404">
                    <a:extLst>
                      <a:ext uri="{FF2B5EF4-FFF2-40B4-BE49-F238E27FC236}">
                        <a16:creationId xmlns:a16="http://schemas.microsoft.com/office/drawing/2014/main" id="{2A5D6565-E470-E4CA-5576-1327F619AB25}"/>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06" name="Rounded Rectangle 405">
                    <a:extLst>
                      <a:ext uri="{FF2B5EF4-FFF2-40B4-BE49-F238E27FC236}">
                        <a16:creationId xmlns:a16="http://schemas.microsoft.com/office/drawing/2014/main" id="{A79E46F3-36C9-08D6-FE98-7A737F687D3A}"/>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404" name="Rounded Rectangle 403">
                  <a:extLst>
                    <a:ext uri="{FF2B5EF4-FFF2-40B4-BE49-F238E27FC236}">
                      <a16:creationId xmlns:a16="http://schemas.microsoft.com/office/drawing/2014/main" id="{D2C0A0F0-0A64-CE1A-A78D-B1E088D180C7}"/>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402" name="TextBox 401">
                <a:extLst>
                  <a:ext uri="{FF2B5EF4-FFF2-40B4-BE49-F238E27FC236}">
                    <a16:creationId xmlns:a16="http://schemas.microsoft.com/office/drawing/2014/main" id="{65528CCC-76C6-5FF3-7CCA-7FBBE866022F}"/>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grpSp>
          <p:nvGrpSpPr>
            <p:cNvPr id="393" name="Group 392">
              <a:extLst>
                <a:ext uri="{FF2B5EF4-FFF2-40B4-BE49-F238E27FC236}">
                  <a16:creationId xmlns:a16="http://schemas.microsoft.com/office/drawing/2014/main" id="{B4A27C98-A4B7-AC80-5AAC-9D2224817722}"/>
                </a:ext>
              </a:extLst>
            </p:cNvPr>
            <p:cNvGrpSpPr/>
            <p:nvPr/>
          </p:nvGrpSpPr>
          <p:grpSpPr>
            <a:xfrm>
              <a:off x="1069482" y="3092933"/>
              <a:ext cx="362600" cy="211600"/>
              <a:chOff x="7891958" y="4332951"/>
              <a:chExt cx="362600" cy="211600"/>
            </a:xfrm>
          </p:grpSpPr>
          <p:grpSp>
            <p:nvGrpSpPr>
              <p:cNvPr id="395" name="Group 394">
                <a:extLst>
                  <a:ext uri="{FF2B5EF4-FFF2-40B4-BE49-F238E27FC236}">
                    <a16:creationId xmlns:a16="http://schemas.microsoft.com/office/drawing/2014/main" id="{E77BC647-6067-1932-2177-6B9D2C4F41F2}"/>
                  </a:ext>
                </a:extLst>
              </p:cNvPr>
              <p:cNvGrpSpPr/>
              <p:nvPr/>
            </p:nvGrpSpPr>
            <p:grpSpPr>
              <a:xfrm>
                <a:off x="7952382" y="4332951"/>
                <a:ext cx="209778" cy="209720"/>
                <a:chOff x="7952382" y="4332951"/>
                <a:chExt cx="209778" cy="209720"/>
              </a:xfrm>
            </p:grpSpPr>
            <p:grpSp>
              <p:nvGrpSpPr>
                <p:cNvPr id="397" name="Group 396">
                  <a:extLst>
                    <a:ext uri="{FF2B5EF4-FFF2-40B4-BE49-F238E27FC236}">
                      <a16:creationId xmlns:a16="http://schemas.microsoft.com/office/drawing/2014/main" id="{1EC3A1B6-06A2-F6CE-03E4-05B0E4D82C73}"/>
                    </a:ext>
                  </a:extLst>
                </p:cNvPr>
                <p:cNvGrpSpPr/>
                <p:nvPr/>
              </p:nvGrpSpPr>
              <p:grpSpPr>
                <a:xfrm>
                  <a:off x="7969474" y="4345594"/>
                  <a:ext cx="184484" cy="184435"/>
                  <a:chOff x="6756668" y="3370792"/>
                  <a:chExt cx="303592" cy="303588"/>
                </a:xfrm>
              </p:grpSpPr>
              <p:sp>
                <p:nvSpPr>
                  <p:cNvPr id="399" name="Rounded Rectangle 398">
                    <a:extLst>
                      <a:ext uri="{FF2B5EF4-FFF2-40B4-BE49-F238E27FC236}">
                        <a16:creationId xmlns:a16="http://schemas.microsoft.com/office/drawing/2014/main" id="{9D24272E-5DD8-F240-9B4F-566A489EE868}"/>
                      </a:ext>
                    </a:extLst>
                  </p:cNvPr>
                  <p:cNvSpPr/>
                  <p:nvPr/>
                </p:nvSpPr>
                <p:spPr>
                  <a:xfrm>
                    <a:off x="6756668" y="3370792"/>
                    <a:ext cx="303592" cy="303588"/>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mn-ea"/>
                      <a:cs typeface="+mn-cs"/>
                    </a:endParaRPr>
                  </a:p>
                </p:txBody>
              </p:sp>
              <p:sp>
                <p:nvSpPr>
                  <p:cNvPr id="400" name="Rounded Rectangle 399">
                    <a:extLst>
                      <a:ext uri="{FF2B5EF4-FFF2-40B4-BE49-F238E27FC236}">
                        <a16:creationId xmlns:a16="http://schemas.microsoft.com/office/drawing/2014/main" id="{5911534B-F4D6-6605-4A1D-6DD6D53B31D4}"/>
                      </a:ext>
                    </a:extLst>
                  </p:cNvPr>
                  <p:cNvSpPr/>
                  <p:nvPr/>
                </p:nvSpPr>
                <p:spPr>
                  <a:xfrm>
                    <a:off x="6770668" y="3389372"/>
                    <a:ext cx="275666" cy="158329"/>
                  </a:xfrm>
                  <a:prstGeom prst="roundRect">
                    <a:avLst>
                      <a:gd name="adj" fmla="val 25877"/>
                    </a:avLst>
                  </a:prstGeom>
                  <a:gradFill flip="none" rotWithShape="1">
                    <a:gsLst>
                      <a:gs pos="60000">
                        <a:schemeClr val="bg1">
                          <a:alpha val="3000"/>
                        </a:schemeClr>
                      </a:gs>
                      <a:gs pos="1000">
                        <a:schemeClr val="bg1">
                          <a:alpha val="51000"/>
                        </a:schemeClr>
                      </a:gs>
                    </a:gsLst>
                    <a:lin ang="54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all" spc="0" normalizeH="0" baseline="0" noProof="0">
                      <a:ln>
                        <a:noFill/>
                      </a:ln>
                      <a:solidFill>
                        <a:srgbClr val="005073"/>
                      </a:solidFill>
                      <a:effectLst/>
                      <a:uLnTx/>
                      <a:uFillTx/>
                      <a:latin typeface="+mj-lt"/>
                      <a:ea typeface="+mn-ea"/>
                      <a:cs typeface="+mn-cs"/>
                    </a:endParaRPr>
                  </a:p>
                </p:txBody>
              </p:sp>
            </p:grpSp>
            <p:sp>
              <p:nvSpPr>
                <p:cNvPr id="398" name="Rounded Rectangle 397">
                  <a:extLst>
                    <a:ext uri="{FF2B5EF4-FFF2-40B4-BE49-F238E27FC236}">
                      <a16:creationId xmlns:a16="http://schemas.microsoft.com/office/drawing/2014/main" id="{3C8D684D-3968-7F06-DFB1-D1C9204C7239}"/>
                    </a:ext>
                  </a:extLst>
                </p:cNvPr>
                <p:cNvSpPr>
                  <a:spLocks noChangeAspect="1"/>
                </p:cNvSpPr>
                <p:nvPr/>
              </p:nvSpPr>
              <p:spPr>
                <a:xfrm>
                  <a:off x="7952382" y="4332951"/>
                  <a:ext cx="209778" cy="209720"/>
                </a:xfrm>
                <a:prstGeom prst="roundRect">
                  <a:avLst/>
                </a:prstGeom>
                <a:noFill/>
                <a:ln w="12700" cap="sq" cmpd="sng" algn="ctr">
                  <a:solidFill>
                    <a:schemeClr val="accent6"/>
                  </a:solidFill>
                  <a:prstDash val="sysDot"/>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rgbClr val="8E909E"/>
                    </a:solidFill>
                    <a:effectLst/>
                    <a:uLnTx/>
                    <a:uFillTx/>
                    <a:latin typeface="+mj-lt"/>
                    <a:ea typeface="ＭＳ Ｐゴシック" charset="0"/>
                  </a:endParaRPr>
                </a:p>
              </p:txBody>
            </p:sp>
          </p:grpSp>
          <p:sp>
            <p:nvSpPr>
              <p:cNvPr id="396" name="TextBox 395">
                <a:extLst>
                  <a:ext uri="{FF2B5EF4-FFF2-40B4-BE49-F238E27FC236}">
                    <a16:creationId xmlns:a16="http://schemas.microsoft.com/office/drawing/2014/main" id="{D238D7D5-AB3C-9122-D7AC-64756F4040C9}"/>
                  </a:ext>
                </a:extLst>
              </p:cNvPr>
              <p:cNvSpPr txBox="1"/>
              <p:nvPr/>
            </p:nvSpPr>
            <p:spPr>
              <a:xfrm>
                <a:off x="7891958" y="4344496"/>
                <a:ext cx="362600" cy="20005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700" b="1" i="0" u="none" strike="noStrike" kern="1200" cap="none" spc="0" normalizeH="0" baseline="0" noProof="0">
                    <a:ln>
                      <a:noFill/>
                    </a:ln>
                    <a:solidFill>
                      <a:srgbClr val="005073"/>
                    </a:solidFill>
                    <a:effectLst/>
                    <a:uLnTx/>
                    <a:uFillTx/>
                    <a:latin typeface="+mj-lt"/>
                    <a:ea typeface="ＭＳ Ｐゴシック" charset="0"/>
                  </a:rPr>
                  <a:t>VNF</a:t>
                </a:r>
                <a:endParaRPr kumimoji="0" lang="en-US" sz="900" b="1" i="0" u="none" strike="noStrike" kern="1200" cap="none" spc="0" normalizeH="0" baseline="0" noProof="0">
                  <a:ln>
                    <a:noFill/>
                  </a:ln>
                  <a:solidFill>
                    <a:srgbClr val="005073"/>
                  </a:solidFill>
                  <a:effectLst/>
                  <a:uLnTx/>
                  <a:uFillTx/>
                  <a:latin typeface="+mj-lt"/>
                  <a:ea typeface="ＭＳ Ｐゴシック" charset="0"/>
                </a:endParaRPr>
              </a:p>
            </p:txBody>
          </p:sp>
        </p:grpSp>
        <p:cxnSp>
          <p:nvCxnSpPr>
            <p:cNvPr id="394" name="Elbow Connector 393">
              <a:extLst>
                <a:ext uri="{FF2B5EF4-FFF2-40B4-BE49-F238E27FC236}">
                  <a16:creationId xmlns:a16="http://schemas.microsoft.com/office/drawing/2014/main" id="{ABFC8FFE-1379-C36E-AA80-64676B39BFF2}"/>
                </a:ext>
              </a:extLst>
            </p:cNvPr>
            <p:cNvCxnSpPr>
              <a:cxnSpLocks/>
              <a:stCxn id="402" idx="0"/>
            </p:cNvCxnSpPr>
            <p:nvPr/>
          </p:nvCxnSpPr>
          <p:spPr>
            <a:xfrm rot="5400000" flipH="1" flipV="1">
              <a:off x="4607285" y="-887486"/>
              <a:ext cx="397983" cy="7108256"/>
            </a:xfrm>
            <a:prstGeom prst="bentConnector2">
              <a:avLst/>
            </a:prstGeom>
            <a:ln w="41275">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9" name="TextBox 418">
            <a:extLst>
              <a:ext uri="{FF2B5EF4-FFF2-40B4-BE49-F238E27FC236}">
                <a16:creationId xmlns:a16="http://schemas.microsoft.com/office/drawing/2014/main" id="{CC5E8BD5-D068-AD42-D2B3-3DFEEB58591D}"/>
              </a:ext>
            </a:extLst>
          </p:cNvPr>
          <p:cNvSpPr txBox="1"/>
          <p:nvPr/>
        </p:nvSpPr>
        <p:spPr>
          <a:xfrm>
            <a:off x="4892823" y="1401493"/>
            <a:ext cx="688010" cy="461665"/>
          </a:xfrm>
          <a:prstGeom prst="rect">
            <a:avLst/>
          </a:prstGeom>
          <a:noFill/>
        </p:spPr>
        <p:txBody>
          <a:bodyPr wrap="non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SDN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5073"/>
                </a:solidFill>
                <a:effectLst/>
                <a:uLnTx/>
                <a:uFillTx/>
                <a:latin typeface="+mj-lt"/>
                <a:ea typeface="ＭＳ Ｐゴシック" charset="0"/>
              </a:rPr>
              <a:t>Control</a:t>
            </a:r>
          </a:p>
        </p:txBody>
      </p:sp>
      <p:cxnSp>
        <p:nvCxnSpPr>
          <p:cNvPr id="420" name="Straight Connector 419">
            <a:extLst>
              <a:ext uri="{FF2B5EF4-FFF2-40B4-BE49-F238E27FC236}">
                <a16:creationId xmlns:a16="http://schemas.microsoft.com/office/drawing/2014/main" id="{C781BB6E-7BAA-D2B3-0B1D-04887D15C353}"/>
              </a:ext>
            </a:extLst>
          </p:cNvPr>
          <p:cNvCxnSpPr>
            <a:stCxn id="424" idx="2"/>
            <a:endCxn id="6" idx="0"/>
          </p:cNvCxnSpPr>
          <p:nvPr/>
        </p:nvCxnSpPr>
        <p:spPr>
          <a:xfrm flipH="1">
            <a:off x="3591686" y="1816038"/>
            <a:ext cx="2167067" cy="2136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768C0EE9-AE98-3646-7B53-C24637DB4615}"/>
              </a:ext>
            </a:extLst>
          </p:cNvPr>
          <p:cNvCxnSpPr>
            <a:stCxn id="424" idx="2"/>
            <a:endCxn id="12" idx="0"/>
          </p:cNvCxnSpPr>
          <p:nvPr/>
        </p:nvCxnSpPr>
        <p:spPr>
          <a:xfrm>
            <a:off x="5758753" y="1816038"/>
            <a:ext cx="2155631" cy="2136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AFFBFA35-C093-7C19-B9EE-E4F8F87B84FA}"/>
              </a:ext>
            </a:extLst>
          </p:cNvPr>
          <p:cNvCxnSpPr>
            <a:stCxn id="424" idx="2"/>
            <a:endCxn id="9" idx="0"/>
          </p:cNvCxnSpPr>
          <p:nvPr/>
        </p:nvCxnSpPr>
        <p:spPr>
          <a:xfrm>
            <a:off x="5758753" y="1816038"/>
            <a:ext cx="1" cy="213664"/>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423" name="Picture 422">
            <a:extLst>
              <a:ext uri="{FF2B5EF4-FFF2-40B4-BE49-F238E27FC236}">
                <a16:creationId xmlns:a16="http://schemas.microsoft.com/office/drawing/2014/main" id="{8CA3F501-A8EC-C39C-344F-0425F73C5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59" y="1308582"/>
            <a:ext cx="264518" cy="264518"/>
          </a:xfrm>
          <a:prstGeom prst="rect">
            <a:avLst/>
          </a:prstGeom>
        </p:spPr>
      </p:pic>
      <p:pic>
        <p:nvPicPr>
          <p:cNvPr id="424" name="Picture 423">
            <a:extLst>
              <a:ext uri="{FF2B5EF4-FFF2-40B4-BE49-F238E27FC236}">
                <a16:creationId xmlns:a16="http://schemas.microsoft.com/office/drawing/2014/main" id="{64B9A1A2-B822-9B0B-BE95-6CF32DDCB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346" y="1301226"/>
            <a:ext cx="514813" cy="514813"/>
          </a:xfrm>
          <a:prstGeom prst="rect">
            <a:avLst/>
          </a:prstGeom>
        </p:spPr>
      </p:pic>
      <p:sp>
        <p:nvSpPr>
          <p:cNvPr id="425" name="Can 424">
            <a:extLst>
              <a:ext uri="{FF2B5EF4-FFF2-40B4-BE49-F238E27FC236}">
                <a16:creationId xmlns:a16="http://schemas.microsoft.com/office/drawing/2014/main" id="{FFAC391A-63B4-B873-627A-360A4ED1A7A0}"/>
              </a:ext>
            </a:extLst>
          </p:cNvPr>
          <p:cNvSpPr/>
          <p:nvPr/>
        </p:nvSpPr>
        <p:spPr>
          <a:xfrm rot="5400000">
            <a:off x="4668467" y="-530750"/>
            <a:ext cx="230513" cy="7075575"/>
          </a:xfrm>
          <a:prstGeom prst="can">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mj-lt"/>
              <a:ea typeface="+mn-ea"/>
              <a:cs typeface="+mn-cs"/>
            </a:endParaRPr>
          </a:p>
        </p:txBody>
      </p:sp>
      <p:sp>
        <p:nvSpPr>
          <p:cNvPr id="426" name="TextBox 425">
            <a:extLst>
              <a:ext uri="{FF2B5EF4-FFF2-40B4-BE49-F238E27FC236}">
                <a16:creationId xmlns:a16="http://schemas.microsoft.com/office/drawing/2014/main" id="{EF74A214-7CF3-4919-D696-E56B96619CBF}"/>
              </a:ext>
            </a:extLst>
          </p:cNvPr>
          <p:cNvSpPr txBox="1"/>
          <p:nvPr/>
        </p:nvSpPr>
        <p:spPr>
          <a:xfrm>
            <a:off x="3354176" y="2847530"/>
            <a:ext cx="4294340" cy="246221"/>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073"/>
                </a:solidFill>
                <a:effectLst/>
                <a:uLnTx/>
                <a:uFillTx/>
                <a:latin typeface="+mj-lt"/>
                <a:ea typeface="ＭＳ Ｐゴシック" charset="0"/>
              </a:rPr>
              <a:t>Segment Routing v6 (transport, services and programmability) </a:t>
            </a:r>
          </a:p>
        </p:txBody>
      </p:sp>
      <p:cxnSp>
        <p:nvCxnSpPr>
          <p:cNvPr id="427" name="Straight Arrow Connector 426">
            <a:extLst>
              <a:ext uri="{FF2B5EF4-FFF2-40B4-BE49-F238E27FC236}">
                <a16:creationId xmlns:a16="http://schemas.microsoft.com/office/drawing/2014/main" id="{ABE1FDAA-CB48-0ED5-ACC8-E0DE9640187E}"/>
              </a:ext>
            </a:extLst>
          </p:cNvPr>
          <p:cNvCxnSpPr>
            <a:cxnSpLocks/>
          </p:cNvCxnSpPr>
          <p:nvPr/>
        </p:nvCxnSpPr>
        <p:spPr>
          <a:xfrm flipV="1">
            <a:off x="1253307" y="2549813"/>
            <a:ext cx="2" cy="210129"/>
          </a:xfrm>
          <a:prstGeom prst="straightConnector1">
            <a:avLst/>
          </a:prstGeom>
          <a:ln w="41275">
            <a:solidFill>
              <a:srgbClr val="92D050"/>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4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randombar(horizont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Effect transition="in" filter="randombar(horizontal)">
                                      <p:cBhvr>
                                        <p:cTn id="12"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Title 1">
            <a:extLst>
              <a:ext uri="{FF2B5EF4-FFF2-40B4-BE49-F238E27FC236}">
                <a16:creationId xmlns:a16="http://schemas.microsoft.com/office/drawing/2014/main" id="{2F74EB1E-8514-3701-261B-16A774F34F5A}"/>
              </a:ext>
            </a:extLst>
          </p:cNvPr>
          <p:cNvSpPr txBox="1">
            <a:spLocks/>
          </p:cNvSpPr>
          <p:nvPr/>
        </p:nvSpPr>
        <p:spPr>
          <a:xfrm>
            <a:off x="332678" y="0"/>
            <a:ext cx="834548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ISIS LSP Example</a:t>
            </a:r>
          </a:p>
        </p:txBody>
      </p:sp>
      <p:sp>
        <p:nvSpPr>
          <p:cNvPr id="5" name="Content Placeholder 8">
            <a:extLst>
              <a:ext uri="{FF2B5EF4-FFF2-40B4-BE49-F238E27FC236}">
                <a16:creationId xmlns:a16="http://schemas.microsoft.com/office/drawing/2014/main" id="{859732E9-18AD-6D9C-562A-9014FDFA6E4F}"/>
              </a:ext>
            </a:extLst>
          </p:cNvPr>
          <p:cNvSpPr txBox="1">
            <a:spLocks/>
          </p:cNvSpPr>
          <p:nvPr/>
        </p:nvSpPr>
        <p:spPr>
          <a:xfrm>
            <a:off x="701340" y="465063"/>
            <a:ext cx="7608164" cy="440458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IS-IS 1 (Level-2) Link State Database</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LSPID                 LSP Seq Num  LSP Checksum  LSP </a:t>
            </a:r>
            <a:r>
              <a:rPr lang="en-AU" sz="800" dirty="0" err="1">
                <a:latin typeface="Courier New" panose="02070309020205020404" pitchFamily="49" charset="0"/>
                <a:cs typeface="Courier New" panose="02070309020205020404" pitchFamily="49" charset="0"/>
              </a:rPr>
              <a:t>Holdtime</a:t>
            </a:r>
            <a:r>
              <a:rPr lang="en-AU" sz="800" dirty="0">
                <a:latin typeface="Courier New" panose="02070309020205020404" pitchFamily="49" charset="0"/>
                <a:cs typeface="Courier New" panose="02070309020205020404" pitchFamily="49" charset="0"/>
              </a:rPr>
              <a:t>/</a:t>
            </a:r>
            <a:r>
              <a:rPr lang="en-AU" sz="800" dirty="0" err="1">
                <a:latin typeface="Courier New" panose="02070309020205020404" pitchFamily="49" charset="0"/>
                <a:cs typeface="Courier New" panose="02070309020205020404" pitchFamily="49" charset="0"/>
              </a:rPr>
              <a:t>Rcvd</a:t>
            </a:r>
            <a:r>
              <a:rPr lang="en-AU" sz="800" dirty="0">
                <a:latin typeface="Courier New" panose="02070309020205020404" pitchFamily="49" charset="0"/>
                <a:cs typeface="Courier New" panose="02070309020205020404" pitchFamily="49" charset="0"/>
              </a:rPr>
              <a:t>  ATT/P/OL</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r2.00-00              0x00000009   0x4f06        1145 /1200         0/0/0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Area Address:   49</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NLPID:          0x8e</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Hostname:       r1</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IPv6 Address:   2001::2</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Metric: 10         MT (IPv6 Unicast) IPv6 fcbb:bb00:2::1/128</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Prefix Attribute Flags: X:0 R:0 N:1 E:0 A:0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b="1" dirty="0">
                <a:solidFill>
                  <a:srgbClr val="FF0000"/>
                </a:solidFill>
                <a:latin typeface="Courier New" panose="02070309020205020404" pitchFamily="49" charset="0"/>
                <a:cs typeface="Courier New" panose="02070309020205020404" pitchFamily="49" charset="0"/>
              </a:rPr>
              <a:t>Metric: 1          MT (IPv6 Unicast) IPv6 fcbb:bb00:2::/48</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Prefix Attribute Flags: X:0 R:0 N:0 E:0 A:0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MT:             IPv6 Unicast                                 0/0/0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b="1" dirty="0">
                <a:solidFill>
                  <a:srgbClr val="FF0000"/>
                </a:solidFill>
                <a:latin typeface="Courier New" panose="02070309020205020404" pitchFamily="49" charset="0"/>
                <a:cs typeface="Courier New" panose="02070309020205020404" pitchFamily="49" charset="0"/>
              </a:rPr>
              <a:t>SRv6 Locator:   MT (IPv6 Unicast) fcbb:bb00:2::/48 D:0 Metric: 0 Algorithm: 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Prefix Attribute Flags: X:0 R:0 N:0 E:0 A:0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b="1" dirty="0">
                <a:solidFill>
                  <a:srgbClr val="7030A0"/>
                </a:solidFill>
                <a:latin typeface="Courier New" panose="02070309020205020404" pitchFamily="49" charset="0"/>
                <a:cs typeface="Courier New" panose="02070309020205020404" pitchFamily="49" charset="0"/>
              </a:rPr>
              <a:t>END SID: fcbb:bb00:2:: </a:t>
            </a:r>
            <a:r>
              <a:rPr lang="en-AU" sz="800" b="1" dirty="0" err="1">
                <a:solidFill>
                  <a:srgbClr val="7030A0"/>
                </a:solidFill>
                <a:latin typeface="Courier New" panose="02070309020205020404" pitchFamily="49" charset="0"/>
                <a:cs typeface="Courier New" panose="02070309020205020404" pitchFamily="49" charset="0"/>
              </a:rPr>
              <a:t>uN</a:t>
            </a:r>
            <a:r>
              <a:rPr lang="en-AU" sz="800" b="1" dirty="0">
                <a:solidFill>
                  <a:srgbClr val="7030A0"/>
                </a:solidFill>
                <a:latin typeface="Courier New" panose="02070309020205020404" pitchFamily="49" charset="0"/>
                <a:cs typeface="Courier New" panose="02070309020205020404" pitchFamily="49" charset="0"/>
              </a:rPr>
              <a:t> (PSP/USD)</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dirty="0">
                <a:solidFill>
                  <a:srgbClr val="FFC000"/>
                </a:solidFill>
                <a:latin typeface="Courier New" panose="02070309020205020404" pitchFamily="49" charset="0"/>
                <a:cs typeface="Courier New" panose="02070309020205020404" pitchFamily="49" charset="0"/>
              </a:rPr>
              <a:t>SID Structure:</a:t>
            </a:r>
          </a:p>
          <a:p>
            <a:pPr marL="0" indent="0">
              <a:spcBef>
                <a:spcPts val="0"/>
              </a:spcBef>
              <a:buFont typeface="Arial" charset="0"/>
              <a:buNone/>
            </a:pPr>
            <a:r>
              <a:rPr lang="en-AU" sz="800" dirty="0">
                <a:solidFill>
                  <a:srgbClr val="FFC000"/>
                </a:solidFill>
                <a:latin typeface="Courier New" panose="02070309020205020404" pitchFamily="49" charset="0"/>
                <a:cs typeface="Courier New" panose="02070309020205020404" pitchFamily="49" charset="0"/>
              </a:rPr>
              <a:t>        Block Length: 32, Node-ID Length: 16, </a:t>
            </a:r>
            <a:r>
              <a:rPr lang="en-AU" sz="800" dirty="0" err="1">
                <a:solidFill>
                  <a:srgbClr val="FFC000"/>
                </a:solidFill>
                <a:latin typeface="Courier New" panose="02070309020205020404" pitchFamily="49" charset="0"/>
                <a:cs typeface="Courier New" panose="02070309020205020404" pitchFamily="49" charset="0"/>
              </a:rPr>
              <a:t>Func</a:t>
            </a:r>
            <a:r>
              <a:rPr lang="en-AU" sz="800" dirty="0">
                <a:solidFill>
                  <a:srgbClr val="FFC000"/>
                </a:solidFill>
                <a:latin typeface="Courier New" panose="02070309020205020404" pitchFamily="49" charset="0"/>
                <a:cs typeface="Courier New" panose="02070309020205020404" pitchFamily="49" charset="0"/>
              </a:rPr>
              <a:t>-Length: 0, </a:t>
            </a:r>
            <a:r>
              <a:rPr lang="en-AU" sz="800" dirty="0" err="1">
                <a:solidFill>
                  <a:srgbClr val="FFC000"/>
                </a:solidFill>
                <a:latin typeface="Courier New" panose="02070309020205020404" pitchFamily="49" charset="0"/>
                <a:cs typeface="Courier New" panose="02070309020205020404" pitchFamily="49" charset="0"/>
              </a:rPr>
              <a:t>Args</a:t>
            </a:r>
            <a:r>
              <a:rPr lang="en-AU" sz="800" dirty="0">
                <a:solidFill>
                  <a:srgbClr val="FFC000"/>
                </a:solidFill>
                <a:latin typeface="Courier New" panose="02070309020205020404" pitchFamily="49" charset="0"/>
                <a:cs typeface="Courier New" panose="02070309020205020404" pitchFamily="49" charset="0"/>
              </a:rPr>
              <a:t>-Length: 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dirty="0">
                <a:solidFill>
                  <a:schemeClr val="accent1"/>
                </a:solidFill>
                <a:latin typeface="Courier New" panose="02070309020205020404" pitchFamily="49" charset="0"/>
                <a:cs typeface="Courier New" panose="02070309020205020404" pitchFamily="49" charset="0"/>
              </a:rPr>
              <a:t>Router Cap:     0.0.0.0 D:0 S:0</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IPv6 Router ID: 2001::2</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 Algorithm:</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Algorithm: 0</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Algorithm: 1</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SRv6: O:0</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Node Maximum SID Depth:</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SRH Max SL:       3</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SRH Max End Pop:  3</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SRH Max </a:t>
            </a:r>
            <a:r>
              <a:rPr lang="en-AU" sz="800" dirty="0" err="1">
                <a:solidFill>
                  <a:schemeClr val="accent1"/>
                </a:solidFill>
                <a:latin typeface="Courier New" panose="02070309020205020404" pitchFamily="49" charset="0"/>
                <a:cs typeface="Courier New" panose="02070309020205020404" pitchFamily="49" charset="0"/>
              </a:rPr>
              <a:t>T.insert</a:t>
            </a:r>
            <a:r>
              <a:rPr lang="en-AU" sz="800" dirty="0">
                <a:solidFill>
                  <a:schemeClr val="accent1"/>
                </a:solidFill>
                <a:latin typeface="Courier New" panose="02070309020205020404" pitchFamily="49" charset="0"/>
                <a:cs typeface="Courier New" panose="02070309020205020404" pitchFamily="49" charset="0"/>
              </a:rPr>
              <a:t>: 3</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SRH Max </a:t>
            </a:r>
            <a:r>
              <a:rPr lang="en-AU" sz="800" dirty="0" err="1">
                <a:solidFill>
                  <a:schemeClr val="accent1"/>
                </a:solidFill>
                <a:latin typeface="Courier New" panose="02070309020205020404" pitchFamily="49" charset="0"/>
                <a:cs typeface="Courier New" panose="02070309020205020404" pitchFamily="49" charset="0"/>
              </a:rPr>
              <a:t>T.encaps</a:t>
            </a:r>
            <a:r>
              <a:rPr lang="en-AU" sz="800" dirty="0">
                <a:solidFill>
                  <a:schemeClr val="accent1"/>
                </a:solidFill>
                <a:latin typeface="Courier New" panose="02070309020205020404" pitchFamily="49" charset="0"/>
                <a:cs typeface="Courier New" panose="02070309020205020404" pitchFamily="49" charset="0"/>
              </a:rPr>
              <a:t>: 4</a:t>
            </a:r>
          </a:p>
          <a:p>
            <a:pPr marL="0" indent="0">
              <a:spcBef>
                <a:spcPts val="0"/>
              </a:spcBef>
              <a:buFont typeface="Arial" charset="0"/>
              <a:buNone/>
            </a:pPr>
            <a:r>
              <a:rPr lang="en-AU" sz="800" dirty="0">
                <a:solidFill>
                  <a:schemeClr val="accent1"/>
                </a:solidFill>
                <a:latin typeface="Courier New" panose="02070309020205020404" pitchFamily="49" charset="0"/>
                <a:cs typeface="Courier New" panose="02070309020205020404" pitchFamily="49" charset="0"/>
              </a:rPr>
              <a:t>      SRH Max End D:    4</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Metric: 10         MT (IPv6 Unicast) IS-Extended r1.00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Local Interface ID: 6, Remote Interface ID: 6</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Interface IPv6 Address: 2001:12::2</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dirty="0" err="1">
                <a:latin typeface="Courier New" panose="02070309020205020404" pitchFamily="49" charset="0"/>
                <a:cs typeface="Courier New" panose="02070309020205020404" pitchFamily="49" charset="0"/>
              </a:rPr>
              <a:t>Neighbor</a:t>
            </a:r>
            <a:r>
              <a:rPr lang="en-AU" sz="800" dirty="0">
                <a:latin typeface="Courier New" panose="02070309020205020404" pitchFamily="49" charset="0"/>
                <a:cs typeface="Courier New" panose="02070309020205020404" pitchFamily="49" charset="0"/>
              </a:rPr>
              <a:t> IPv6 Address: 2001:12::1</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b="1" dirty="0">
                <a:solidFill>
                  <a:schemeClr val="accent2"/>
                </a:solidFill>
                <a:latin typeface="Courier New" panose="02070309020205020404" pitchFamily="49" charset="0"/>
                <a:cs typeface="Courier New" panose="02070309020205020404" pitchFamily="49" charset="0"/>
              </a:rPr>
              <a:t>END.X SID: fcbb:bb00:2:e001:: B:0 S:0 P:0 </a:t>
            </a:r>
            <a:r>
              <a:rPr lang="en-AU" sz="800" b="1" dirty="0" err="1">
                <a:solidFill>
                  <a:schemeClr val="accent2"/>
                </a:solidFill>
                <a:latin typeface="Courier New" panose="02070309020205020404" pitchFamily="49" charset="0"/>
                <a:cs typeface="Courier New" panose="02070309020205020404" pitchFamily="49" charset="0"/>
              </a:rPr>
              <a:t>uA</a:t>
            </a:r>
            <a:r>
              <a:rPr lang="en-AU" sz="800" b="1" dirty="0">
                <a:solidFill>
                  <a:schemeClr val="accent2"/>
                </a:solidFill>
                <a:latin typeface="Courier New" panose="02070309020205020404" pitchFamily="49" charset="0"/>
                <a:cs typeface="Courier New" panose="02070309020205020404" pitchFamily="49" charset="0"/>
              </a:rPr>
              <a:t> (PSP/USD) Alg:0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      </a:t>
            </a:r>
            <a:r>
              <a:rPr lang="en-AU" sz="800" dirty="0">
                <a:solidFill>
                  <a:srgbClr val="FFC000"/>
                </a:solidFill>
                <a:latin typeface="Courier New" panose="02070309020205020404" pitchFamily="49" charset="0"/>
                <a:cs typeface="Courier New" panose="02070309020205020404" pitchFamily="49" charset="0"/>
              </a:rPr>
              <a:t>SID Structure:</a:t>
            </a:r>
          </a:p>
          <a:p>
            <a:pPr marL="0" indent="0">
              <a:spcBef>
                <a:spcPts val="0"/>
              </a:spcBef>
              <a:buFont typeface="Arial" charset="0"/>
              <a:buNone/>
            </a:pPr>
            <a:r>
              <a:rPr lang="en-AU" sz="800" dirty="0">
                <a:solidFill>
                  <a:srgbClr val="FFC000"/>
                </a:solidFill>
                <a:latin typeface="Courier New" panose="02070309020205020404" pitchFamily="49" charset="0"/>
                <a:cs typeface="Courier New" panose="02070309020205020404" pitchFamily="49" charset="0"/>
              </a:rPr>
              <a:t>        Block Length: 32, Node-ID Length: 16, </a:t>
            </a:r>
            <a:r>
              <a:rPr lang="en-AU" sz="800" dirty="0" err="1">
                <a:solidFill>
                  <a:srgbClr val="FFC000"/>
                </a:solidFill>
                <a:latin typeface="Courier New" panose="02070309020205020404" pitchFamily="49" charset="0"/>
                <a:cs typeface="Courier New" panose="02070309020205020404" pitchFamily="49" charset="0"/>
              </a:rPr>
              <a:t>Func</a:t>
            </a:r>
            <a:r>
              <a:rPr lang="en-AU" sz="800" dirty="0">
                <a:solidFill>
                  <a:srgbClr val="FFC000"/>
                </a:solidFill>
                <a:latin typeface="Courier New" panose="02070309020205020404" pitchFamily="49" charset="0"/>
                <a:cs typeface="Courier New" panose="02070309020205020404" pitchFamily="49" charset="0"/>
              </a:rPr>
              <a:t>-Length: 16, </a:t>
            </a:r>
            <a:r>
              <a:rPr lang="en-AU" sz="800" dirty="0" err="1">
                <a:solidFill>
                  <a:srgbClr val="FFC000"/>
                </a:solidFill>
                <a:latin typeface="Courier New" panose="02070309020205020404" pitchFamily="49" charset="0"/>
                <a:cs typeface="Courier New" panose="02070309020205020404" pitchFamily="49" charset="0"/>
              </a:rPr>
              <a:t>Args</a:t>
            </a:r>
            <a:r>
              <a:rPr lang="en-AU" sz="800" dirty="0">
                <a:solidFill>
                  <a:srgbClr val="FFC000"/>
                </a:solidFill>
                <a:latin typeface="Courier New" panose="02070309020205020404" pitchFamily="49" charset="0"/>
                <a:cs typeface="Courier New" panose="02070309020205020404" pitchFamily="49" charset="0"/>
              </a:rPr>
              <a:t>-Length: 0</a:t>
            </a:r>
          </a:p>
          <a:p>
            <a:pPr marL="0" indent="0">
              <a:spcBef>
                <a:spcPts val="0"/>
              </a:spcBef>
              <a:buFont typeface="Arial" charset="0"/>
              <a:buNone/>
            </a:pPr>
            <a:r>
              <a:rPr lang="en-AU" sz="800" dirty="0">
                <a:latin typeface="Courier New" panose="02070309020205020404" pitchFamily="49" charset="0"/>
                <a:cs typeface="Courier New" panose="02070309020205020404" pitchFamily="49" charset="0"/>
              </a:rPr>
              <a:t>Total Level-2 LSP count: 1     Local Level-2 LSP count: 0  </a:t>
            </a:r>
          </a:p>
          <a:p>
            <a:pPr marL="0" indent="0">
              <a:spcBef>
                <a:spcPts val="0"/>
              </a:spcBef>
              <a:buFont typeface="Arial" charset="0"/>
              <a:buNone/>
            </a:pPr>
            <a:endParaRPr lang="en-AU" sz="200" b="1" dirty="0">
              <a:solidFill>
                <a:srgbClr val="FF0000"/>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58F435F2-E863-26AE-46DB-EE23E1556129}"/>
              </a:ext>
            </a:extLst>
          </p:cNvPr>
          <p:cNvSpPr txBox="1"/>
          <p:nvPr/>
        </p:nvSpPr>
        <p:spPr>
          <a:xfrm>
            <a:off x="6424386" y="1313135"/>
            <a:ext cx="1790299" cy="147732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ＭＳ Ｐゴシック" charset="0"/>
              </a:rPr>
              <a:t>Locator</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charset="0"/>
                <a:ea typeface="ＭＳ Ｐゴシック" charset="0"/>
              </a:rPr>
              <a:t>Capabilities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7030A0"/>
                </a:solidFill>
                <a:effectLst/>
                <a:uLnTx/>
                <a:uFillTx/>
                <a:latin typeface="Arial" charset="0"/>
                <a:ea typeface="ＭＳ Ｐゴシック" charset="0"/>
              </a:rPr>
              <a:t>END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EBE4A"/>
                </a:solidFill>
                <a:effectLst/>
                <a:uLnTx/>
                <a:uFillTx/>
                <a:latin typeface="Arial" charset="0"/>
                <a:ea typeface="ＭＳ Ｐゴシック" charset="0"/>
              </a:rPr>
              <a:t>END.X</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Arial" charset="0"/>
                <a:ea typeface="ＭＳ Ｐゴシック" charset="0"/>
              </a:rPr>
              <a:t>SID Structure </a:t>
            </a:r>
          </a:p>
        </p:txBody>
      </p:sp>
    </p:spTree>
    <p:extLst>
      <p:ext uri="{BB962C8B-B14F-4D97-AF65-F5344CB8AC3E}">
        <p14:creationId xmlns:p14="http://schemas.microsoft.com/office/powerpoint/2010/main" val="1048484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61B1C1-6E37-716E-341F-4C87D1CF09F3}"/>
              </a:ext>
            </a:extLst>
          </p:cNvPr>
          <p:cNvPicPr>
            <a:picLocks noChangeAspect="1"/>
          </p:cNvPicPr>
          <p:nvPr/>
        </p:nvPicPr>
        <p:blipFill>
          <a:blip r:embed="rId3"/>
          <a:stretch>
            <a:fillRect/>
          </a:stretch>
        </p:blipFill>
        <p:spPr>
          <a:xfrm>
            <a:off x="0" y="0"/>
            <a:ext cx="8028878" cy="5141570"/>
          </a:xfrm>
          <a:prstGeom prst="rect">
            <a:avLst/>
          </a:prstGeom>
        </p:spPr>
      </p:pic>
      <p:sp>
        <p:nvSpPr>
          <p:cNvPr id="2" name="Text Placeholder 1">
            <a:extLst>
              <a:ext uri="{FF2B5EF4-FFF2-40B4-BE49-F238E27FC236}">
                <a16:creationId xmlns:a16="http://schemas.microsoft.com/office/drawing/2014/main" id="{49543E53-618B-40BC-2613-F5D152A0276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CDF9E8E-6180-2A0B-62E3-9578CD5AC9D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4F14D80F-2045-5022-E44F-1A4E3500CE94}"/>
              </a:ext>
            </a:extLst>
          </p:cNvPr>
          <p:cNvSpPr/>
          <p:nvPr/>
        </p:nvSpPr>
        <p:spPr>
          <a:xfrm>
            <a:off x="0" y="0"/>
            <a:ext cx="9144000" cy="5143500"/>
          </a:xfrm>
          <a:prstGeom prst="rect">
            <a:avLst/>
          </a:prstGeom>
          <a:solidFill>
            <a:schemeClr val="accent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SRv6</a:t>
            </a:r>
          </a:p>
          <a:p>
            <a:r>
              <a:rPr lang="en-US" sz="3600" b="1" dirty="0">
                <a:latin typeface="Arial" panose="020B0604020202020204" pitchFamily="34" charset="0"/>
                <a:cs typeface="Arial" panose="020B0604020202020204" pitchFamily="34" charset="0"/>
              </a:rPr>
              <a:t>BGP Overlay Services</a:t>
            </a:r>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7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Oval 2">
            <a:extLst>
              <a:ext uri="{FF2B5EF4-FFF2-40B4-BE49-F238E27FC236}">
                <a16:creationId xmlns:a16="http://schemas.microsoft.com/office/drawing/2014/main" id="{A05F1DD0-E185-1A7C-B346-1B7F918A4A68}"/>
              </a:ext>
            </a:extLst>
          </p:cNvPr>
          <p:cNvSpPr/>
          <p:nvPr/>
        </p:nvSpPr>
        <p:spPr>
          <a:xfrm>
            <a:off x="2008087" y="2898660"/>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mj-lt"/>
                <a:ea typeface="Arial" charset="0"/>
                <a:cs typeface="Arial" charset="0"/>
              </a:rPr>
              <a:t>1</a:t>
            </a:r>
          </a:p>
        </p:txBody>
      </p:sp>
      <p:sp>
        <p:nvSpPr>
          <p:cNvPr id="5" name="Oval 4">
            <a:extLst>
              <a:ext uri="{FF2B5EF4-FFF2-40B4-BE49-F238E27FC236}">
                <a16:creationId xmlns:a16="http://schemas.microsoft.com/office/drawing/2014/main" id="{88C33ACD-126D-EAEF-49F0-D075776E7F28}"/>
              </a:ext>
            </a:extLst>
          </p:cNvPr>
          <p:cNvSpPr/>
          <p:nvPr/>
        </p:nvSpPr>
        <p:spPr>
          <a:xfrm>
            <a:off x="6701044" y="2898660"/>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mj-lt"/>
                <a:ea typeface="Arial" charset="0"/>
                <a:cs typeface="Arial" charset="0"/>
              </a:rPr>
              <a:t>3</a:t>
            </a:r>
          </a:p>
        </p:txBody>
      </p:sp>
      <p:sp>
        <p:nvSpPr>
          <p:cNvPr id="6" name="Title 1">
            <a:extLst>
              <a:ext uri="{FF2B5EF4-FFF2-40B4-BE49-F238E27FC236}">
                <a16:creationId xmlns:a16="http://schemas.microsoft.com/office/drawing/2014/main" id="{29B1359C-6D1A-2839-8293-38641EF80998}"/>
              </a:ext>
            </a:extLst>
          </p:cNvPr>
          <p:cNvSpPr txBox="1">
            <a:spLocks/>
          </p:cNvSpPr>
          <p:nvPr/>
        </p:nvSpPr>
        <p:spPr>
          <a:xfrm>
            <a:off x="201183" y="110002"/>
            <a:ext cx="577820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a:t>BGP</a:t>
            </a:r>
          </a:p>
        </p:txBody>
      </p:sp>
      <p:cxnSp>
        <p:nvCxnSpPr>
          <p:cNvPr id="7" name="Straight Connector 6">
            <a:extLst>
              <a:ext uri="{FF2B5EF4-FFF2-40B4-BE49-F238E27FC236}">
                <a16:creationId xmlns:a16="http://schemas.microsoft.com/office/drawing/2014/main" id="{65B29043-5DCD-0D68-73FB-06A19FA90A44}"/>
              </a:ext>
            </a:extLst>
          </p:cNvPr>
          <p:cNvCxnSpPr>
            <a:cxnSpLocks/>
            <a:stCxn id="9" idx="6"/>
            <a:endCxn id="3" idx="2"/>
          </p:cNvCxnSpPr>
          <p:nvPr/>
        </p:nvCxnSpPr>
        <p:spPr>
          <a:xfrm>
            <a:off x="752654" y="3218700"/>
            <a:ext cx="12554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D7329D-A63E-361F-FE91-4E09C0D776EC}"/>
              </a:ext>
            </a:extLst>
          </p:cNvPr>
          <p:cNvCxnSpPr>
            <a:cxnSpLocks/>
            <a:stCxn id="5" idx="6"/>
            <a:endCxn id="10" idx="2"/>
          </p:cNvCxnSpPr>
          <p:nvPr/>
        </p:nvCxnSpPr>
        <p:spPr>
          <a:xfrm>
            <a:off x="7341124" y="3218700"/>
            <a:ext cx="11189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49F8F10-EE4E-20C8-7C43-7A1BF0A583C2}"/>
              </a:ext>
            </a:extLst>
          </p:cNvPr>
          <p:cNvSpPr/>
          <p:nvPr/>
        </p:nvSpPr>
        <p:spPr>
          <a:xfrm>
            <a:off x="112574" y="2898660"/>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mj-lt"/>
                <a:ea typeface="Arial" charset="0"/>
                <a:cs typeface="Arial" charset="0"/>
              </a:rPr>
              <a:t>CE</a:t>
            </a:r>
          </a:p>
        </p:txBody>
      </p:sp>
      <p:sp>
        <p:nvSpPr>
          <p:cNvPr id="10" name="Oval 9">
            <a:extLst>
              <a:ext uri="{FF2B5EF4-FFF2-40B4-BE49-F238E27FC236}">
                <a16:creationId xmlns:a16="http://schemas.microsoft.com/office/drawing/2014/main" id="{57AAEFD7-A125-41DF-1683-0F5AF5FEDB65}"/>
              </a:ext>
            </a:extLst>
          </p:cNvPr>
          <p:cNvSpPr/>
          <p:nvPr/>
        </p:nvSpPr>
        <p:spPr>
          <a:xfrm>
            <a:off x="8460038" y="2898660"/>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mj-lt"/>
                <a:ea typeface="Arial" charset="0"/>
                <a:cs typeface="Arial" charset="0"/>
              </a:rPr>
              <a:t>CE</a:t>
            </a:r>
          </a:p>
        </p:txBody>
      </p:sp>
      <p:sp>
        <p:nvSpPr>
          <p:cNvPr id="11" name="Freeform 10">
            <a:extLst>
              <a:ext uri="{FF2B5EF4-FFF2-40B4-BE49-F238E27FC236}">
                <a16:creationId xmlns:a16="http://schemas.microsoft.com/office/drawing/2014/main" id="{47EF7274-0CD6-3A22-4A47-01E127CDB415}"/>
              </a:ext>
            </a:extLst>
          </p:cNvPr>
          <p:cNvSpPr/>
          <p:nvPr/>
        </p:nvSpPr>
        <p:spPr>
          <a:xfrm>
            <a:off x="757881" y="2368095"/>
            <a:ext cx="1235676" cy="839945"/>
          </a:xfrm>
          <a:custGeom>
            <a:avLst/>
            <a:gdLst>
              <a:gd name="connsiteX0" fmla="*/ 0 w 1235676"/>
              <a:gd name="connsiteY0" fmla="*/ 510751 h 518989"/>
              <a:gd name="connsiteX1" fmla="*/ 634314 w 1235676"/>
              <a:gd name="connsiteY1" fmla="*/ 5 h 518989"/>
              <a:gd name="connsiteX2" fmla="*/ 1235676 w 1235676"/>
              <a:gd name="connsiteY2" fmla="*/ 518989 h 518989"/>
              <a:gd name="connsiteX3" fmla="*/ 1235676 w 1235676"/>
              <a:gd name="connsiteY3" fmla="*/ 518989 h 518989"/>
            </a:gdLst>
            <a:ahLst/>
            <a:cxnLst>
              <a:cxn ang="0">
                <a:pos x="connsiteX0" y="connsiteY0"/>
              </a:cxn>
              <a:cxn ang="0">
                <a:pos x="connsiteX1" y="connsiteY1"/>
              </a:cxn>
              <a:cxn ang="0">
                <a:pos x="connsiteX2" y="connsiteY2"/>
              </a:cxn>
              <a:cxn ang="0">
                <a:pos x="connsiteX3" y="connsiteY3"/>
              </a:cxn>
            </a:cxnLst>
            <a:rect l="l" t="t" r="r" b="b"/>
            <a:pathLst>
              <a:path w="1235676" h="518989">
                <a:moveTo>
                  <a:pt x="0" y="510751"/>
                </a:moveTo>
                <a:cubicBezTo>
                  <a:pt x="214184" y="254691"/>
                  <a:pt x="428368" y="-1368"/>
                  <a:pt x="634314" y="5"/>
                </a:cubicBezTo>
                <a:cubicBezTo>
                  <a:pt x="840260" y="1378"/>
                  <a:pt x="1235676" y="518989"/>
                  <a:pt x="1235676" y="518989"/>
                </a:cubicBezTo>
                <a:lnTo>
                  <a:pt x="1235676" y="518989"/>
                </a:lnTo>
              </a:path>
            </a:pathLst>
          </a:custGeom>
          <a:noFill/>
          <a:ln>
            <a:solidFill>
              <a:schemeClr val="accent6"/>
            </a:solidFill>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5073"/>
              </a:solidFill>
              <a:effectLst/>
              <a:uLnTx/>
              <a:uFillTx/>
              <a:latin typeface="+mj-lt"/>
              <a:ea typeface="+mn-ea"/>
              <a:cs typeface="+mn-cs"/>
            </a:endParaRPr>
          </a:p>
        </p:txBody>
      </p:sp>
      <p:sp>
        <p:nvSpPr>
          <p:cNvPr id="12" name="TextBox 11">
            <a:extLst>
              <a:ext uri="{FF2B5EF4-FFF2-40B4-BE49-F238E27FC236}">
                <a16:creationId xmlns:a16="http://schemas.microsoft.com/office/drawing/2014/main" id="{F4921F59-02C8-24DD-A219-B58E678D883E}"/>
              </a:ext>
            </a:extLst>
          </p:cNvPr>
          <p:cNvSpPr txBox="1"/>
          <p:nvPr/>
        </p:nvSpPr>
        <p:spPr>
          <a:xfrm>
            <a:off x="913817" y="1945252"/>
            <a:ext cx="923803"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mj-lt"/>
                <a:ea typeface="ＭＳ Ｐゴシック" charset="0"/>
              </a:rPr>
              <a:t>eBGP</a:t>
            </a:r>
            <a:endParaRPr kumimoji="0" lang="en-US" sz="4400" b="1" i="0" u="none" strike="noStrike" kern="1200" cap="none" spc="0" normalizeH="0" baseline="0" noProof="0" dirty="0">
              <a:ln>
                <a:noFill/>
              </a:ln>
              <a:solidFill>
                <a:srgbClr val="FF0000"/>
              </a:solidFill>
              <a:effectLst/>
              <a:uLnTx/>
              <a:uFillTx/>
              <a:latin typeface="+mj-lt"/>
              <a:ea typeface="ＭＳ Ｐゴシック" charset="0"/>
            </a:endParaRPr>
          </a:p>
        </p:txBody>
      </p:sp>
      <p:sp>
        <p:nvSpPr>
          <p:cNvPr id="13" name="TextBox 12">
            <a:extLst>
              <a:ext uri="{FF2B5EF4-FFF2-40B4-BE49-F238E27FC236}">
                <a16:creationId xmlns:a16="http://schemas.microsoft.com/office/drawing/2014/main" id="{76796ADC-907C-B673-761E-8CEC9F5F88BD}"/>
              </a:ext>
            </a:extLst>
          </p:cNvPr>
          <p:cNvSpPr txBox="1"/>
          <p:nvPr/>
        </p:nvSpPr>
        <p:spPr>
          <a:xfrm rot="16200000">
            <a:off x="15779" y="3185044"/>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j-lt"/>
                <a:ea typeface="ＭＳ Ｐゴシック" charset="0"/>
              </a:rPr>
              <a:t>10.1.21.21</a:t>
            </a:r>
            <a:endParaRPr kumimoji="0" lang="en-US" sz="2800" b="1" i="0" u="none" strike="noStrike" kern="1200" cap="none" spc="0" normalizeH="0" baseline="0" noProof="0" dirty="0">
              <a:ln>
                <a:noFill/>
              </a:ln>
              <a:solidFill>
                <a:srgbClr val="FF0000"/>
              </a:solidFill>
              <a:effectLst/>
              <a:uLnTx/>
              <a:uFillTx/>
              <a:latin typeface="+mj-lt"/>
              <a:ea typeface="ＭＳ Ｐゴシック" charset="0"/>
            </a:endParaRPr>
          </a:p>
        </p:txBody>
      </p:sp>
      <p:sp>
        <p:nvSpPr>
          <p:cNvPr id="14" name="TextBox 13">
            <a:extLst>
              <a:ext uri="{FF2B5EF4-FFF2-40B4-BE49-F238E27FC236}">
                <a16:creationId xmlns:a16="http://schemas.microsoft.com/office/drawing/2014/main" id="{A2293BCB-C6A5-9C07-5CC8-40807BFBF49B}"/>
              </a:ext>
            </a:extLst>
          </p:cNvPr>
          <p:cNvSpPr txBox="1"/>
          <p:nvPr/>
        </p:nvSpPr>
        <p:spPr>
          <a:xfrm rot="16200000">
            <a:off x="1128181" y="3116217"/>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j-lt"/>
                <a:ea typeface="ＭＳ Ｐゴシック" charset="0"/>
              </a:rPr>
              <a:t>10.1.21.1</a:t>
            </a:r>
            <a:endParaRPr kumimoji="0" lang="en-US" sz="2800" b="1" i="0" u="none" strike="noStrike" kern="1200" cap="none" spc="0" normalizeH="0" baseline="0" noProof="0" dirty="0">
              <a:ln>
                <a:noFill/>
              </a:ln>
              <a:solidFill>
                <a:srgbClr val="FF0000"/>
              </a:solidFill>
              <a:effectLst/>
              <a:uLnTx/>
              <a:uFillTx/>
              <a:latin typeface="+mj-lt"/>
              <a:ea typeface="ＭＳ Ｐゴシック" charset="0"/>
            </a:endParaRPr>
          </a:p>
        </p:txBody>
      </p:sp>
      <p:sp>
        <p:nvSpPr>
          <p:cNvPr id="15" name="Freeform 14">
            <a:extLst>
              <a:ext uri="{FF2B5EF4-FFF2-40B4-BE49-F238E27FC236}">
                <a16:creationId xmlns:a16="http://schemas.microsoft.com/office/drawing/2014/main" id="{61D5552E-6258-5B98-F73A-1B95AB179E0A}"/>
              </a:ext>
            </a:extLst>
          </p:cNvPr>
          <p:cNvSpPr/>
          <p:nvPr/>
        </p:nvSpPr>
        <p:spPr>
          <a:xfrm>
            <a:off x="2368702" y="1115093"/>
            <a:ext cx="4616984" cy="1606636"/>
          </a:xfrm>
          <a:custGeom>
            <a:avLst/>
            <a:gdLst>
              <a:gd name="connsiteX0" fmla="*/ 0 w 1235676"/>
              <a:gd name="connsiteY0" fmla="*/ 510751 h 518989"/>
              <a:gd name="connsiteX1" fmla="*/ 634314 w 1235676"/>
              <a:gd name="connsiteY1" fmla="*/ 5 h 518989"/>
              <a:gd name="connsiteX2" fmla="*/ 1235676 w 1235676"/>
              <a:gd name="connsiteY2" fmla="*/ 518989 h 518989"/>
              <a:gd name="connsiteX3" fmla="*/ 1235676 w 1235676"/>
              <a:gd name="connsiteY3" fmla="*/ 518989 h 518989"/>
            </a:gdLst>
            <a:ahLst/>
            <a:cxnLst>
              <a:cxn ang="0">
                <a:pos x="connsiteX0" y="connsiteY0"/>
              </a:cxn>
              <a:cxn ang="0">
                <a:pos x="connsiteX1" y="connsiteY1"/>
              </a:cxn>
              <a:cxn ang="0">
                <a:pos x="connsiteX2" y="connsiteY2"/>
              </a:cxn>
              <a:cxn ang="0">
                <a:pos x="connsiteX3" y="connsiteY3"/>
              </a:cxn>
            </a:cxnLst>
            <a:rect l="l" t="t" r="r" b="b"/>
            <a:pathLst>
              <a:path w="1235676" h="518989">
                <a:moveTo>
                  <a:pt x="0" y="510751"/>
                </a:moveTo>
                <a:cubicBezTo>
                  <a:pt x="214184" y="254691"/>
                  <a:pt x="428368" y="-1368"/>
                  <a:pt x="634314" y="5"/>
                </a:cubicBezTo>
                <a:cubicBezTo>
                  <a:pt x="840260" y="1378"/>
                  <a:pt x="1235676" y="518989"/>
                  <a:pt x="1235676" y="518989"/>
                </a:cubicBezTo>
                <a:lnTo>
                  <a:pt x="1235676" y="518989"/>
                </a:lnTo>
              </a:path>
            </a:pathLst>
          </a:custGeom>
          <a:noFill/>
          <a:ln>
            <a:solidFill>
              <a:srgbClr val="FFC000"/>
            </a:solidFill>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5073"/>
              </a:solidFill>
              <a:effectLst/>
              <a:uLnTx/>
              <a:uFillTx/>
              <a:latin typeface="+mj-lt"/>
              <a:ea typeface="+mn-ea"/>
              <a:cs typeface="+mn-cs"/>
            </a:endParaRPr>
          </a:p>
        </p:txBody>
      </p:sp>
      <p:sp>
        <p:nvSpPr>
          <p:cNvPr id="16" name="TextBox 15">
            <a:extLst>
              <a:ext uri="{FF2B5EF4-FFF2-40B4-BE49-F238E27FC236}">
                <a16:creationId xmlns:a16="http://schemas.microsoft.com/office/drawing/2014/main" id="{4BAE018B-B18D-C239-FD78-C67578B2D99E}"/>
              </a:ext>
            </a:extLst>
          </p:cNvPr>
          <p:cNvSpPr txBox="1"/>
          <p:nvPr/>
        </p:nvSpPr>
        <p:spPr>
          <a:xfrm rot="16200000">
            <a:off x="1493496" y="1775530"/>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mj-lt"/>
                <a:ea typeface="ＭＳ Ｐゴシック" charset="0"/>
              </a:rPr>
              <a:t>2001::1</a:t>
            </a:r>
            <a:endParaRPr kumimoji="0" lang="en-US" sz="2800" b="1" i="0" u="none" strike="noStrike" kern="1200" cap="none" spc="0" normalizeH="0" baseline="0" noProof="0" dirty="0">
              <a:ln>
                <a:noFill/>
              </a:ln>
              <a:solidFill>
                <a:srgbClr val="FFC000"/>
              </a:solidFill>
              <a:effectLst/>
              <a:uLnTx/>
              <a:uFillTx/>
              <a:latin typeface="+mj-lt"/>
              <a:ea typeface="ＭＳ Ｐゴシック" charset="0"/>
            </a:endParaRPr>
          </a:p>
        </p:txBody>
      </p:sp>
      <p:sp>
        <p:nvSpPr>
          <p:cNvPr id="17" name="TextBox 16">
            <a:extLst>
              <a:ext uri="{FF2B5EF4-FFF2-40B4-BE49-F238E27FC236}">
                <a16:creationId xmlns:a16="http://schemas.microsoft.com/office/drawing/2014/main" id="{D15803F9-41F4-CCDF-80C5-060061DE08C5}"/>
              </a:ext>
            </a:extLst>
          </p:cNvPr>
          <p:cNvSpPr txBox="1"/>
          <p:nvPr/>
        </p:nvSpPr>
        <p:spPr>
          <a:xfrm rot="16200000">
            <a:off x="6259565" y="1763515"/>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mj-lt"/>
                <a:ea typeface="ＭＳ Ｐゴシック" charset="0"/>
              </a:rPr>
              <a:t>2001::3</a:t>
            </a:r>
            <a:endParaRPr kumimoji="0" lang="en-US" sz="2800" b="1" i="0" u="none" strike="noStrike" kern="1200" cap="none" spc="0" normalizeH="0" baseline="0" noProof="0" dirty="0">
              <a:ln>
                <a:noFill/>
              </a:ln>
              <a:solidFill>
                <a:srgbClr val="FFC000"/>
              </a:solidFill>
              <a:effectLst/>
              <a:uLnTx/>
              <a:uFillTx/>
              <a:latin typeface="+mj-lt"/>
              <a:ea typeface="ＭＳ Ｐゴシック" charset="0"/>
            </a:endParaRPr>
          </a:p>
        </p:txBody>
      </p:sp>
      <p:sp>
        <p:nvSpPr>
          <p:cNvPr id="18" name="Freeform 17">
            <a:extLst>
              <a:ext uri="{FF2B5EF4-FFF2-40B4-BE49-F238E27FC236}">
                <a16:creationId xmlns:a16="http://schemas.microsoft.com/office/drawing/2014/main" id="{06A51E21-56E0-C719-4EEA-C0D0D7269CF8}"/>
              </a:ext>
            </a:extLst>
          </p:cNvPr>
          <p:cNvSpPr/>
          <p:nvPr/>
        </p:nvSpPr>
        <p:spPr>
          <a:xfrm>
            <a:off x="7344784" y="2362231"/>
            <a:ext cx="1081904" cy="839945"/>
          </a:xfrm>
          <a:custGeom>
            <a:avLst/>
            <a:gdLst>
              <a:gd name="connsiteX0" fmla="*/ 0 w 1235676"/>
              <a:gd name="connsiteY0" fmla="*/ 510751 h 518989"/>
              <a:gd name="connsiteX1" fmla="*/ 634314 w 1235676"/>
              <a:gd name="connsiteY1" fmla="*/ 5 h 518989"/>
              <a:gd name="connsiteX2" fmla="*/ 1235676 w 1235676"/>
              <a:gd name="connsiteY2" fmla="*/ 518989 h 518989"/>
              <a:gd name="connsiteX3" fmla="*/ 1235676 w 1235676"/>
              <a:gd name="connsiteY3" fmla="*/ 518989 h 518989"/>
            </a:gdLst>
            <a:ahLst/>
            <a:cxnLst>
              <a:cxn ang="0">
                <a:pos x="connsiteX0" y="connsiteY0"/>
              </a:cxn>
              <a:cxn ang="0">
                <a:pos x="connsiteX1" y="connsiteY1"/>
              </a:cxn>
              <a:cxn ang="0">
                <a:pos x="connsiteX2" y="connsiteY2"/>
              </a:cxn>
              <a:cxn ang="0">
                <a:pos x="connsiteX3" y="connsiteY3"/>
              </a:cxn>
            </a:cxnLst>
            <a:rect l="l" t="t" r="r" b="b"/>
            <a:pathLst>
              <a:path w="1235676" h="518989">
                <a:moveTo>
                  <a:pt x="0" y="510751"/>
                </a:moveTo>
                <a:cubicBezTo>
                  <a:pt x="214184" y="254691"/>
                  <a:pt x="428368" y="-1368"/>
                  <a:pt x="634314" y="5"/>
                </a:cubicBezTo>
                <a:cubicBezTo>
                  <a:pt x="840260" y="1378"/>
                  <a:pt x="1235676" y="518989"/>
                  <a:pt x="1235676" y="518989"/>
                </a:cubicBezTo>
                <a:lnTo>
                  <a:pt x="1235676" y="518989"/>
                </a:lnTo>
              </a:path>
            </a:pathLst>
          </a:custGeom>
          <a:noFill/>
          <a:ln>
            <a:solidFill>
              <a:schemeClr val="accent6"/>
            </a:solidFill>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5073"/>
              </a:solidFill>
              <a:effectLst/>
              <a:uLnTx/>
              <a:uFillTx/>
              <a:latin typeface="+mj-lt"/>
              <a:ea typeface="+mn-ea"/>
              <a:cs typeface="+mn-cs"/>
            </a:endParaRPr>
          </a:p>
        </p:txBody>
      </p:sp>
      <p:sp>
        <p:nvSpPr>
          <p:cNvPr id="19" name="TextBox 18">
            <a:extLst>
              <a:ext uri="{FF2B5EF4-FFF2-40B4-BE49-F238E27FC236}">
                <a16:creationId xmlns:a16="http://schemas.microsoft.com/office/drawing/2014/main" id="{0998BB06-20D9-67B3-C90C-93C8E5F1DB39}"/>
              </a:ext>
            </a:extLst>
          </p:cNvPr>
          <p:cNvSpPr txBox="1"/>
          <p:nvPr/>
        </p:nvSpPr>
        <p:spPr>
          <a:xfrm rot="16200000">
            <a:off x="6793254" y="3116218"/>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j-lt"/>
                <a:ea typeface="ＭＳ Ｐゴシック" charset="0"/>
              </a:rPr>
              <a:t>10.3.22.3</a:t>
            </a:r>
            <a:endParaRPr kumimoji="0" lang="en-US" sz="2800" b="1" i="0" u="none" strike="noStrike" kern="1200" cap="none" spc="0" normalizeH="0" baseline="0" noProof="0" dirty="0">
              <a:ln>
                <a:noFill/>
              </a:ln>
              <a:solidFill>
                <a:srgbClr val="FF0000"/>
              </a:solidFill>
              <a:effectLst/>
              <a:uLnTx/>
              <a:uFillTx/>
              <a:latin typeface="+mj-lt"/>
              <a:ea typeface="ＭＳ Ｐゴシック" charset="0"/>
            </a:endParaRPr>
          </a:p>
        </p:txBody>
      </p:sp>
      <p:sp>
        <p:nvSpPr>
          <p:cNvPr id="20" name="TextBox 19">
            <a:extLst>
              <a:ext uri="{FF2B5EF4-FFF2-40B4-BE49-F238E27FC236}">
                <a16:creationId xmlns:a16="http://schemas.microsoft.com/office/drawing/2014/main" id="{BF45909B-167F-2B36-E221-5B06DD27A077}"/>
              </a:ext>
            </a:extLst>
          </p:cNvPr>
          <p:cNvSpPr txBox="1"/>
          <p:nvPr/>
        </p:nvSpPr>
        <p:spPr>
          <a:xfrm rot="16200000">
            <a:off x="7562983" y="3244391"/>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j-lt"/>
                <a:ea typeface="ＭＳ Ｐゴシック" charset="0"/>
              </a:rPr>
              <a:t>10.3.22.22</a:t>
            </a:r>
            <a:endParaRPr kumimoji="0" lang="en-US" sz="2800" b="1" i="0" u="none" strike="noStrike" kern="1200" cap="none" spc="0" normalizeH="0" baseline="0" noProof="0" dirty="0">
              <a:ln>
                <a:noFill/>
              </a:ln>
              <a:solidFill>
                <a:srgbClr val="FF0000"/>
              </a:solidFill>
              <a:effectLst/>
              <a:uLnTx/>
              <a:uFillTx/>
              <a:latin typeface="+mj-lt"/>
              <a:ea typeface="ＭＳ Ｐゴシック" charset="0"/>
            </a:endParaRPr>
          </a:p>
        </p:txBody>
      </p:sp>
      <p:sp>
        <p:nvSpPr>
          <p:cNvPr id="21" name="TextBox 20">
            <a:extLst>
              <a:ext uri="{FF2B5EF4-FFF2-40B4-BE49-F238E27FC236}">
                <a16:creationId xmlns:a16="http://schemas.microsoft.com/office/drawing/2014/main" id="{4357B68C-2A1D-84EA-FCDB-C8EC4BB56864}"/>
              </a:ext>
            </a:extLst>
          </p:cNvPr>
          <p:cNvSpPr txBox="1"/>
          <p:nvPr/>
        </p:nvSpPr>
        <p:spPr>
          <a:xfrm>
            <a:off x="7536235" y="1932053"/>
            <a:ext cx="923803"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mj-lt"/>
                <a:ea typeface="ＭＳ Ｐゴシック" charset="0"/>
              </a:rPr>
              <a:t>eBGP</a:t>
            </a:r>
            <a:endParaRPr kumimoji="0" lang="en-US" sz="4400" b="1" i="0" u="none" strike="noStrike" kern="1200" cap="none" spc="0" normalizeH="0" baseline="0" noProof="0" dirty="0">
              <a:ln>
                <a:noFill/>
              </a:ln>
              <a:solidFill>
                <a:srgbClr val="FF0000"/>
              </a:solidFill>
              <a:effectLst/>
              <a:uLnTx/>
              <a:uFillTx/>
              <a:latin typeface="+mj-lt"/>
              <a:ea typeface="ＭＳ Ｐゴシック" charset="0"/>
            </a:endParaRPr>
          </a:p>
        </p:txBody>
      </p:sp>
      <p:sp>
        <p:nvSpPr>
          <p:cNvPr id="22" name="TextBox 21">
            <a:extLst>
              <a:ext uri="{FF2B5EF4-FFF2-40B4-BE49-F238E27FC236}">
                <a16:creationId xmlns:a16="http://schemas.microsoft.com/office/drawing/2014/main" id="{D6EC1837-AEA8-B14C-5117-3C8567662F7E}"/>
              </a:ext>
            </a:extLst>
          </p:cNvPr>
          <p:cNvSpPr txBox="1"/>
          <p:nvPr/>
        </p:nvSpPr>
        <p:spPr>
          <a:xfrm>
            <a:off x="7490601" y="1595679"/>
            <a:ext cx="164019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IPv4 :10.10.22.0/24</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NH:10.3.22.22</a:t>
            </a:r>
            <a:endParaRPr kumimoji="0" lang="en-US" sz="1800" b="1" i="0" u="none" strike="noStrike" kern="1200" cap="none" spc="0" normalizeH="0" baseline="0" noProof="0" dirty="0">
              <a:ln>
                <a:noFill/>
              </a:ln>
              <a:solidFill>
                <a:srgbClr val="282828"/>
              </a:solidFill>
              <a:effectLst/>
              <a:uLnTx/>
              <a:uFillTx/>
              <a:latin typeface="+mj-lt"/>
              <a:ea typeface="ＭＳ Ｐゴシック" charset="0"/>
            </a:endParaRPr>
          </a:p>
        </p:txBody>
      </p:sp>
      <p:cxnSp>
        <p:nvCxnSpPr>
          <p:cNvPr id="23" name="Straight Arrow Connector 22">
            <a:extLst>
              <a:ext uri="{FF2B5EF4-FFF2-40B4-BE49-F238E27FC236}">
                <a16:creationId xmlns:a16="http://schemas.microsoft.com/office/drawing/2014/main" id="{02B0D603-6335-D245-6FF1-F3FE8ACA8501}"/>
              </a:ext>
            </a:extLst>
          </p:cNvPr>
          <p:cNvCxnSpPr/>
          <p:nvPr/>
        </p:nvCxnSpPr>
        <p:spPr>
          <a:xfrm flipH="1">
            <a:off x="7434861" y="1945252"/>
            <a:ext cx="1345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9812AA4-527A-EDDF-2C22-BB4590C3CD96}"/>
              </a:ext>
            </a:extLst>
          </p:cNvPr>
          <p:cNvSpPr txBox="1"/>
          <p:nvPr/>
        </p:nvSpPr>
        <p:spPr>
          <a:xfrm>
            <a:off x="5806209" y="671631"/>
            <a:ext cx="2002050" cy="86177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VPNv4 :10.10.22.0/24</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accent4"/>
                </a:solidFill>
                <a:effectLst/>
                <a:uLnTx/>
                <a:uFillTx/>
                <a:latin typeface="+mj-lt"/>
                <a:ea typeface="ＭＳ Ｐゴシック" charset="0"/>
              </a:rPr>
              <a:t>NH:2001::3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accent4"/>
                </a:solidFill>
                <a:effectLst/>
                <a:uLnTx/>
                <a:uFillTx/>
                <a:latin typeface="+mj-lt"/>
                <a:ea typeface="ＭＳ Ｐゴシック" charset="0"/>
              </a:rPr>
              <a:t>RD-1:1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accent4"/>
                </a:solidFill>
                <a:effectLst/>
                <a:uLnTx/>
                <a:uFillTx/>
                <a:latin typeface="+mj-lt"/>
                <a:ea typeface="ＭＳ Ｐゴシック" charset="0"/>
              </a:rPr>
              <a:t>RT -1:1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uDT4– fcbb:bb00:3:e002::</a:t>
            </a:r>
            <a:endParaRPr kumimoji="0" lang="en-US" sz="1800" b="1" i="0" u="none" strike="noStrike" kern="1200" cap="none" spc="0" normalizeH="0" baseline="0" noProof="0" dirty="0">
              <a:ln>
                <a:noFill/>
              </a:ln>
              <a:solidFill>
                <a:srgbClr val="282828"/>
              </a:solidFill>
              <a:effectLst/>
              <a:uLnTx/>
              <a:uFillTx/>
              <a:latin typeface="+mj-lt"/>
              <a:ea typeface="ＭＳ Ｐゴシック" charset="0"/>
            </a:endParaRPr>
          </a:p>
        </p:txBody>
      </p:sp>
      <p:cxnSp>
        <p:nvCxnSpPr>
          <p:cNvPr id="25" name="Straight Arrow Connector 24">
            <a:extLst>
              <a:ext uri="{FF2B5EF4-FFF2-40B4-BE49-F238E27FC236}">
                <a16:creationId xmlns:a16="http://schemas.microsoft.com/office/drawing/2014/main" id="{9C0E863C-C999-DE00-F344-5F79F73406D4}"/>
              </a:ext>
            </a:extLst>
          </p:cNvPr>
          <p:cNvCxnSpPr>
            <a:cxnSpLocks/>
          </p:cNvCxnSpPr>
          <p:nvPr/>
        </p:nvCxnSpPr>
        <p:spPr>
          <a:xfrm flipH="1">
            <a:off x="5853245" y="1533405"/>
            <a:ext cx="1581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2BAE9F2-5CB8-1D15-23CA-BC5B7E1E1005}"/>
              </a:ext>
            </a:extLst>
          </p:cNvPr>
          <p:cNvSpPr txBox="1"/>
          <p:nvPr/>
        </p:nvSpPr>
        <p:spPr>
          <a:xfrm>
            <a:off x="680596" y="1576564"/>
            <a:ext cx="164019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IPv4 :10.10.22.0/24</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NH:10.1.21.1</a:t>
            </a:r>
            <a:endParaRPr kumimoji="0" lang="en-US" sz="1800" b="1" i="0" u="none" strike="noStrike" kern="1200" cap="none" spc="0" normalizeH="0" baseline="0" noProof="0" dirty="0">
              <a:ln>
                <a:noFill/>
              </a:ln>
              <a:solidFill>
                <a:srgbClr val="282828"/>
              </a:solidFill>
              <a:effectLst/>
              <a:uLnTx/>
              <a:uFillTx/>
              <a:latin typeface="+mj-lt"/>
              <a:ea typeface="ＭＳ Ｐゴシック" charset="0"/>
            </a:endParaRPr>
          </a:p>
        </p:txBody>
      </p:sp>
      <p:cxnSp>
        <p:nvCxnSpPr>
          <p:cNvPr id="27" name="Straight Arrow Connector 26">
            <a:extLst>
              <a:ext uri="{FF2B5EF4-FFF2-40B4-BE49-F238E27FC236}">
                <a16:creationId xmlns:a16="http://schemas.microsoft.com/office/drawing/2014/main" id="{207195E5-1574-0B04-A7B5-5A7E97C3A655}"/>
              </a:ext>
            </a:extLst>
          </p:cNvPr>
          <p:cNvCxnSpPr/>
          <p:nvPr/>
        </p:nvCxnSpPr>
        <p:spPr>
          <a:xfrm flipH="1">
            <a:off x="624856" y="1926137"/>
            <a:ext cx="13452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9284A83-89BC-91A2-DFAC-62FDC08309BA}"/>
              </a:ext>
            </a:extLst>
          </p:cNvPr>
          <p:cNvSpPr/>
          <p:nvPr/>
        </p:nvSpPr>
        <p:spPr>
          <a:xfrm rot="16200000">
            <a:off x="6443301" y="3993410"/>
            <a:ext cx="1922321"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7030A0"/>
                </a:solidFill>
                <a:effectLst/>
                <a:uLnTx/>
                <a:uFillTx/>
                <a:latin typeface="+mj-lt"/>
                <a:ea typeface="ＭＳ Ｐゴシック" charset="0"/>
              </a:rPr>
              <a:t>uDT4 – fcbb:bb00:3:e002::</a:t>
            </a:r>
          </a:p>
        </p:txBody>
      </p:sp>
      <p:sp>
        <p:nvSpPr>
          <p:cNvPr id="29" name="Cloud 28">
            <a:extLst>
              <a:ext uri="{FF2B5EF4-FFF2-40B4-BE49-F238E27FC236}">
                <a16:creationId xmlns:a16="http://schemas.microsoft.com/office/drawing/2014/main" id="{374E4C59-806F-26F5-2F5A-598D09527FB5}"/>
              </a:ext>
            </a:extLst>
          </p:cNvPr>
          <p:cNvSpPr/>
          <p:nvPr/>
        </p:nvSpPr>
        <p:spPr>
          <a:xfrm>
            <a:off x="2705294" y="2262194"/>
            <a:ext cx="3962400" cy="2053877"/>
          </a:xfrm>
          <a:prstGeom prst="cloud">
            <a:avLst/>
          </a:prstGeom>
          <a:solidFill>
            <a:srgbClr val="92D050">
              <a:alpha val="49000"/>
            </a:srgbClr>
          </a:solidFill>
          <a:ln w="12700">
            <a:solidFill>
              <a:schemeClr val="tx1">
                <a:lumMod val="75000"/>
                <a:lumOff val="25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5073"/>
                </a:solidFill>
                <a:effectLst/>
                <a:uLnTx/>
                <a:uFillTx/>
                <a:latin typeface="+mj-lt"/>
                <a:ea typeface="+mn-ea"/>
                <a:cs typeface="+mn-cs"/>
              </a:rPr>
              <a:t>IPv6</a:t>
            </a:r>
          </a:p>
        </p:txBody>
      </p:sp>
      <p:sp>
        <p:nvSpPr>
          <p:cNvPr id="30" name="Content Placeholder 8">
            <a:extLst>
              <a:ext uri="{FF2B5EF4-FFF2-40B4-BE49-F238E27FC236}">
                <a16:creationId xmlns:a16="http://schemas.microsoft.com/office/drawing/2014/main" id="{BAFE765F-53BD-9FBA-BB60-F3FE3C4EBD2E}"/>
              </a:ext>
            </a:extLst>
          </p:cNvPr>
          <p:cNvSpPr txBox="1">
            <a:spLocks/>
          </p:cNvSpPr>
          <p:nvPr/>
        </p:nvSpPr>
        <p:spPr>
          <a:xfrm>
            <a:off x="223301" y="708041"/>
            <a:ext cx="5272232" cy="731835"/>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marR="0" lvl="0" indent="-169863" algn="l" defTabSz="684213" rtl="0" eaLnBrk="1" fontAlgn="base" latinLnBrk="0" hangingPunct="1">
              <a:lnSpc>
                <a:spcPct val="95000"/>
              </a:lnSpc>
              <a:spcBef>
                <a:spcPts val="1075"/>
              </a:spcBef>
              <a:spcAft>
                <a:spcPct val="0"/>
              </a:spcAft>
              <a:buClr>
                <a:srgbClr val="005073"/>
              </a:buClr>
              <a:buSzPct val="90000"/>
              <a:buFont typeface="Arial" charset="0"/>
              <a:buChar char="•"/>
              <a:tabLst/>
              <a:defRPr/>
            </a:pPr>
            <a:r>
              <a:rPr kumimoji="0" lang="cs-CZ" sz="2400" b="1" i="0" u="none" strike="noStrike" kern="1200" cap="none" spc="0" normalizeH="0" baseline="0" noProof="0" dirty="0">
                <a:ln>
                  <a:noFill/>
                </a:ln>
                <a:solidFill>
                  <a:srgbClr val="282828"/>
                </a:solidFill>
                <a:effectLst/>
                <a:uLnTx/>
                <a:uFillTx/>
                <a:latin typeface="+mj-lt"/>
                <a:ea typeface="ＭＳ Ｐゴシック" charset="0"/>
              </a:rPr>
              <a:t>No </a:t>
            </a:r>
            <a:r>
              <a:rPr kumimoji="0" lang="cs-CZ" sz="2400" b="1" i="0" u="none" strike="noStrike" kern="1200" cap="none" spc="0" normalizeH="0" baseline="0" noProof="0" dirty="0" err="1">
                <a:ln>
                  <a:noFill/>
                </a:ln>
                <a:solidFill>
                  <a:srgbClr val="282828"/>
                </a:solidFill>
                <a:effectLst/>
                <a:uLnTx/>
                <a:uFillTx/>
                <a:latin typeface="+mj-lt"/>
                <a:ea typeface="ＭＳ Ｐゴシック" charset="0"/>
              </a:rPr>
              <a:t>Changes</a:t>
            </a:r>
            <a:r>
              <a:rPr kumimoji="0" lang="cs-CZ" sz="2400" b="1" i="0" u="none" strike="noStrike" kern="1200" cap="none" spc="0" normalizeH="0" baseline="0" noProof="0" dirty="0">
                <a:ln>
                  <a:noFill/>
                </a:ln>
                <a:solidFill>
                  <a:srgbClr val="282828"/>
                </a:solidFill>
                <a:effectLst/>
                <a:uLnTx/>
                <a:uFillTx/>
                <a:latin typeface="+mj-lt"/>
                <a:ea typeface="ＭＳ Ｐゴシック" charset="0"/>
              </a:rPr>
              <a:t> </a:t>
            </a:r>
            <a:r>
              <a:rPr kumimoji="0" lang="cs-CZ" sz="2400" b="1" i="0" u="none" strike="noStrike" kern="1200" cap="none" spc="0" normalizeH="0" baseline="0" noProof="0" dirty="0" err="1">
                <a:ln>
                  <a:noFill/>
                </a:ln>
                <a:solidFill>
                  <a:srgbClr val="282828"/>
                </a:solidFill>
                <a:effectLst/>
                <a:uLnTx/>
                <a:uFillTx/>
                <a:latin typeface="+mj-lt"/>
                <a:ea typeface="ＭＳ Ｐゴシック" charset="0"/>
              </a:rPr>
              <a:t>Required</a:t>
            </a:r>
            <a:r>
              <a:rPr kumimoji="0" lang="cs-CZ" sz="2400" b="1" i="0" u="none" strike="noStrike" kern="1200" cap="none" spc="0" normalizeH="0" baseline="0" noProof="0" dirty="0">
                <a:ln>
                  <a:noFill/>
                </a:ln>
                <a:solidFill>
                  <a:srgbClr val="282828"/>
                </a:solidFill>
                <a:effectLst/>
                <a:uLnTx/>
                <a:uFillTx/>
                <a:latin typeface="+mj-lt"/>
                <a:ea typeface="ＭＳ Ｐゴシック" charset="0"/>
              </a:rPr>
              <a:t>!</a:t>
            </a:r>
          </a:p>
          <a:p>
            <a:pPr marL="358775" marR="0" lvl="1" indent="-215900" algn="l" defTabSz="684213" rtl="0" eaLnBrk="1" fontAlgn="base" latinLnBrk="0" hangingPunct="1">
              <a:lnSpc>
                <a:spcPct val="95000"/>
              </a:lnSpc>
              <a:spcBef>
                <a:spcPts val="600"/>
              </a:spcBef>
              <a:spcAft>
                <a:spcPct val="0"/>
              </a:spcAft>
              <a:buClr>
                <a:srgbClr val="005073"/>
              </a:buClr>
              <a:buSzTx/>
              <a:buFont typeface="Arial" charset="0"/>
              <a:buChar char="•"/>
              <a:tabLst/>
              <a:defRPr/>
            </a:pPr>
            <a:endParaRPr kumimoji="0" lang="cs-CZ" sz="2400" b="1" i="0" u="none" strike="noStrike" kern="1200" cap="none" spc="0" normalizeH="0" baseline="0" noProof="0" dirty="0">
              <a:ln>
                <a:noFill/>
              </a:ln>
              <a:solidFill>
                <a:srgbClr val="282828"/>
              </a:solidFill>
              <a:effectLst/>
              <a:uLnTx/>
              <a:uFillTx/>
              <a:latin typeface="+mj-lt"/>
              <a:ea typeface="ＭＳ Ｐゴシック" charset="0"/>
            </a:endParaRPr>
          </a:p>
          <a:p>
            <a:pPr marL="358775" marR="0" lvl="1" indent="-215900" algn="l" defTabSz="684213" rtl="0" eaLnBrk="1" fontAlgn="base" latinLnBrk="0" hangingPunct="1">
              <a:lnSpc>
                <a:spcPct val="95000"/>
              </a:lnSpc>
              <a:spcBef>
                <a:spcPts val="600"/>
              </a:spcBef>
              <a:spcAft>
                <a:spcPct val="0"/>
              </a:spcAft>
              <a:buClr>
                <a:srgbClr val="005073"/>
              </a:buClr>
              <a:buSzTx/>
              <a:buFont typeface="Arial" charset="0"/>
              <a:buChar char="•"/>
              <a:tabLst/>
              <a:defRPr/>
            </a:pPr>
            <a:endParaRPr kumimoji="0" lang="cs-CZ" sz="2400" b="1" i="0" u="none" strike="noStrike" kern="1200" cap="none" spc="0" normalizeH="0" baseline="0" noProof="0" dirty="0">
              <a:ln>
                <a:noFill/>
              </a:ln>
              <a:solidFill>
                <a:srgbClr val="282828"/>
              </a:solidFill>
              <a:effectLst/>
              <a:uLnTx/>
              <a:uFillTx/>
              <a:latin typeface="+mj-lt"/>
              <a:ea typeface="ＭＳ Ｐゴシック" charset="0"/>
            </a:endParaRPr>
          </a:p>
          <a:p>
            <a:pPr marL="0" marR="0" lvl="0" indent="0" algn="l" defTabSz="684213" rtl="0" eaLnBrk="1" fontAlgn="base" latinLnBrk="0" hangingPunct="1">
              <a:lnSpc>
                <a:spcPct val="95000"/>
              </a:lnSpc>
              <a:spcBef>
                <a:spcPts val="1075"/>
              </a:spcBef>
              <a:spcAft>
                <a:spcPct val="0"/>
              </a:spcAft>
              <a:buClr>
                <a:srgbClr val="005073"/>
              </a:buClr>
              <a:buSzPct val="90000"/>
              <a:buFont typeface="Arial" charset="0"/>
              <a:buNone/>
              <a:tabLst/>
              <a:defRPr/>
            </a:pPr>
            <a:endParaRPr kumimoji="0" lang="cs-CZ" sz="2400" b="1" i="0" u="none" strike="noStrike" kern="1200" cap="none" spc="0" normalizeH="0" baseline="0" noProof="0" dirty="0">
              <a:ln>
                <a:noFill/>
              </a:ln>
              <a:solidFill>
                <a:srgbClr val="282828"/>
              </a:solidFill>
              <a:effectLst/>
              <a:uLnTx/>
              <a:uFillTx/>
              <a:latin typeface="+mj-lt"/>
              <a:ea typeface="ＭＳ Ｐゴシック" charset="0"/>
            </a:endParaRPr>
          </a:p>
        </p:txBody>
      </p:sp>
      <p:sp>
        <p:nvSpPr>
          <p:cNvPr id="31" name="Rectangle 30">
            <a:extLst>
              <a:ext uri="{FF2B5EF4-FFF2-40B4-BE49-F238E27FC236}">
                <a16:creationId xmlns:a16="http://schemas.microsoft.com/office/drawing/2014/main" id="{DFB0D6A0-2AFE-DEF3-AE64-43AD190B40B3}"/>
              </a:ext>
            </a:extLst>
          </p:cNvPr>
          <p:cNvSpPr/>
          <p:nvPr/>
        </p:nvSpPr>
        <p:spPr>
          <a:xfrm>
            <a:off x="4799439" y="3102763"/>
            <a:ext cx="1946367"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82828"/>
                </a:solidFill>
                <a:effectLst/>
                <a:uLnTx/>
                <a:uFillTx/>
                <a:latin typeface="+mj-lt"/>
                <a:ea typeface="ＭＳ Ｐゴシック" charset="0"/>
              </a:rPr>
              <a:t>Locator – fcbb:bb00:3::/48</a:t>
            </a:r>
          </a:p>
        </p:txBody>
      </p:sp>
      <p:sp>
        <p:nvSpPr>
          <p:cNvPr id="32" name="TextBox 31">
            <a:extLst>
              <a:ext uri="{FF2B5EF4-FFF2-40B4-BE49-F238E27FC236}">
                <a16:creationId xmlns:a16="http://schemas.microsoft.com/office/drawing/2014/main" id="{BA778889-6326-BB30-D010-BD71324659C0}"/>
              </a:ext>
            </a:extLst>
          </p:cNvPr>
          <p:cNvSpPr txBox="1"/>
          <p:nvPr/>
        </p:nvSpPr>
        <p:spPr>
          <a:xfrm>
            <a:off x="4386857" y="1098697"/>
            <a:ext cx="692818" cy="369332"/>
          </a:xfrm>
          <a:prstGeom prst="rect">
            <a:avLst/>
          </a:prstGeom>
          <a:noFill/>
        </p:spPr>
        <p:txBody>
          <a:bodyPr wrap="none" rtlCol="0">
            <a:spAutoFit/>
          </a:bodyPr>
          <a:lstStyle/>
          <a:p>
            <a:r>
              <a:rPr lang="en-US" dirty="0">
                <a:solidFill>
                  <a:schemeClr val="accent5"/>
                </a:solidFill>
                <a:latin typeface="+mn-lt"/>
              </a:rPr>
              <a:t>iBGP</a:t>
            </a:r>
          </a:p>
        </p:txBody>
      </p:sp>
    </p:spTree>
    <p:extLst>
      <p:ext uri="{BB962C8B-B14F-4D97-AF65-F5344CB8AC3E}">
        <p14:creationId xmlns:p14="http://schemas.microsoft.com/office/powerpoint/2010/main" val="2685352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Oval 2">
            <a:extLst>
              <a:ext uri="{FF2B5EF4-FFF2-40B4-BE49-F238E27FC236}">
                <a16:creationId xmlns:a16="http://schemas.microsoft.com/office/drawing/2014/main" id="{A99C7F8D-2B51-1D1B-9956-DA312AA3FBE7}"/>
              </a:ext>
            </a:extLst>
          </p:cNvPr>
          <p:cNvSpPr/>
          <p:nvPr/>
        </p:nvSpPr>
        <p:spPr>
          <a:xfrm>
            <a:off x="2008087" y="2766097"/>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1</a:t>
            </a:r>
          </a:p>
        </p:txBody>
      </p:sp>
      <p:sp>
        <p:nvSpPr>
          <p:cNvPr id="5" name="Oval 4">
            <a:extLst>
              <a:ext uri="{FF2B5EF4-FFF2-40B4-BE49-F238E27FC236}">
                <a16:creationId xmlns:a16="http://schemas.microsoft.com/office/drawing/2014/main" id="{528E35E6-9275-610B-9263-6C9B31E39CB7}"/>
              </a:ext>
            </a:extLst>
          </p:cNvPr>
          <p:cNvSpPr/>
          <p:nvPr/>
        </p:nvSpPr>
        <p:spPr>
          <a:xfrm>
            <a:off x="6701044" y="2766097"/>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Arial" charset="0"/>
                <a:ea typeface="Arial" charset="0"/>
                <a:cs typeface="Arial" charset="0"/>
              </a:rPr>
              <a:t>3</a:t>
            </a:r>
          </a:p>
        </p:txBody>
      </p:sp>
      <p:sp>
        <p:nvSpPr>
          <p:cNvPr id="6" name="Title 1">
            <a:extLst>
              <a:ext uri="{FF2B5EF4-FFF2-40B4-BE49-F238E27FC236}">
                <a16:creationId xmlns:a16="http://schemas.microsoft.com/office/drawing/2014/main" id="{71B7FE91-66EE-2025-EBF0-254000B1B5EC}"/>
              </a:ext>
            </a:extLst>
          </p:cNvPr>
          <p:cNvSpPr txBox="1">
            <a:spLocks/>
          </p:cNvSpPr>
          <p:nvPr/>
        </p:nvSpPr>
        <p:spPr>
          <a:xfrm>
            <a:off x="147277" y="134198"/>
            <a:ext cx="577820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L3 VPN </a:t>
            </a:r>
            <a:r>
              <a:rPr lang="en-AU" dirty="0" err="1"/>
              <a:t>Dataplane</a:t>
            </a:r>
            <a:endParaRPr lang="en-AU" dirty="0"/>
          </a:p>
        </p:txBody>
      </p:sp>
      <p:cxnSp>
        <p:nvCxnSpPr>
          <p:cNvPr id="7" name="Straight Connector 6">
            <a:extLst>
              <a:ext uri="{FF2B5EF4-FFF2-40B4-BE49-F238E27FC236}">
                <a16:creationId xmlns:a16="http://schemas.microsoft.com/office/drawing/2014/main" id="{47556253-E856-8F43-E354-4C347D5D0935}"/>
              </a:ext>
            </a:extLst>
          </p:cNvPr>
          <p:cNvCxnSpPr>
            <a:cxnSpLocks/>
            <a:stCxn id="9" idx="6"/>
            <a:endCxn id="3" idx="2"/>
          </p:cNvCxnSpPr>
          <p:nvPr/>
        </p:nvCxnSpPr>
        <p:spPr>
          <a:xfrm>
            <a:off x="752654" y="3086137"/>
            <a:ext cx="12554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4F5094-6E2B-234B-ED2C-3A24EBB39432}"/>
              </a:ext>
            </a:extLst>
          </p:cNvPr>
          <p:cNvCxnSpPr>
            <a:cxnSpLocks/>
            <a:stCxn id="5" idx="6"/>
            <a:endCxn id="10" idx="2"/>
          </p:cNvCxnSpPr>
          <p:nvPr/>
        </p:nvCxnSpPr>
        <p:spPr>
          <a:xfrm>
            <a:off x="7341124" y="3086137"/>
            <a:ext cx="11189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1DF9447-1832-CE1F-57D5-A133E224C583}"/>
              </a:ext>
            </a:extLst>
          </p:cNvPr>
          <p:cNvSpPr/>
          <p:nvPr/>
        </p:nvSpPr>
        <p:spPr>
          <a:xfrm>
            <a:off x="112574" y="2766097"/>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Arial" charset="0"/>
                <a:ea typeface="Arial" charset="0"/>
                <a:cs typeface="Arial" charset="0"/>
              </a:rPr>
              <a:t>CE</a:t>
            </a:r>
          </a:p>
        </p:txBody>
      </p:sp>
      <p:sp>
        <p:nvSpPr>
          <p:cNvPr id="10" name="Oval 9">
            <a:extLst>
              <a:ext uri="{FF2B5EF4-FFF2-40B4-BE49-F238E27FC236}">
                <a16:creationId xmlns:a16="http://schemas.microsoft.com/office/drawing/2014/main" id="{E122A9D2-2EED-3356-2BB2-BF17895DBAF5}"/>
              </a:ext>
            </a:extLst>
          </p:cNvPr>
          <p:cNvSpPr/>
          <p:nvPr/>
        </p:nvSpPr>
        <p:spPr>
          <a:xfrm>
            <a:off x="8460038" y="2766097"/>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Arial" charset="0"/>
                <a:ea typeface="Arial" charset="0"/>
                <a:cs typeface="Arial" charset="0"/>
              </a:rPr>
              <a:t>CE</a:t>
            </a:r>
          </a:p>
        </p:txBody>
      </p:sp>
      <p:sp>
        <p:nvSpPr>
          <p:cNvPr id="11" name="TextBox 10">
            <a:extLst>
              <a:ext uri="{FF2B5EF4-FFF2-40B4-BE49-F238E27FC236}">
                <a16:creationId xmlns:a16="http://schemas.microsoft.com/office/drawing/2014/main" id="{1B144BC4-A563-F66D-545C-595BE38985C7}"/>
              </a:ext>
            </a:extLst>
          </p:cNvPr>
          <p:cNvSpPr txBox="1"/>
          <p:nvPr/>
        </p:nvSpPr>
        <p:spPr>
          <a:xfrm rot="16200000">
            <a:off x="15779" y="3052481"/>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iscoSansTT ExtraLight"/>
                <a:ea typeface="ＭＳ Ｐゴシック" charset="0"/>
              </a:rPr>
              <a:t>10.1.21.21</a:t>
            </a:r>
            <a:endParaRPr kumimoji="0" lang="en-US" sz="2800" b="1" i="0" u="none" strike="noStrike" kern="1200" cap="none" spc="0" normalizeH="0" baseline="0" noProof="0" dirty="0">
              <a:ln>
                <a:noFill/>
              </a:ln>
              <a:solidFill>
                <a:srgbClr val="FF0000"/>
              </a:solidFill>
              <a:effectLst/>
              <a:uLnTx/>
              <a:uFillTx/>
              <a:latin typeface="CiscoSansTT ExtraLight"/>
              <a:ea typeface="ＭＳ Ｐゴシック" charset="0"/>
            </a:endParaRPr>
          </a:p>
        </p:txBody>
      </p:sp>
      <p:sp>
        <p:nvSpPr>
          <p:cNvPr id="12" name="TextBox 11">
            <a:extLst>
              <a:ext uri="{FF2B5EF4-FFF2-40B4-BE49-F238E27FC236}">
                <a16:creationId xmlns:a16="http://schemas.microsoft.com/office/drawing/2014/main" id="{9CA9EB8D-399F-A7A1-C3E1-C21C51D3AD7F}"/>
              </a:ext>
            </a:extLst>
          </p:cNvPr>
          <p:cNvSpPr txBox="1"/>
          <p:nvPr/>
        </p:nvSpPr>
        <p:spPr>
          <a:xfrm rot="16200000">
            <a:off x="1143208" y="3018069"/>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iscoSansTT ExtraLight"/>
                <a:ea typeface="ＭＳ Ｐゴシック" charset="0"/>
              </a:rPr>
              <a:t>10.1.21.1</a:t>
            </a:r>
            <a:endParaRPr kumimoji="0" lang="en-US" sz="2800" b="1" i="0" u="none" strike="noStrike" kern="1200" cap="none" spc="0" normalizeH="0" baseline="0" noProof="0" dirty="0">
              <a:ln>
                <a:noFill/>
              </a:ln>
              <a:solidFill>
                <a:srgbClr val="FF0000"/>
              </a:solidFill>
              <a:effectLst/>
              <a:uLnTx/>
              <a:uFillTx/>
              <a:latin typeface="CiscoSansTT ExtraLight"/>
              <a:ea typeface="ＭＳ Ｐゴシック" charset="0"/>
            </a:endParaRPr>
          </a:p>
        </p:txBody>
      </p:sp>
      <p:sp>
        <p:nvSpPr>
          <p:cNvPr id="13" name="TextBox 12">
            <a:extLst>
              <a:ext uri="{FF2B5EF4-FFF2-40B4-BE49-F238E27FC236}">
                <a16:creationId xmlns:a16="http://schemas.microsoft.com/office/drawing/2014/main" id="{DBFA60E4-D31F-CACD-B80A-DB3B77C2B2C7}"/>
              </a:ext>
            </a:extLst>
          </p:cNvPr>
          <p:cNvSpPr txBox="1"/>
          <p:nvPr/>
        </p:nvSpPr>
        <p:spPr>
          <a:xfrm rot="16200000">
            <a:off x="1493496" y="1642967"/>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CiscoSansTT ExtraLight"/>
                <a:ea typeface="ＭＳ Ｐゴシック" charset="0"/>
              </a:rPr>
              <a:t>2001::1</a:t>
            </a:r>
            <a:endParaRPr kumimoji="0" lang="en-US" sz="2800" b="1" i="0" u="none" strike="noStrike" kern="1200" cap="none" spc="0" normalizeH="0" baseline="0" noProof="0" dirty="0">
              <a:ln>
                <a:noFill/>
              </a:ln>
              <a:solidFill>
                <a:srgbClr val="FFC000"/>
              </a:solidFill>
              <a:effectLst/>
              <a:uLnTx/>
              <a:uFillTx/>
              <a:latin typeface="CiscoSansTT ExtraLight"/>
              <a:ea typeface="ＭＳ Ｐゴシック" charset="0"/>
            </a:endParaRPr>
          </a:p>
        </p:txBody>
      </p:sp>
      <p:sp>
        <p:nvSpPr>
          <p:cNvPr id="14" name="TextBox 13">
            <a:extLst>
              <a:ext uri="{FF2B5EF4-FFF2-40B4-BE49-F238E27FC236}">
                <a16:creationId xmlns:a16="http://schemas.microsoft.com/office/drawing/2014/main" id="{CCFFD682-2D34-C4B0-7F0B-3A417E87971C}"/>
              </a:ext>
            </a:extLst>
          </p:cNvPr>
          <p:cNvSpPr txBox="1"/>
          <p:nvPr/>
        </p:nvSpPr>
        <p:spPr>
          <a:xfrm rot="16200000">
            <a:off x="6259565" y="1630952"/>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CiscoSansTT ExtraLight"/>
                <a:ea typeface="ＭＳ Ｐゴシック" charset="0"/>
              </a:rPr>
              <a:t>2001::3</a:t>
            </a:r>
            <a:endParaRPr kumimoji="0" lang="en-US" sz="2800" b="1" i="0" u="none" strike="noStrike" kern="1200" cap="none" spc="0" normalizeH="0" baseline="0" noProof="0" dirty="0">
              <a:ln>
                <a:noFill/>
              </a:ln>
              <a:solidFill>
                <a:srgbClr val="FFC000"/>
              </a:solidFill>
              <a:effectLst/>
              <a:uLnTx/>
              <a:uFillTx/>
              <a:latin typeface="CiscoSansTT ExtraLight"/>
              <a:ea typeface="ＭＳ Ｐゴシック" charset="0"/>
            </a:endParaRPr>
          </a:p>
        </p:txBody>
      </p:sp>
      <p:sp>
        <p:nvSpPr>
          <p:cNvPr id="15" name="TextBox 14">
            <a:extLst>
              <a:ext uri="{FF2B5EF4-FFF2-40B4-BE49-F238E27FC236}">
                <a16:creationId xmlns:a16="http://schemas.microsoft.com/office/drawing/2014/main" id="{994D9C42-23FF-EBD8-2CFF-2A017C8F46D6}"/>
              </a:ext>
            </a:extLst>
          </p:cNvPr>
          <p:cNvSpPr txBox="1"/>
          <p:nvPr/>
        </p:nvSpPr>
        <p:spPr>
          <a:xfrm rot="16200000">
            <a:off x="7149016" y="3332203"/>
            <a:ext cx="963493"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iscoSansTT ExtraLight"/>
                <a:ea typeface="ＭＳ Ｐゴシック" charset="0"/>
              </a:rPr>
              <a:t>10.3.22.3</a:t>
            </a:r>
            <a:endParaRPr kumimoji="0" lang="en-US" sz="2800" b="1" i="0" u="none" strike="noStrike" kern="1200" cap="none" spc="0" normalizeH="0" baseline="0" noProof="0" dirty="0">
              <a:ln>
                <a:noFill/>
              </a:ln>
              <a:solidFill>
                <a:srgbClr val="FF0000"/>
              </a:solidFill>
              <a:effectLst/>
              <a:uLnTx/>
              <a:uFillTx/>
              <a:latin typeface="CiscoSansTT ExtraLight"/>
              <a:ea typeface="ＭＳ Ｐゴシック" charset="0"/>
            </a:endParaRPr>
          </a:p>
        </p:txBody>
      </p:sp>
      <p:sp>
        <p:nvSpPr>
          <p:cNvPr id="16" name="TextBox 15">
            <a:extLst>
              <a:ext uri="{FF2B5EF4-FFF2-40B4-BE49-F238E27FC236}">
                <a16:creationId xmlns:a16="http://schemas.microsoft.com/office/drawing/2014/main" id="{E6D7ED3F-8969-DB97-DB46-B5D4CAA078BE}"/>
              </a:ext>
            </a:extLst>
          </p:cNvPr>
          <p:cNvSpPr txBox="1"/>
          <p:nvPr/>
        </p:nvSpPr>
        <p:spPr>
          <a:xfrm rot="16200000">
            <a:off x="7562983" y="3111828"/>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iscoSansTT ExtraLight"/>
                <a:ea typeface="ＭＳ Ｐゴシック" charset="0"/>
              </a:rPr>
              <a:t>10.3.22.22</a:t>
            </a:r>
            <a:endParaRPr kumimoji="0" lang="en-US" sz="2800" b="1" i="0" u="none" strike="noStrike" kern="1200" cap="none" spc="0" normalizeH="0" baseline="0" noProof="0" dirty="0">
              <a:ln>
                <a:noFill/>
              </a:ln>
              <a:solidFill>
                <a:srgbClr val="FF0000"/>
              </a:solidFill>
              <a:effectLst/>
              <a:uLnTx/>
              <a:uFillTx/>
              <a:latin typeface="CiscoSansTT ExtraLight"/>
              <a:ea typeface="ＭＳ Ｐゴシック" charset="0"/>
            </a:endParaRPr>
          </a:p>
        </p:txBody>
      </p:sp>
      <p:sp>
        <p:nvSpPr>
          <p:cNvPr id="17" name="Rectangle 16">
            <a:extLst>
              <a:ext uri="{FF2B5EF4-FFF2-40B4-BE49-F238E27FC236}">
                <a16:creationId xmlns:a16="http://schemas.microsoft.com/office/drawing/2014/main" id="{3F178B7F-980C-2213-4463-21685174BF19}"/>
              </a:ext>
            </a:extLst>
          </p:cNvPr>
          <p:cNvSpPr/>
          <p:nvPr/>
        </p:nvSpPr>
        <p:spPr>
          <a:xfrm rot="16200000">
            <a:off x="6378517" y="4003444"/>
            <a:ext cx="1947969"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7030A0"/>
                </a:solidFill>
                <a:effectLst/>
                <a:uLnTx/>
                <a:uFillTx/>
                <a:latin typeface="Arial" charset="0"/>
                <a:ea typeface="ＭＳ Ｐゴシック" charset="0"/>
              </a:rPr>
              <a:t>uDT</a:t>
            </a:r>
            <a:r>
              <a:rPr kumimoji="0" lang="en-US" sz="1100" b="1" i="0" u="none" strike="noStrike" kern="1200" cap="none" spc="0" normalizeH="0" baseline="0" noProof="0" dirty="0">
                <a:ln>
                  <a:noFill/>
                </a:ln>
                <a:solidFill>
                  <a:srgbClr val="7030A0"/>
                </a:solidFill>
                <a:effectLst/>
                <a:uLnTx/>
                <a:uFillTx/>
                <a:latin typeface="Arial" charset="0"/>
                <a:ea typeface="ＭＳ Ｐゴシック" charset="0"/>
              </a:rPr>
              <a:t> 4– fcbb:bb00:3:e002::</a:t>
            </a:r>
          </a:p>
        </p:txBody>
      </p:sp>
      <p:sp>
        <p:nvSpPr>
          <p:cNvPr id="18" name="Cloud 17">
            <a:extLst>
              <a:ext uri="{FF2B5EF4-FFF2-40B4-BE49-F238E27FC236}">
                <a16:creationId xmlns:a16="http://schemas.microsoft.com/office/drawing/2014/main" id="{C4D9669F-81B8-2D6C-38C8-77C20303BCBA}"/>
              </a:ext>
            </a:extLst>
          </p:cNvPr>
          <p:cNvSpPr/>
          <p:nvPr/>
        </p:nvSpPr>
        <p:spPr>
          <a:xfrm>
            <a:off x="2705294" y="2129631"/>
            <a:ext cx="3962400" cy="2053877"/>
          </a:xfrm>
          <a:prstGeom prst="cloud">
            <a:avLst/>
          </a:prstGeom>
          <a:solidFill>
            <a:srgbClr val="92D050">
              <a:alpha val="49000"/>
            </a:srgbClr>
          </a:solidFill>
          <a:ln w="12700">
            <a:solidFill>
              <a:schemeClr val="tx1">
                <a:lumMod val="75000"/>
                <a:lumOff val="25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5073"/>
                </a:solidFill>
                <a:effectLst/>
                <a:uLnTx/>
                <a:uFillTx/>
                <a:ea typeface="+mn-ea"/>
                <a:cs typeface="+mn-cs"/>
              </a:rPr>
              <a:t>IPv6</a:t>
            </a:r>
          </a:p>
        </p:txBody>
      </p:sp>
      <p:sp>
        <p:nvSpPr>
          <p:cNvPr id="19" name="Rectangle 18">
            <a:extLst>
              <a:ext uri="{FF2B5EF4-FFF2-40B4-BE49-F238E27FC236}">
                <a16:creationId xmlns:a16="http://schemas.microsoft.com/office/drawing/2014/main" id="{E7338E95-8388-54C4-3326-81286057D41B}"/>
              </a:ext>
            </a:extLst>
          </p:cNvPr>
          <p:cNvSpPr/>
          <p:nvPr/>
        </p:nvSpPr>
        <p:spPr>
          <a:xfrm>
            <a:off x="795421" y="2130765"/>
            <a:ext cx="1194626"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SA:10.10.21.10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DA:10.10.22.10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NH:UDP</a:t>
            </a:r>
          </a:p>
        </p:txBody>
      </p:sp>
      <p:sp>
        <p:nvSpPr>
          <p:cNvPr id="20" name="Rectangle 19">
            <a:extLst>
              <a:ext uri="{FF2B5EF4-FFF2-40B4-BE49-F238E27FC236}">
                <a16:creationId xmlns:a16="http://schemas.microsoft.com/office/drawing/2014/main" id="{F01A9A23-CE62-FA6F-1F9A-912641611FB1}"/>
              </a:ext>
            </a:extLst>
          </p:cNvPr>
          <p:cNvSpPr/>
          <p:nvPr/>
        </p:nvSpPr>
        <p:spPr>
          <a:xfrm>
            <a:off x="795421" y="2626066"/>
            <a:ext cx="1194625"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UDP Header/Data</a:t>
            </a:r>
          </a:p>
        </p:txBody>
      </p:sp>
      <p:sp>
        <p:nvSpPr>
          <p:cNvPr id="21" name="Rectangle 20">
            <a:extLst>
              <a:ext uri="{FF2B5EF4-FFF2-40B4-BE49-F238E27FC236}">
                <a16:creationId xmlns:a16="http://schemas.microsoft.com/office/drawing/2014/main" id="{450452EF-0D6F-67D0-8751-948198C0AE43}"/>
              </a:ext>
            </a:extLst>
          </p:cNvPr>
          <p:cNvSpPr/>
          <p:nvPr/>
        </p:nvSpPr>
        <p:spPr>
          <a:xfrm>
            <a:off x="3838943" y="1126696"/>
            <a:ext cx="1410386"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SA:10.10.21.10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DA:10.10.22.10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NH:UDP</a:t>
            </a:r>
          </a:p>
        </p:txBody>
      </p:sp>
      <p:sp>
        <p:nvSpPr>
          <p:cNvPr id="22" name="Rectangle 21">
            <a:extLst>
              <a:ext uri="{FF2B5EF4-FFF2-40B4-BE49-F238E27FC236}">
                <a16:creationId xmlns:a16="http://schemas.microsoft.com/office/drawing/2014/main" id="{D9C5E92F-6CA5-5E12-3E2D-5477A5731255}"/>
              </a:ext>
            </a:extLst>
          </p:cNvPr>
          <p:cNvSpPr/>
          <p:nvPr/>
        </p:nvSpPr>
        <p:spPr>
          <a:xfrm>
            <a:off x="3838943" y="1631328"/>
            <a:ext cx="1410385"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UDP Header/Data</a:t>
            </a:r>
          </a:p>
        </p:txBody>
      </p:sp>
      <p:sp>
        <p:nvSpPr>
          <p:cNvPr id="23" name="Rectangle 22">
            <a:extLst>
              <a:ext uri="{FF2B5EF4-FFF2-40B4-BE49-F238E27FC236}">
                <a16:creationId xmlns:a16="http://schemas.microsoft.com/office/drawing/2014/main" id="{6045C615-250C-720C-227B-E5E11CE08EF8}"/>
              </a:ext>
            </a:extLst>
          </p:cNvPr>
          <p:cNvSpPr/>
          <p:nvPr/>
        </p:nvSpPr>
        <p:spPr>
          <a:xfrm>
            <a:off x="3838947" y="654104"/>
            <a:ext cx="1410386" cy="423862"/>
          </a:xfrm>
          <a:prstGeom prst="rect">
            <a:avLst/>
          </a:prstGeom>
          <a:solidFill>
            <a:schemeClr val="tx2">
              <a:lumMod val="20000"/>
              <a:lumOff val="80000"/>
            </a:schemeClr>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E3241B"/>
                </a:solidFill>
                <a:effectLst/>
                <a:uLnTx/>
                <a:uFillTx/>
                <a:latin typeface="Courier New" charset="0"/>
                <a:ea typeface="Courier New" charset="0"/>
                <a:cs typeface="Courier New" charset="0"/>
              </a:rPr>
              <a:t>DA:fcbb:bb00:3:e002::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NH:IPv4</a:t>
            </a:r>
          </a:p>
        </p:txBody>
      </p:sp>
      <p:sp>
        <p:nvSpPr>
          <p:cNvPr id="24" name="Rectangle 23">
            <a:extLst>
              <a:ext uri="{FF2B5EF4-FFF2-40B4-BE49-F238E27FC236}">
                <a16:creationId xmlns:a16="http://schemas.microsoft.com/office/drawing/2014/main" id="{80FF9B18-C8B0-FED4-A573-33B04068FB9D}"/>
              </a:ext>
            </a:extLst>
          </p:cNvPr>
          <p:cNvSpPr/>
          <p:nvPr/>
        </p:nvSpPr>
        <p:spPr>
          <a:xfrm>
            <a:off x="7303268" y="2130765"/>
            <a:ext cx="1194626" cy="451766"/>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SA:10.10.21.10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DA:10.10.22.10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NH:UDP</a:t>
            </a:r>
          </a:p>
        </p:txBody>
      </p:sp>
      <p:sp>
        <p:nvSpPr>
          <p:cNvPr id="25" name="Rectangle 24">
            <a:extLst>
              <a:ext uri="{FF2B5EF4-FFF2-40B4-BE49-F238E27FC236}">
                <a16:creationId xmlns:a16="http://schemas.microsoft.com/office/drawing/2014/main" id="{437E74F6-39E9-F9FD-4745-F08E99E2A545}"/>
              </a:ext>
            </a:extLst>
          </p:cNvPr>
          <p:cNvSpPr/>
          <p:nvPr/>
        </p:nvSpPr>
        <p:spPr>
          <a:xfrm>
            <a:off x="7303268" y="2626066"/>
            <a:ext cx="1194625" cy="185064"/>
          </a:xfrm>
          <a:prstGeom prst="rect">
            <a:avLst/>
          </a:prstGeom>
          <a:solidFill>
            <a:schemeClr val="accent5">
              <a:lumMod val="20000"/>
              <a:lumOff val="80000"/>
            </a:schemeClr>
          </a:soli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UDP Header/Data</a:t>
            </a:r>
          </a:p>
        </p:txBody>
      </p:sp>
    </p:spTree>
    <p:extLst>
      <p:ext uri="{BB962C8B-B14F-4D97-AF65-F5344CB8AC3E}">
        <p14:creationId xmlns:p14="http://schemas.microsoft.com/office/powerpoint/2010/main" val="448283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Oval 2">
            <a:extLst>
              <a:ext uri="{FF2B5EF4-FFF2-40B4-BE49-F238E27FC236}">
                <a16:creationId xmlns:a16="http://schemas.microsoft.com/office/drawing/2014/main" id="{A05F1DD0-E185-1A7C-B346-1B7F918A4A68}"/>
              </a:ext>
            </a:extLst>
          </p:cNvPr>
          <p:cNvSpPr/>
          <p:nvPr/>
        </p:nvSpPr>
        <p:spPr>
          <a:xfrm>
            <a:off x="2008087" y="2898660"/>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mj-lt"/>
                <a:ea typeface="Arial" charset="0"/>
                <a:cs typeface="Arial" charset="0"/>
              </a:rPr>
              <a:t>1</a:t>
            </a:r>
          </a:p>
        </p:txBody>
      </p:sp>
      <p:sp>
        <p:nvSpPr>
          <p:cNvPr id="5" name="Oval 4">
            <a:extLst>
              <a:ext uri="{FF2B5EF4-FFF2-40B4-BE49-F238E27FC236}">
                <a16:creationId xmlns:a16="http://schemas.microsoft.com/office/drawing/2014/main" id="{88C33ACD-126D-EAEF-49F0-D075776E7F28}"/>
              </a:ext>
            </a:extLst>
          </p:cNvPr>
          <p:cNvSpPr/>
          <p:nvPr/>
        </p:nvSpPr>
        <p:spPr>
          <a:xfrm>
            <a:off x="6701044" y="2898660"/>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mj-lt"/>
                <a:ea typeface="Arial" charset="0"/>
                <a:cs typeface="Arial" charset="0"/>
              </a:rPr>
              <a:t>3</a:t>
            </a:r>
          </a:p>
        </p:txBody>
      </p:sp>
      <p:sp>
        <p:nvSpPr>
          <p:cNvPr id="6" name="Title 1">
            <a:extLst>
              <a:ext uri="{FF2B5EF4-FFF2-40B4-BE49-F238E27FC236}">
                <a16:creationId xmlns:a16="http://schemas.microsoft.com/office/drawing/2014/main" id="{29B1359C-6D1A-2839-8293-38641EF80998}"/>
              </a:ext>
            </a:extLst>
          </p:cNvPr>
          <p:cNvSpPr txBox="1">
            <a:spLocks/>
          </p:cNvSpPr>
          <p:nvPr/>
        </p:nvSpPr>
        <p:spPr>
          <a:xfrm>
            <a:off x="201183" y="110002"/>
            <a:ext cx="577820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EVPN</a:t>
            </a:r>
          </a:p>
        </p:txBody>
      </p:sp>
      <p:cxnSp>
        <p:nvCxnSpPr>
          <p:cNvPr id="7" name="Straight Connector 6">
            <a:extLst>
              <a:ext uri="{FF2B5EF4-FFF2-40B4-BE49-F238E27FC236}">
                <a16:creationId xmlns:a16="http://schemas.microsoft.com/office/drawing/2014/main" id="{65B29043-5DCD-0D68-73FB-06A19FA90A44}"/>
              </a:ext>
            </a:extLst>
          </p:cNvPr>
          <p:cNvCxnSpPr>
            <a:cxnSpLocks/>
            <a:stCxn id="9" idx="6"/>
            <a:endCxn id="3" idx="2"/>
          </p:cNvCxnSpPr>
          <p:nvPr/>
        </p:nvCxnSpPr>
        <p:spPr>
          <a:xfrm>
            <a:off x="752654" y="3218700"/>
            <a:ext cx="12554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D7329D-A63E-361F-FE91-4E09C0D776EC}"/>
              </a:ext>
            </a:extLst>
          </p:cNvPr>
          <p:cNvCxnSpPr>
            <a:cxnSpLocks/>
            <a:stCxn id="5" idx="6"/>
            <a:endCxn id="10" idx="2"/>
          </p:cNvCxnSpPr>
          <p:nvPr/>
        </p:nvCxnSpPr>
        <p:spPr>
          <a:xfrm>
            <a:off x="7341124" y="3218700"/>
            <a:ext cx="11189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49F8F10-EE4E-20C8-7C43-7A1BF0A583C2}"/>
              </a:ext>
            </a:extLst>
          </p:cNvPr>
          <p:cNvSpPr/>
          <p:nvPr/>
        </p:nvSpPr>
        <p:spPr>
          <a:xfrm>
            <a:off x="112574" y="2898660"/>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mj-lt"/>
                <a:ea typeface="Arial" charset="0"/>
                <a:cs typeface="Arial" charset="0"/>
              </a:rPr>
              <a:t>CE</a:t>
            </a:r>
          </a:p>
        </p:txBody>
      </p:sp>
      <p:sp>
        <p:nvSpPr>
          <p:cNvPr id="10" name="Oval 9">
            <a:extLst>
              <a:ext uri="{FF2B5EF4-FFF2-40B4-BE49-F238E27FC236}">
                <a16:creationId xmlns:a16="http://schemas.microsoft.com/office/drawing/2014/main" id="{57AAEFD7-A125-41DF-1683-0F5AF5FEDB65}"/>
              </a:ext>
            </a:extLst>
          </p:cNvPr>
          <p:cNvSpPr/>
          <p:nvPr/>
        </p:nvSpPr>
        <p:spPr>
          <a:xfrm>
            <a:off x="8460038" y="2898660"/>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mj-lt"/>
                <a:ea typeface="Arial" charset="0"/>
                <a:cs typeface="Arial" charset="0"/>
              </a:rPr>
              <a:t>CE</a:t>
            </a:r>
          </a:p>
        </p:txBody>
      </p:sp>
      <p:sp>
        <p:nvSpPr>
          <p:cNvPr id="15" name="Freeform 14">
            <a:extLst>
              <a:ext uri="{FF2B5EF4-FFF2-40B4-BE49-F238E27FC236}">
                <a16:creationId xmlns:a16="http://schemas.microsoft.com/office/drawing/2014/main" id="{61D5552E-6258-5B98-F73A-1B95AB179E0A}"/>
              </a:ext>
            </a:extLst>
          </p:cNvPr>
          <p:cNvSpPr/>
          <p:nvPr/>
        </p:nvSpPr>
        <p:spPr>
          <a:xfrm>
            <a:off x="2368702" y="1115093"/>
            <a:ext cx="4616984" cy="1606636"/>
          </a:xfrm>
          <a:custGeom>
            <a:avLst/>
            <a:gdLst>
              <a:gd name="connsiteX0" fmla="*/ 0 w 1235676"/>
              <a:gd name="connsiteY0" fmla="*/ 510751 h 518989"/>
              <a:gd name="connsiteX1" fmla="*/ 634314 w 1235676"/>
              <a:gd name="connsiteY1" fmla="*/ 5 h 518989"/>
              <a:gd name="connsiteX2" fmla="*/ 1235676 w 1235676"/>
              <a:gd name="connsiteY2" fmla="*/ 518989 h 518989"/>
              <a:gd name="connsiteX3" fmla="*/ 1235676 w 1235676"/>
              <a:gd name="connsiteY3" fmla="*/ 518989 h 518989"/>
            </a:gdLst>
            <a:ahLst/>
            <a:cxnLst>
              <a:cxn ang="0">
                <a:pos x="connsiteX0" y="connsiteY0"/>
              </a:cxn>
              <a:cxn ang="0">
                <a:pos x="connsiteX1" y="connsiteY1"/>
              </a:cxn>
              <a:cxn ang="0">
                <a:pos x="connsiteX2" y="connsiteY2"/>
              </a:cxn>
              <a:cxn ang="0">
                <a:pos x="connsiteX3" y="connsiteY3"/>
              </a:cxn>
            </a:cxnLst>
            <a:rect l="l" t="t" r="r" b="b"/>
            <a:pathLst>
              <a:path w="1235676" h="518989">
                <a:moveTo>
                  <a:pt x="0" y="510751"/>
                </a:moveTo>
                <a:cubicBezTo>
                  <a:pt x="214184" y="254691"/>
                  <a:pt x="428368" y="-1368"/>
                  <a:pt x="634314" y="5"/>
                </a:cubicBezTo>
                <a:cubicBezTo>
                  <a:pt x="840260" y="1378"/>
                  <a:pt x="1235676" y="518989"/>
                  <a:pt x="1235676" y="518989"/>
                </a:cubicBezTo>
                <a:lnTo>
                  <a:pt x="1235676" y="518989"/>
                </a:lnTo>
              </a:path>
            </a:pathLst>
          </a:custGeom>
          <a:noFill/>
          <a:ln>
            <a:solidFill>
              <a:srgbClr val="FFC000"/>
            </a:solidFill>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5073"/>
              </a:solidFill>
              <a:effectLst/>
              <a:uLnTx/>
              <a:uFillTx/>
              <a:latin typeface="+mj-lt"/>
              <a:ea typeface="+mn-ea"/>
              <a:cs typeface="+mn-cs"/>
            </a:endParaRPr>
          </a:p>
        </p:txBody>
      </p:sp>
      <p:sp>
        <p:nvSpPr>
          <p:cNvPr id="16" name="TextBox 15">
            <a:extLst>
              <a:ext uri="{FF2B5EF4-FFF2-40B4-BE49-F238E27FC236}">
                <a16:creationId xmlns:a16="http://schemas.microsoft.com/office/drawing/2014/main" id="{4BAE018B-B18D-C239-FD78-C67578B2D99E}"/>
              </a:ext>
            </a:extLst>
          </p:cNvPr>
          <p:cNvSpPr txBox="1"/>
          <p:nvPr/>
        </p:nvSpPr>
        <p:spPr>
          <a:xfrm rot="16200000">
            <a:off x="1493496" y="1775530"/>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mj-lt"/>
                <a:ea typeface="ＭＳ Ｐゴシック" charset="0"/>
              </a:rPr>
              <a:t>2001::1</a:t>
            </a:r>
            <a:endParaRPr kumimoji="0" lang="en-US" sz="2800" b="1" i="0" u="none" strike="noStrike" kern="1200" cap="none" spc="0" normalizeH="0" baseline="0" noProof="0" dirty="0">
              <a:ln>
                <a:noFill/>
              </a:ln>
              <a:solidFill>
                <a:srgbClr val="FFC000"/>
              </a:solidFill>
              <a:effectLst/>
              <a:uLnTx/>
              <a:uFillTx/>
              <a:latin typeface="+mj-lt"/>
              <a:ea typeface="ＭＳ Ｐゴシック" charset="0"/>
            </a:endParaRPr>
          </a:p>
        </p:txBody>
      </p:sp>
      <p:sp>
        <p:nvSpPr>
          <p:cNvPr id="17" name="TextBox 16">
            <a:extLst>
              <a:ext uri="{FF2B5EF4-FFF2-40B4-BE49-F238E27FC236}">
                <a16:creationId xmlns:a16="http://schemas.microsoft.com/office/drawing/2014/main" id="{D15803F9-41F4-CCDF-80C5-060061DE08C5}"/>
              </a:ext>
            </a:extLst>
          </p:cNvPr>
          <p:cNvSpPr txBox="1"/>
          <p:nvPr/>
        </p:nvSpPr>
        <p:spPr>
          <a:xfrm rot="16200000">
            <a:off x="6259565" y="1763515"/>
            <a:ext cx="160663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mj-lt"/>
                <a:ea typeface="ＭＳ Ｐゴシック" charset="0"/>
              </a:rPr>
              <a:t>2001::3</a:t>
            </a:r>
            <a:endParaRPr kumimoji="0" lang="en-US" sz="2800" b="1" i="0" u="none" strike="noStrike" kern="1200" cap="none" spc="0" normalizeH="0" baseline="0" noProof="0" dirty="0">
              <a:ln>
                <a:noFill/>
              </a:ln>
              <a:solidFill>
                <a:srgbClr val="FFC000"/>
              </a:solidFill>
              <a:effectLst/>
              <a:uLnTx/>
              <a:uFillTx/>
              <a:latin typeface="+mj-lt"/>
              <a:ea typeface="ＭＳ Ｐゴシック" charset="0"/>
            </a:endParaRPr>
          </a:p>
        </p:txBody>
      </p:sp>
      <p:sp>
        <p:nvSpPr>
          <p:cNvPr id="24" name="TextBox 23">
            <a:extLst>
              <a:ext uri="{FF2B5EF4-FFF2-40B4-BE49-F238E27FC236}">
                <a16:creationId xmlns:a16="http://schemas.microsoft.com/office/drawing/2014/main" id="{C9812AA4-527A-EDDF-2C22-BB4590C3CD96}"/>
              </a:ext>
            </a:extLst>
          </p:cNvPr>
          <p:cNvSpPr txBox="1"/>
          <p:nvPr/>
        </p:nvSpPr>
        <p:spPr>
          <a:xfrm>
            <a:off x="5806209" y="671631"/>
            <a:ext cx="2002050" cy="86177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EVPN :EVI 7543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NH:2001::3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RD-1:1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RT -1:1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mj-lt"/>
                <a:ea typeface="ＭＳ Ｐゴシック" charset="0"/>
              </a:rPr>
              <a:t>uDX2– fcbb:bb00:3:e002::</a:t>
            </a:r>
            <a:endParaRPr kumimoji="0" lang="en-US" sz="1800" b="1" i="0" u="none" strike="noStrike" kern="1200" cap="none" spc="0" normalizeH="0" baseline="0" noProof="0" dirty="0">
              <a:ln>
                <a:noFill/>
              </a:ln>
              <a:solidFill>
                <a:srgbClr val="282828"/>
              </a:solidFill>
              <a:effectLst/>
              <a:uLnTx/>
              <a:uFillTx/>
              <a:latin typeface="+mj-lt"/>
              <a:ea typeface="ＭＳ Ｐゴシック" charset="0"/>
            </a:endParaRPr>
          </a:p>
        </p:txBody>
      </p:sp>
      <p:cxnSp>
        <p:nvCxnSpPr>
          <p:cNvPr id="25" name="Straight Arrow Connector 24">
            <a:extLst>
              <a:ext uri="{FF2B5EF4-FFF2-40B4-BE49-F238E27FC236}">
                <a16:creationId xmlns:a16="http://schemas.microsoft.com/office/drawing/2014/main" id="{9C0E863C-C999-DE00-F344-5F79F73406D4}"/>
              </a:ext>
            </a:extLst>
          </p:cNvPr>
          <p:cNvCxnSpPr>
            <a:cxnSpLocks/>
          </p:cNvCxnSpPr>
          <p:nvPr/>
        </p:nvCxnSpPr>
        <p:spPr>
          <a:xfrm flipH="1">
            <a:off x="5853245" y="1533405"/>
            <a:ext cx="1581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9284A83-89BC-91A2-DFAC-62FDC08309BA}"/>
              </a:ext>
            </a:extLst>
          </p:cNvPr>
          <p:cNvSpPr/>
          <p:nvPr/>
        </p:nvSpPr>
        <p:spPr>
          <a:xfrm rot="16200000">
            <a:off x="6440896" y="3993410"/>
            <a:ext cx="1927131"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7030A0"/>
                </a:solidFill>
                <a:effectLst/>
                <a:uLnTx/>
                <a:uFillTx/>
                <a:latin typeface="+mj-lt"/>
                <a:ea typeface="ＭＳ Ｐゴシック" charset="0"/>
              </a:rPr>
              <a:t>uDX2 – fcbb:bb00:3:e002::</a:t>
            </a:r>
          </a:p>
        </p:txBody>
      </p:sp>
      <p:sp>
        <p:nvSpPr>
          <p:cNvPr id="29" name="Cloud 28">
            <a:extLst>
              <a:ext uri="{FF2B5EF4-FFF2-40B4-BE49-F238E27FC236}">
                <a16:creationId xmlns:a16="http://schemas.microsoft.com/office/drawing/2014/main" id="{374E4C59-806F-26F5-2F5A-598D09527FB5}"/>
              </a:ext>
            </a:extLst>
          </p:cNvPr>
          <p:cNvSpPr/>
          <p:nvPr/>
        </p:nvSpPr>
        <p:spPr>
          <a:xfrm>
            <a:off x="2705294" y="2262194"/>
            <a:ext cx="3962400" cy="2053877"/>
          </a:xfrm>
          <a:prstGeom prst="cloud">
            <a:avLst/>
          </a:prstGeom>
          <a:solidFill>
            <a:srgbClr val="92D050">
              <a:alpha val="49000"/>
            </a:srgbClr>
          </a:solidFill>
          <a:ln w="12700">
            <a:solidFill>
              <a:schemeClr val="tx1">
                <a:lumMod val="75000"/>
                <a:lumOff val="25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5073"/>
                </a:solidFill>
                <a:effectLst/>
                <a:uLnTx/>
                <a:uFillTx/>
                <a:latin typeface="+mj-lt"/>
                <a:ea typeface="+mn-ea"/>
                <a:cs typeface="+mn-cs"/>
              </a:rPr>
              <a:t>IPv6</a:t>
            </a:r>
          </a:p>
        </p:txBody>
      </p:sp>
      <p:sp>
        <p:nvSpPr>
          <p:cNvPr id="30" name="Content Placeholder 8">
            <a:extLst>
              <a:ext uri="{FF2B5EF4-FFF2-40B4-BE49-F238E27FC236}">
                <a16:creationId xmlns:a16="http://schemas.microsoft.com/office/drawing/2014/main" id="{BAFE765F-53BD-9FBA-BB60-F3FE3C4EBD2E}"/>
              </a:ext>
            </a:extLst>
          </p:cNvPr>
          <p:cNvSpPr txBox="1">
            <a:spLocks/>
          </p:cNvSpPr>
          <p:nvPr/>
        </p:nvSpPr>
        <p:spPr>
          <a:xfrm>
            <a:off x="223301" y="708041"/>
            <a:ext cx="5272232" cy="731835"/>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863" marR="0" lvl="0" indent="-169863" algn="l" defTabSz="684213" rtl="0" eaLnBrk="1" fontAlgn="base" latinLnBrk="0" hangingPunct="1">
              <a:lnSpc>
                <a:spcPct val="95000"/>
              </a:lnSpc>
              <a:spcBef>
                <a:spcPts val="1075"/>
              </a:spcBef>
              <a:spcAft>
                <a:spcPct val="0"/>
              </a:spcAft>
              <a:buClr>
                <a:srgbClr val="005073"/>
              </a:buClr>
              <a:buSzPct val="90000"/>
              <a:buFont typeface="Arial" charset="0"/>
              <a:buChar char="•"/>
              <a:tabLst/>
              <a:defRPr/>
            </a:pPr>
            <a:r>
              <a:rPr kumimoji="0" lang="cs-CZ" sz="2400" b="1" i="0" u="none" strike="noStrike" kern="1200" cap="none" spc="0" normalizeH="0" baseline="0" noProof="0" dirty="0">
                <a:ln>
                  <a:noFill/>
                </a:ln>
                <a:solidFill>
                  <a:srgbClr val="282828"/>
                </a:solidFill>
                <a:effectLst/>
                <a:uLnTx/>
                <a:uFillTx/>
                <a:latin typeface="+mj-lt"/>
                <a:ea typeface="ＭＳ Ｐゴシック" charset="0"/>
              </a:rPr>
              <a:t>No </a:t>
            </a:r>
            <a:r>
              <a:rPr kumimoji="0" lang="cs-CZ" sz="2400" b="1" i="0" u="none" strike="noStrike" kern="1200" cap="none" spc="0" normalizeH="0" baseline="0" noProof="0" dirty="0" err="1">
                <a:ln>
                  <a:noFill/>
                </a:ln>
                <a:solidFill>
                  <a:srgbClr val="282828"/>
                </a:solidFill>
                <a:effectLst/>
                <a:uLnTx/>
                <a:uFillTx/>
                <a:latin typeface="+mj-lt"/>
                <a:ea typeface="ＭＳ Ｐゴシック" charset="0"/>
              </a:rPr>
              <a:t>Changes</a:t>
            </a:r>
            <a:r>
              <a:rPr kumimoji="0" lang="cs-CZ" sz="2400" b="1" i="0" u="none" strike="noStrike" kern="1200" cap="none" spc="0" normalizeH="0" baseline="0" noProof="0" dirty="0">
                <a:ln>
                  <a:noFill/>
                </a:ln>
                <a:solidFill>
                  <a:srgbClr val="282828"/>
                </a:solidFill>
                <a:effectLst/>
                <a:uLnTx/>
                <a:uFillTx/>
                <a:latin typeface="+mj-lt"/>
                <a:ea typeface="ＭＳ Ｐゴシック" charset="0"/>
              </a:rPr>
              <a:t> </a:t>
            </a:r>
            <a:r>
              <a:rPr kumimoji="0" lang="cs-CZ" sz="2400" b="1" i="0" u="none" strike="noStrike" kern="1200" cap="none" spc="0" normalizeH="0" baseline="0" noProof="0" dirty="0" err="1">
                <a:ln>
                  <a:noFill/>
                </a:ln>
                <a:solidFill>
                  <a:srgbClr val="282828"/>
                </a:solidFill>
                <a:effectLst/>
                <a:uLnTx/>
                <a:uFillTx/>
                <a:latin typeface="+mj-lt"/>
                <a:ea typeface="ＭＳ Ｐゴシック" charset="0"/>
              </a:rPr>
              <a:t>Required</a:t>
            </a:r>
            <a:r>
              <a:rPr kumimoji="0" lang="cs-CZ" sz="2400" b="1" i="0" u="none" strike="noStrike" kern="1200" cap="none" spc="0" normalizeH="0" baseline="0" noProof="0" dirty="0">
                <a:ln>
                  <a:noFill/>
                </a:ln>
                <a:solidFill>
                  <a:srgbClr val="282828"/>
                </a:solidFill>
                <a:effectLst/>
                <a:uLnTx/>
                <a:uFillTx/>
                <a:latin typeface="+mj-lt"/>
                <a:ea typeface="ＭＳ Ｐゴシック" charset="0"/>
              </a:rPr>
              <a:t>!</a:t>
            </a:r>
          </a:p>
          <a:p>
            <a:pPr marL="358775" marR="0" lvl="1" indent="-215900" algn="l" defTabSz="684213" rtl="0" eaLnBrk="1" fontAlgn="base" latinLnBrk="0" hangingPunct="1">
              <a:lnSpc>
                <a:spcPct val="95000"/>
              </a:lnSpc>
              <a:spcBef>
                <a:spcPts val="600"/>
              </a:spcBef>
              <a:spcAft>
                <a:spcPct val="0"/>
              </a:spcAft>
              <a:buClr>
                <a:srgbClr val="005073"/>
              </a:buClr>
              <a:buSzTx/>
              <a:buFont typeface="Arial" charset="0"/>
              <a:buChar char="•"/>
              <a:tabLst/>
              <a:defRPr/>
            </a:pPr>
            <a:endParaRPr kumimoji="0" lang="cs-CZ" sz="2400" b="1" i="0" u="none" strike="noStrike" kern="1200" cap="none" spc="0" normalizeH="0" baseline="0" noProof="0" dirty="0">
              <a:ln>
                <a:noFill/>
              </a:ln>
              <a:solidFill>
                <a:srgbClr val="282828"/>
              </a:solidFill>
              <a:effectLst/>
              <a:uLnTx/>
              <a:uFillTx/>
              <a:latin typeface="+mj-lt"/>
              <a:ea typeface="ＭＳ Ｐゴシック" charset="0"/>
            </a:endParaRPr>
          </a:p>
        </p:txBody>
      </p:sp>
      <p:sp>
        <p:nvSpPr>
          <p:cNvPr id="31" name="Rectangle 30">
            <a:extLst>
              <a:ext uri="{FF2B5EF4-FFF2-40B4-BE49-F238E27FC236}">
                <a16:creationId xmlns:a16="http://schemas.microsoft.com/office/drawing/2014/main" id="{DFB0D6A0-2AFE-DEF3-AE64-43AD190B40B3}"/>
              </a:ext>
            </a:extLst>
          </p:cNvPr>
          <p:cNvSpPr/>
          <p:nvPr/>
        </p:nvSpPr>
        <p:spPr>
          <a:xfrm>
            <a:off x="4799439" y="3102763"/>
            <a:ext cx="1946367"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82828"/>
                </a:solidFill>
                <a:effectLst/>
                <a:uLnTx/>
                <a:uFillTx/>
                <a:latin typeface="+mj-lt"/>
                <a:ea typeface="ＭＳ Ｐゴシック" charset="0"/>
              </a:rPr>
              <a:t>Locator – fcbb:bb00:3::/48</a:t>
            </a:r>
          </a:p>
        </p:txBody>
      </p:sp>
      <p:sp>
        <p:nvSpPr>
          <p:cNvPr id="32" name="TextBox 31">
            <a:extLst>
              <a:ext uri="{FF2B5EF4-FFF2-40B4-BE49-F238E27FC236}">
                <a16:creationId xmlns:a16="http://schemas.microsoft.com/office/drawing/2014/main" id="{54A181AB-4566-864D-74FA-472B453008BA}"/>
              </a:ext>
            </a:extLst>
          </p:cNvPr>
          <p:cNvSpPr txBox="1"/>
          <p:nvPr/>
        </p:nvSpPr>
        <p:spPr>
          <a:xfrm>
            <a:off x="7288100" y="2982451"/>
            <a:ext cx="764953" cy="261610"/>
          </a:xfrm>
          <a:prstGeom prst="rect">
            <a:avLst/>
          </a:prstGeom>
          <a:noFill/>
        </p:spPr>
        <p:txBody>
          <a:bodyPr wrap="none" rtlCol="0">
            <a:spAutoFit/>
          </a:bodyPr>
          <a:lstStyle/>
          <a:p>
            <a:r>
              <a:rPr lang="en-US" sz="1100" dirty="0">
                <a:latin typeface="+mn-lt"/>
              </a:rPr>
              <a:t>EVI 7543</a:t>
            </a:r>
          </a:p>
        </p:txBody>
      </p:sp>
      <p:sp>
        <p:nvSpPr>
          <p:cNvPr id="33" name="TextBox 32">
            <a:extLst>
              <a:ext uri="{FF2B5EF4-FFF2-40B4-BE49-F238E27FC236}">
                <a16:creationId xmlns:a16="http://schemas.microsoft.com/office/drawing/2014/main" id="{DB2F4DE0-AAFF-4C2C-2BD1-249645C093D8}"/>
              </a:ext>
            </a:extLst>
          </p:cNvPr>
          <p:cNvSpPr txBox="1"/>
          <p:nvPr/>
        </p:nvSpPr>
        <p:spPr>
          <a:xfrm>
            <a:off x="1332083" y="2984517"/>
            <a:ext cx="764953" cy="261610"/>
          </a:xfrm>
          <a:prstGeom prst="rect">
            <a:avLst/>
          </a:prstGeom>
          <a:noFill/>
        </p:spPr>
        <p:txBody>
          <a:bodyPr wrap="none" rtlCol="0">
            <a:spAutoFit/>
          </a:bodyPr>
          <a:lstStyle/>
          <a:p>
            <a:r>
              <a:rPr lang="en-US" sz="1100" dirty="0">
                <a:latin typeface="+mn-lt"/>
              </a:rPr>
              <a:t>EVI 7543</a:t>
            </a:r>
          </a:p>
        </p:txBody>
      </p:sp>
      <p:sp>
        <p:nvSpPr>
          <p:cNvPr id="34" name="TextBox 33">
            <a:extLst>
              <a:ext uri="{FF2B5EF4-FFF2-40B4-BE49-F238E27FC236}">
                <a16:creationId xmlns:a16="http://schemas.microsoft.com/office/drawing/2014/main" id="{66A24C8F-1E39-4F86-A719-346737DD85CE}"/>
              </a:ext>
            </a:extLst>
          </p:cNvPr>
          <p:cNvSpPr txBox="1"/>
          <p:nvPr/>
        </p:nvSpPr>
        <p:spPr>
          <a:xfrm>
            <a:off x="4386857" y="1098697"/>
            <a:ext cx="692818" cy="369332"/>
          </a:xfrm>
          <a:prstGeom prst="rect">
            <a:avLst/>
          </a:prstGeom>
          <a:noFill/>
        </p:spPr>
        <p:txBody>
          <a:bodyPr wrap="none" rtlCol="0">
            <a:spAutoFit/>
          </a:bodyPr>
          <a:lstStyle/>
          <a:p>
            <a:r>
              <a:rPr lang="en-US" dirty="0">
                <a:solidFill>
                  <a:schemeClr val="accent5"/>
                </a:solidFill>
                <a:latin typeface="+mn-lt"/>
              </a:rPr>
              <a:t>iBGP</a:t>
            </a:r>
          </a:p>
        </p:txBody>
      </p:sp>
    </p:spTree>
    <p:extLst>
      <p:ext uri="{BB962C8B-B14F-4D97-AF65-F5344CB8AC3E}">
        <p14:creationId xmlns:p14="http://schemas.microsoft.com/office/powerpoint/2010/main" val="4146641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E89AE5-BB0E-FE78-9BAC-E86B1E32900F}"/>
              </a:ext>
            </a:extLst>
          </p:cNvPr>
          <p:cNvSpPr>
            <a:spLocks noGrp="1"/>
          </p:cNvSpPr>
          <p:nvPr>
            <p:ph type="sldNum" sz="quarter" idx="4"/>
          </p:nvPr>
        </p:nvSpPr>
        <p:spPr>
          <a:xfrm>
            <a:off x="8370150" y="4880892"/>
            <a:ext cx="359666" cy="274637"/>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lang="en-US" sz="600" kern="1200" smtClean="0">
                <a:solidFill>
                  <a:schemeClr val="tx1"/>
                </a:solidFill>
                <a:latin typeface="+mn-lt"/>
                <a:ea typeface="+mn-ea"/>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6A97DD0-5BE7-4856-A2A9-C42C6688E607}" type="slidenum">
              <a:rPr lang="en-US" smtClean="0"/>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600" b="0" i="0" u="none" strike="noStrike" kern="1200" cap="none" spc="0" normalizeH="0" baseline="0" noProof="0">
              <a:ln>
                <a:noFill/>
              </a:ln>
              <a:solidFill>
                <a:srgbClr val="101820"/>
              </a:solidFill>
              <a:effectLst/>
              <a:uLnTx/>
              <a:uFillTx/>
              <a:latin typeface="CiscoSansTT ExtraLight"/>
              <a:ea typeface="+mn-ea"/>
            </a:endParaRPr>
          </a:p>
        </p:txBody>
      </p:sp>
      <p:sp>
        <p:nvSpPr>
          <p:cNvPr id="4" name="Footer Placeholder 2">
            <a:extLst>
              <a:ext uri="{FF2B5EF4-FFF2-40B4-BE49-F238E27FC236}">
                <a16:creationId xmlns:a16="http://schemas.microsoft.com/office/drawing/2014/main" id="{77F44699-5639-006E-FCCB-C19876E4188F}"/>
              </a:ext>
            </a:extLst>
          </p:cNvPr>
          <p:cNvSpPr>
            <a:spLocks noGrp="1"/>
          </p:cNvSpPr>
          <p:nvPr>
            <p:ph type="ftr" sz="quarter" idx="3"/>
          </p:nvPr>
        </p:nvSpPr>
        <p:spPr bwMode="white">
          <a:xfrm>
            <a:off x="4937498" y="4946904"/>
            <a:ext cx="912427" cy="154518"/>
          </a:xfrm>
          <a:prstGeom prst="rect">
            <a:avLst/>
          </a:prstGeom>
          <a:noFill/>
          <a:ln w="9525">
            <a:noFill/>
            <a:miter lim="800000"/>
            <a:headEnd/>
            <a:tailEnd/>
          </a:ln>
          <a:effectLst/>
        </p:spPr>
        <p:txBody>
          <a:bodyPr wrap="square" lIns="61586" tIns="30792" rIns="61586" bIns="30792" anchor="b">
            <a:spAutoFit/>
          </a:bodyPr>
          <a:lstStyle>
            <a:defPPr>
              <a:defRPr lang="en-US"/>
            </a:defPPr>
            <a:lvl1pPr algn="l" defTabSz="457200" rtl="0" fontAlgn="base">
              <a:spcBef>
                <a:spcPct val="0"/>
              </a:spcBef>
              <a:spcAft>
                <a:spcPct val="0"/>
              </a:spcAft>
              <a:defRPr lang="en-US" sz="600" kern="1200" dirty="0">
                <a:solidFill>
                  <a:schemeClr val="tx1"/>
                </a:solidFill>
                <a:latin typeface="+mn-lt"/>
                <a:ea typeface="ＭＳ Ｐゴシック" charset="0"/>
                <a:cs typeface="CiscoSans Thin"/>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610744" rtl="0" eaLnBrk="1" fontAlgn="base" latinLnBrk="0" hangingPunct="1">
              <a:lnSpc>
                <a:spcPct val="100000"/>
              </a:lnSpc>
              <a:spcBef>
                <a:spcPct val="0"/>
              </a:spcBef>
              <a:spcAft>
                <a:spcPct val="0"/>
              </a:spcAft>
              <a:buClrTx/>
              <a:buSzTx/>
              <a:buFontTx/>
              <a:buNone/>
              <a:tabLst/>
              <a:defRPr/>
            </a:pPr>
            <a:r>
              <a:rPr lang="en-US"/>
              <a:t>Session ID</a:t>
            </a:r>
            <a:endParaRPr kumimoji="0" lang="en-US" sz="600" b="0" i="0" u="none" strike="noStrike" kern="1200" cap="none" spc="0" normalizeH="0" baseline="0" noProof="0" dirty="0">
              <a:ln>
                <a:noFill/>
              </a:ln>
              <a:solidFill>
                <a:srgbClr val="101820"/>
              </a:solidFill>
              <a:effectLst/>
              <a:uLnTx/>
              <a:uFillTx/>
              <a:latin typeface="CiscoSansTT ExtraLight"/>
              <a:ea typeface="ＭＳ Ｐゴシック" charset="0"/>
            </a:endParaRPr>
          </a:p>
        </p:txBody>
      </p:sp>
      <p:sp>
        <p:nvSpPr>
          <p:cNvPr id="3" name="Oval 2">
            <a:extLst>
              <a:ext uri="{FF2B5EF4-FFF2-40B4-BE49-F238E27FC236}">
                <a16:creationId xmlns:a16="http://schemas.microsoft.com/office/drawing/2014/main" id="{A05F1DD0-E185-1A7C-B346-1B7F918A4A68}"/>
              </a:ext>
            </a:extLst>
          </p:cNvPr>
          <p:cNvSpPr/>
          <p:nvPr/>
        </p:nvSpPr>
        <p:spPr>
          <a:xfrm>
            <a:off x="2008087" y="2898660"/>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mj-lt"/>
                <a:ea typeface="Arial" charset="0"/>
                <a:cs typeface="Arial" charset="0"/>
              </a:rPr>
              <a:t>1</a:t>
            </a:r>
          </a:p>
        </p:txBody>
      </p:sp>
      <p:sp>
        <p:nvSpPr>
          <p:cNvPr id="5" name="Oval 4">
            <a:extLst>
              <a:ext uri="{FF2B5EF4-FFF2-40B4-BE49-F238E27FC236}">
                <a16:creationId xmlns:a16="http://schemas.microsoft.com/office/drawing/2014/main" id="{88C33ACD-126D-EAEF-49F0-D075776E7F28}"/>
              </a:ext>
            </a:extLst>
          </p:cNvPr>
          <p:cNvSpPr/>
          <p:nvPr/>
        </p:nvSpPr>
        <p:spPr>
          <a:xfrm>
            <a:off x="6701044" y="2898660"/>
            <a:ext cx="640080" cy="640080"/>
          </a:xfrm>
          <a:prstGeom prst="ellipse">
            <a:avLst/>
          </a:prstGeom>
          <a:solidFill>
            <a:schemeClr val="accent3">
              <a:lumMod val="20000"/>
              <a:lumOff val="8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282828"/>
                </a:solidFill>
                <a:effectLst/>
                <a:uLnTx/>
                <a:uFillTx/>
                <a:latin typeface="+mj-lt"/>
                <a:ea typeface="Arial" charset="0"/>
                <a:cs typeface="Arial" charset="0"/>
              </a:rPr>
              <a:t>3</a:t>
            </a:r>
          </a:p>
        </p:txBody>
      </p:sp>
      <p:sp>
        <p:nvSpPr>
          <p:cNvPr id="6" name="Title 1">
            <a:extLst>
              <a:ext uri="{FF2B5EF4-FFF2-40B4-BE49-F238E27FC236}">
                <a16:creationId xmlns:a16="http://schemas.microsoft.com/office/drawing/2014/main" id="{29B1359C-6D1A-2839-8293-38641EF80998}"/>
              </a:ext>
            </a:extLst>
          </p:cNvPr>
          <p:cNvSpPr txBox="1">
            <a:spLocks/>
          </p:cNvSpPr>
          <p:nvPr/>
        </p:nvSpPr>
        <p:spPr>
          <a:xfrm>
            <a:off x="201183" y="110002"/>
            <a:ext cx="5778208" cy="731837"/>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EVPN </a:t>
            </a:r>
            <a:r>
              <a:rPr lang="en-AU" dirty="0" err="1"/>
              <a:t>Dataplane</a:t>
            </a:r>
            <a:endParaRPr lang="en-AU" dirty="0"/>
          </a:p>
        </p:txBody>
      </p:sp>
      <p:cxnSp>
        <p:nvCxnSpPr>
          <p:cNvPr id="7" name="Straight Connector 6">
            <a:extLst>
              <a:ext uri="{FF2B5EF4-FFF2-40B4-BE49-F238E27FC236}">
                <a16:creationId xmlns:a16="http://schemas.microsoft.com/office/drawing/2014/main" id="{65B29043-5DCD-0D68-73FB-06A19FA90A44}"/>
              </a:ext>
            </a:extLst>
          </p:cNvPr>
          <p:cNvCxnSpPr>
            <a:cxnSpLocks/>
            <a:stCxn id="9" idx="6"/>
            <a:endCxn id="3" idx="2"/>
          </p:cNvCxnSpPr>
          <p:nvPr/>
        </p:nvCxnSpPr>
        <p:spPr>
          <a:xfrm>
            <a:off x="752654" y="3218700"/>
            <a:ext cx="125543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D7329D-A63E-361F-FE91-4E09C0D776EC}"/>
              </a:ext>
            </a:extLst>
          </p:cNvPr>
          <p:cNvCxnSpPr>
            <a:cxnSpLocks/>
            <a:stCxn id="5" idx="6"/>
            <a:endCxn id="10" idx="2"/>
          </p:cNvCxnSpPr>
          <p:nvPr/>
        </p:nvCxnSpPr>
        <p:spPr>
          <a:xfrm>
            <a:off x="7341124" y="3218700"/>
            <a:ext cx="11189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49F8F10-EE4E-20C8-7C43-7A1BF0A583C2}"/>
              </a:ext>
            </a:extLst>
          </p:cNvPr>
          <p:cNvSpPr/>
          <p:nvPr/>
        </p:nvSpPr>
        <p:spPr>
          <a:xfrm>
            <a:off x="112574" y="2898660"/>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mj-lt"/>
                <a:ea typeface="Arial" charset="0"/>
                <a:cs typeface="Arial" charset="0"/>
              </a:rPr>
              <a:t>CE</a:t>
            </a:r>
          </a:p>
        </p:txBody>
      </p:sp>
      <p:sp>
        <p:nvSpPr>
          <p:cNvPr id="10" name="Oval 9">
            <a:extLst>
              <a:ext uri="{FF2B5EF4-FFF2-40B4-BE49-F238E27FC236}">
                <a16:creationId xmlns:a16="http://schemas.microsoft.com/office/drawing/2014/main" id="{57AAEFD7-A125-41DF-1683-0F5AF5FEDB65}"/>
              </a:ext>
            </a:extLst>
          </p:cNvPr>
          <p:cNvSpPr/>
          <p:nvPr/>
        </p:nvSpPr>
        <p:spPr>
          <a:xfrm>
            <a:off x="8460038" y="2898660"/>
            <a:ext cx="640080" cy="640080"/>
          </a:xfrm>
          <a:prstGeom prst="ellipse">
            <a:avLst/>
          </a:prstGeom>
          <a:solidFill>
            <a:schemeClr val="bg2"/>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82828"/>
                </a:solidFill>
                <a:effectLst/>
                <a:uLnTx/>
                <a:uFillTx/>
                <a:latin typeface="+mj-lt"/>
                <a:ea typeface="Arial" charset="0"/>
                <a:cs typeface="Arial" charset="0"/>
              </a:rPr>
              <a:t>CE</a:t>
            </a:r>
          </a:p>
        </p:txBody>
      </p:sp>
      <p:sp>
        <p:nvSpPr>
          <p:cNvPr id="28" name="Rectangle 27">
            <a:extLst>
              <a:ext uri="{FF2B5EF4-FFF2-40B4-BE49-F238E27FC236}">
                <a16:creationId xmlns:a16="http://schemas.microsoft.com/office/drawing/2014/main" id="{89284A83-89BC-91A2-DFAC-62FDC08309BA}"/>
              </a:ext>
            </a:extLst>
          </p:cNvPr>
          <p:cNvSpPr/>
          <p:nvPr/>
        </p:nvSpPr>
        <p:spPr>
          <a:xfrm rot="16200000">
            <a:off x="6440896" y="3993410"/>
            <a:ext cx="1927131"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7030A0"/>
                </a:solidFill>
                <a:effectLst/>
                <a:uLnTx/>
                <a:uFillTx/>
                <a:latin typeface="+mj-lt"/>
                <a:ea typeface="ＭＳ Ｐゴシック" charset="0"/>
              </a:rPr>
              <a:t>uDX2 – fcbb:bb00:3:e002::</a:t>
            </a:r>
          </a:p>
        </p:txBody>
      </p:sp>
      <p:sp>
        <p:nvSpPr>
          <p:cNvPr id="29" name="Cloud 28">
            <a:extLst>
              <a:ext uri="{FF2B5EF4-FFF2-40B4-BE49-F238E27FC236}">
                <a16:creationId xmlns:a16="http://schemas.microsoft.com/office/drawing/2014/main" id="{374E4C59-806F-26F5-2F5A-598D09527FB5}"/>
              </a:ext>
            </a:extLst>
          </p:cNvPr>
          <p:cNvSpPr/>
          <p:nvPr/>
        </p:nvSpPr>
        <p:spPr>
          <a:xfrm>
            <a:off x="2705294" y="2262194"/>
            <a:ext cx="3962400" cy="2053877"/>
          </a:xfrm>
          <a:prstGeom prst="cloud">
            <a:avLst/>
          </a:prstGeom>
          <a:solidFill>
            <a:srgbClr val="92D050">
              <a:alpha val="49000"/>
            </a:srgbClr>
          </a:solidFill>
          <a:ln w="12700">
            <a:solidFill>
              <a:schemeClr val="tx1">
                <a:lumMod val="75000"/>
                <a:lumOff val="25000"/>
              </a:schemeClr>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5073"/>
                </a:solidFill>
                <a:effectLst/>
                <a:uLnTx/>
                <a:uFillTx/>
                <a:latin typeface="+mj-lt"/>
                <a:ea typeface="+mn-ea"/>
                <a:cs typeface="+mn-cs"/>
              </a:rPr>
              <a:t>IPv6</a:t>
            </a:r>
          </a:p>
        </p:txBody>
      </p:sp>
      <p:sp>
        <p:nvSpPr>
          <p:cNvPr id="31" name="Rectangle 30">
            <a:extLst>
              <a:ext uri="{FF2B5EF4-FFF2-40B4-BE49-F238E27FC236}">
                <a16:creationId xmlns:a16="http://schemas.microsoft.com/office/drawing/2014/main" id="{DFB0D6A0-2AFE-DEF3-AE64-43AD190B40B3}"/>
              </a:ext>
            </a:extLst>
          </p:cNvPr>
          <p:cNvSpPr/>
          <p:nvPr/>
        </p:nvSpPr>
        <p:spPr>
          <a:xfrm>
            <a:off x="4799439" y="3102763"/>
            <a:ext cx="1946367" cy="26161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82828"/>
                </a:solidFill>
                <a:effectLst/>
                <a:uLnTx/>
                <a:uFillTx/>
                <a:latin typeface="+mj-lt"/>
                <a:ea typeface="ＭＳ Ｐゴシック" charset="0"/>
              </a:rPr>
              <a:t>Locator – fcbb:bb00:3::/48</a:t>
            </a:r>
          </a:p>
        </p:txBody>
      </p:sp>
      <p:sp>
        <p:nvSpPr>
          <p:cNvPr id="32" name="TextBox 31">
            <a:extLst>
              <a:ext uri="{FF2B5EF4-FFF2-40B4-BE49-F238E27FC236}">
                <a16:creationId xmlns:a16="http://schemas.microsoft.com/office/drawing/2014/main" id="{54A181AB-4566-864D-74FA-472B453008BA}"/>
              </a:ext>
            </a:extLst>
          </p:cNvPr>
          <p:cNvSpPr txBox="1"/>
          <p:nvPr/>
        </p:nvSpPr>
        <p:spPr>
          <a:xfrm>
            <a:off x="7288100" y="2982451"/>
            <a:ext cx="764953" cy="261610"/>
          </a:xfrm>
          <a:prstGeom prst="rect">
            <a:avLst/>
          </a:prstGeom>
          <a:noFill/>
        </p:spPr>
        <p:txBody>
          <a:bodyPr wrap="none" rtlCol="0">
            <a:spAutoFit/>
          </a:bodyPr>
          <a:lstStyle/>
          <a:p>
            <a:r>
              <a:rPr lang="en-US" sz="1100" dirty="0">
                <a:latin typeface="+mn-lt"/>
              </a:rPr>
              <a:t>EVI 7543</a:t>
            </a:r>
          </a:p>
        </p:txBody>
      </p:sp>
      <p:sp>
        <p:nvSpPr>
          <p:cNvPr id="33" name="TextBox 32">
            <a:extLst>
              <a:ext uri="{FF2B5EF4-FFF2-40B4-BE49-F238E27FC236}">
                <a16:creationId xmlns:a16="http://schemas.microsoft.com/office/drawing/2014/main" id="{DB2F4DE0-AAFF-4C2C-2BD1-249645C093D8}"/>
              </a:ext>
            </a:extLst>
          </p:cNvPr>
          <p:cNvSpPr txBox="1"/>
          <p:nvPr/>
        </p:nvSpPr>
        <p:spPr>
          <a:xfrm>
            <a:off x="1332083" y="2984517"/>
            <a:ext cx="764953" cy="261610"/>
          </a:xfrm>
          <a:prstGeom prst="rect">
            <a:avLst/>
          </a:prstGeom>
          <a:noFill/>
        </p:spPr>
        <p:txBody>
          <a:bodyPr wrap="none" rtlCol="0">
            <a:spAutoFit/>
          </a:bodyPr>
          <a:lstStyle/>
          <a:p>
            <a:r>
              <a:rPr lang="en-US" sz="1100" dirty="0">
                <a:latin typeface="+mn-lt"/>
              </a:rPr>
              <a:t>EVI 7543</a:t>
            </a:r>
          </a:p>
        </p:txBody>
      </p:sp>
      <p:sp>
        <p:nvSpPr>
          <p:cNvPr id="12" name="Rectangle 11">
            <a:extLst>
              <a:ext uri="{FF2B5EF4-FFF2-40B4-BE49-F238E27FC236}">
                <a16:creationId xmlns:a16="http://schemas.microsoft.com/office/drawing/2014/main" id="{8BB63D1F-ACC0-8FE5-5FD6-637CC755F924}"/>
              </a:ext>
            </a:extLst>
          </p:cNvPr>
          <p:cNvSpPr/>
          <p:nvPr/>
        </p:nvSpPr>
        <p:spPr>
          <a:xfrm>
            <a:off x="3838946" y="1128229"/>
            <a:ext cx="1404857" cy="185064"/>
          </a:xfrm>
          <a:prstGeom prst="rect">
            <a:avLst/>
          </a:prstGeom>
          <a:solidFill>
            <a:srgbClr val="F3CFFF"/>
          </a:solidFill>
          <a:ln>
            <a:solidFill>
              <a:srgbClr val="B956FF"/>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bg1"/>
                </a:solidFill>
                <a:effectLst/>
                <a:uLnTx/>
                <a:uFillTx/>
                <a:latin typeface="Courier New" charset="0"/>
                <a:ea typeface="Courier New" charset="0"/>
                <a:cs typeface="Courier New" charset="0"/>
              </a:rPr>
              <a:t>L2 Frame</a:t>
            </a:r>
          </a:p>
        </p:txBody>
      </p:sp>
      <p:sp>
        <p:nvSpPr>
          <p:cNvPr id="13" name="Rectangle 12">
            <a:extLst>
              <a:ext uri="{FF2B5EF4-FFF2-40B4-BE49-F238E27FC236}">
                <a16:creationId xmlns:a16="http://schemas.microsoft.com/office/drawing/2014/main" id="{047529CC-6ACD-4C0B-06B8-382D8D4B6A74}"/>
              </a:ext>
            </a:extLst>
          </p:cNvPr>
          <p:cNvSpPr/>
          <p:nvPr/>
        </p:nvSpPr>
        <p:spPr>
          <a:xfrm>
            <a:off x="3838947" y="654104"/>
            <a:ext cx="1404857" cy="423862"/>
          </a:xfrm>
          <a:prstGeom prst="rect">
            <a:avLst/>
          </a:prstGeom>
          <a:solidFill>
            <a:schemeClr val="tx2">
              <a:lumMod val="20000"/>
              <a:lumOff val="80000"/>
            </a:schemeClr>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SA:2001::1</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E3241B"/>
                </a:solidFill>
                <a:effectLst/>
                <a:uLnTx/>
                <a:uFillTx/>
                <a:latin typeface="Courier New" charset="0"/>
                <a:ea typeface="Courier New" charset="0"/>
                <a:cs typeface="Courier New" charset="0"/>
              </a:rPr>
              <a:t>DA:fcbb:bb00:3:e002::</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rPr>
              <a:t>NH:</a:t>
            </a:r>
            <a:r>
              <a:rPr lang="en-US" sz="800" b="1" dirty="0">
                <a:solidFill>
                  <a:srgbClr val="282828"/>
                </a:solidFill>
                <a:latin typeface="Courier New" charset="0"/>
                <a:ea typeface="Courier New" charset="0"/>
                <a:cs typeface="Courier New" charset="0"/>
              </a:rPr>
              <a:t>L2</a:t>
            </a:r>
            <a:endParaRPr kumimoji="0" lang="en-US" sz="800" b="1" i="0" u="none" strike="noStrike" kern="1200" cap="none" spc="0" normalizeH="0" baseline="0" noProof="0" dirty="0">
              <a:ln>
                <a:noFill/>
              </a:ln>
              <a:solidFill>
                <a:srgbClr val="282828"/>
              </a:solidFill>
              <a:effectLst/>
              <a:uLnTx/>
              <a:uFillTx/>
              <a:latin typeface="Courier New" charset="0"/>
              <a:ea typeface="Courier New" charset="0"/>
              <a:cs typeface="Courier New" charset="0"/>
            </a:endParaRPr>
          </a:p>
        </p:txBody>
      </p:sp>
      <p:sp>
        <p:nvSpPr>
          <p:cNvPr id="14" name="Rectangle 13">
            <a:extLst>
              <a:ext uri="{FF2B5EF4-FFF2-40B4-BE49-F238E27FC236}">
                <a16:creationId xmlns:a16="http://schemas.microsoft.com/office/drawing/2014/main" id="{24FC4C85-379E-5F22-9CFA-E6D61FAEE721}"/>
              </a:ext>
            </a:extLst>
          </p:cNvPr>
          <p:cNvSpPr/>
          <p:nvPr/>
        </p:nvSpPr>
        <p:spPr>
          <a:xfrm>
            <a:off x="752654" y="2682362"/>
            <a:ext cx="1332310" cy="185064"/>
          </a:xfrm>
          <a:prstGeom prst="rect">
            <a:avLst/>
          </a:prstGeom>
          <a:solidFill>
            <a:srgbClr val="F3CFFF"/>
          </a:solidFill>
          <a:ln>
            <a:solidFill>
              <a:srgbClr val="B956FF"/>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bg1"/>
                </a:solidFill>
                <a:effectLst/>
                <a:uLnTx/>
                <a:uFillTx/>
                <a:latin typeface="Courier New" charset="0"/>
                <a:ea typeface="Courier New" charset="0"/>
                <a:cs typeface="Courier New" charset="0"/>
              </a:rPr>
              <a:t>L2 Frame</a:t>
            </a:r>
          </a:p>
        </p:txBody>
      </p:sp>
      <p:sp>
        <p:nvSpPr>
          <p:cNvPr id="18" name="Rectangle 17">
            <a:extLst>
              <a:ext uri="{FF2B5EF4-FFF2-40B4-BE49-F238E27FC236}">
                <a16:creationId xmlns:a16="http://schemas.microsoft.com/office/drawing/2014/main" id="{E6757AD9-6CC7-10B9-22A6-EF86336E14B0}"/>
              </a:ext>
            </a:extLst>
          </p:cNvPr>
          <p:cNvSpPr/>
          <p:nvPr/>
        </p:nvSpPr>
        <p:spPr>
          <a:xfrm>
            <a:off x="7217673" y="2656757"/>
            <a:ext cx="1332310" cy="185064"/>
          </a:xfrm>
          <a:prstGeom prst="rect">
            <a:avLst/>
          </a:prstGeom>
          <a:solidFill>
            <a:srgbClr val="F3CFFF"/>
          </a:solidFill>
          <a:ln>
            <a:solidFill>
              <a:srgbClr val="B956FF"/>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chemeClr val="bg1"/>
                </a:solidFill>
                <a:effectLst/>
                <a:uLnTx/>
                <a:uFillTx/>
                <a:latin typeface="Courier New" charset="0"/>
                <a:ea typeface="Courier New" charset="0"/>
                <a:cs typeface="Courier New" charset="0"/>
              </a:rPr>
              <a:t>L2 Frame</a:t>
            </a:r>
          </a:p>
        </p:txBody>
      </p:sp>
    </p:spTree>
    <p:extLst>
      <p:ext uri="{BB962C8B-B14F-4D97-AF65-F5344CB8AC3E}">
        <p14:creationId xmlns:p14="http://schemas.microsoft.com/office/powerpoint/2010/main" val="2046610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43E53-618B-40BC-2613-F5D152A0276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CDF9E8E-6180-2A0B-62E3-9578CD5AC9D7}"/>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4F14D80F-2045-5022-E44F-1A4E3500CE94}"/>
              </a:ext>
            </a:extLst>
          </p:cNvPr>
          <p:cNvSpPr/>
          <p:nvPr/>
        </p:nvSpPr>
        <p:spPr>
          <a:xfrm>
            <a:off x="0" y="0"/>
            <a:ext cx="9144000" cy="5143500"/>
          </a:xfrm>
          <a:prstGeom prst="rect">
            <a:avLst/>
          </a:prstGeom>
          <a:solidFill>
            <a:schemeClr val="accent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SRv6 </a:t>
            </a:r>
            <a:r>
              <a:rPr lang="en-US" sz="3600" b="1" dirty="0" err="1">
                <a:latin typeface="Arial" panose="020B0604020202020204" pitchFamily="34" charset="0"/>
                <a:cs typeface="Arial" panose="020B0604020202020204" pitchFamily="34" charset="0"/>
              </a:rPr>
              <a:t>uSID</a:t>
            </a: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Conclusion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893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EE8BA2B4-03E7-AE63-533A-6DE9F8AA8B56}"/>
              </a:ext>
            </a:extLst>
          </p:cNvPr>
          <p:cNvSpPr txBox="1"/>
          <p:nvPr/>
        </p:nvSpPr>
        <p:spPr>
          <a:xfrm>
            <a:off x="5579178" y="2638103"/>
            <a:ext cx="184731" cy="323165"/>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282828">
                  <a:lumMod val="90000"/>
                  <a:lumOff val="10000"/>
                </a:srgbClr>
              </a:solidFill>
              <a:effectLst/>
              <a:uLnTx/>
              <a:uFillTx/>
              <a:latin typeface="CiscoSansTT ExtraLight"/>
              <a:ea typeface="ＭＳ Ｐゴシック" charset="0"/>
            </a:endParaRPr>
          </a:p>
        </p:txBody>
      </p:sp>
      <p:grpSp>
        <p:nvGrpSpPr>
          <p:cNvPr id="4" name="Group 3">
            <a:extLst>
              <a:ext uri="{FF2B5EF4-FFF2-40B4-BE49-F238E27FC236}">
                <a16:creationId xmlns:a16="http://schemas.microsoft.com/office/drawing/2014/main" id="{A5624D43-D653-0BF4-FDDC-1CCAB04C1234}"/>
              </a:ext>
            </a:extLst>
          </p:cNvPr>
          <p:cNvGrpSpPr/>
          <p:nvPr/>
        </p:nvGrpSpPr>
        <p:grpSpPr>
          <a:xfrm>
            <a:off x="5451489" y="1060199"/>
            <a:ext cx="3709797" cy="3443633"/>
            <a:chOff x="7416428" y="1413598"/>
            <a:chExt cx="4946397" cy="4591511"/>
          </a:xfrm>
        </p:grpSpPr>
        <p:sp>
          <p:nvSpPr>
            <p:cNvPr id="36" name="Rounded Rectangle 35">
              <a:extLst>
                <a:ext uri="{FF2B5EF4-FFF2-40B4-BE49-F238E27FC236}">
                  <a16:creationId xmlns:a16="http://schemas.microsoft.com/office/drawing/2014/main" id="{81075389-2753-42E1-E97F-32EB76E29168}"/>
                </a:ext>
              </a:extLst>
            </p:cNvPr>
            <p:cNvSpPr/>
            <p:nvPr/>
          </p:nvSpPr>
          <p:spPr>
            <a:xfrm>
              <a:off x="7967928" y="2837204"/>
              <a:ext cx="4371849" cy="1791415"/>
            </a:xfrm>
            <a:prstGeom prst="round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29" name="TextBox 28">
              <a:extLst>
                <a:ext uri="{FF2B5EF4-FFF2-40B4-BE49-F238E27FC236}">
                  <a16:creationId xmlns:a16="http://schemas.microsoft.com/office/drawing/2014/main" id="{E2FF2D86-2449-F419-657E-5EC59DF610FC}"/>
                </a:ext>
              </a:extLst>
            </p:cNvPr>
            <p:cNvSpPr txBox="1"/>
            <p:nvPr/>
          </p:nvSpPr>
          <p:spPr>
            <a:xfrm>
              <a:off x="7990976" y="2878358"/>
              <a:ext cx="4371849" cy="1661993"/>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282828"/>
                  </a:solidFill>
                  <a:effectLst/>
                  <a:uLnTx/>
                  <a:uFillTx/>
                  <a:latin typeface="CiscoSansTT ExtraLight"/>
                  <a:ea typeface="ＭＳ Ｐゴシック" charset="0"/>
                </a:rPr>
                <a:t>Strong Cisco Commitment and Leadership</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00BCEB"/>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BCEB"/>
                  </a:solidFill>
                  <a:effectLst/>
                  <a:uLnTx/>
                  <a:uFillTx/>
                  <a:latin typeface="CiscoSansTT ExtraLight"/>
                  <a:ea typeface="ＭＳ Ｐゴシック" charset="0"/>
                </a:rPr>
                <a:t>Editor of		96% IETF RFCs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BCEB"/>
                  </a:solidFill>
                  <a:effectLst/>
                  <a:uLnTx/>
                  <a:uFillTx/>
                  <a:latin typeface="CiscoSansTT ExtraLight"/>
                  <a:ea typeface="ＭＳ Ｐゴシック" charset="0"/>
                </a:rPr>
                <a:t>Co-author of 	100% IETF RFCs</a:t>
              </a:r>
            </a:p>
          </p:txBody>
        </p:sp>
        <p:sp>
          <p:nvSpPr>
            <p:cNvPr id="38" name="Right Brace 37">
              <a:extLst>
                <a:ext uri="{FF2B5EF4-FFF2-40B4-BE49-F238E27FC236}">
                  <a16:creationId xmlns:a16="http://schemas.microsoft.com/office/drawing/2014/main" id="{20E4D81D-10C6-56AA-8F97-7A172DB97E2D}"/>
                </a:ext>
              </a:extLst>
            </p:cNvPr>
            <p:cNvSpPr/>
            <p:nvPr/>
          </p:nvSpPr>
          <p:spPr>
            <a:xfrm>
              <a:off x="7416428" y="1413598"/>
              <a:ext cx="346433" cy="4591511"/>
            </a:xfrm>
            <a:prstGeom prst="rightBrace">
              <a:avLst>
                <a:gd name="adj1" fmla="val 13319"/>
                <a:gd name="adj2" fmla="val 49425"/>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82828"/>
                </a:solidFill>
                <a:effectLst/>
                <a:uLnTx/>
                <a:uFillTx/>
                <a:latin typeface="CiscoSansTT ExtraLight"/>
                <a:ea typeface="+mn-ea"/>
                <a:cs typeface="+mn-cs"/>
              </a:endParaRPr>
            </a:p>
          </p:txBody>
        </p:sp>
      </p:grpSp>
      <p:grpSp>
        <p:nvGrpSpPr>
          <p:cNvPr id="12" name="Group 11">
            <a:extLst>
              <a:ext uri="{FF2B5EF4-FFF2-40B4-BE49-F238E27FC236}">
                <a16:creationId xmlns:a16="http://schemas.microsoft.com/office/drawing/2014/main" id="{EB650CFB-E9C7-7DF8-B77B-4AC99B3D7728}"/>
              </a:ext>
            </a:extLst>
          </p:cNvPr>
          <p:cNvGrpSpPr/>
          <p:nvPr/>
        </p:nvGrpSpPr>
        <p:grpSpPr>
          <a:xfrm>
            <a:off x="28401" y="2879298"/>
            <a:ext cx="5370493" cy="707520"/>
            <a:chOff x="638228" y="3877037"/>
            <a:chExt cx="6506105" cy="943359"/>
          </a:xfrm>
        </p:grpSpPr>
        <p:sp>
          <p:nvSpPr>
            <p:cNvPr id="15" name="Rectangle 14"/>
            <p:cNvSpPr>
              <a:spLocks noChangeArrowheads="1"/>
            </p:cNvSpPr>
            <p:nvPr/>
          </p:nvSpPr>
          <p:spPr bwMode="auto">
            <a:xfrm>
              <a:off x="2231730" y="3877037"/>
              <a:ext cx="4912603" cy="926109"/>
            </a:xfrm>
            <a:prstGeom prst="rect">
              <a:avLst/>
            </a:prstGeom>
            <a:solidFill>
              <a:schemeClr val="accent5">
                <a:lumMod val="20000"/>
                <a:lumOff val="80000"/>
              </a:schemeClr>
            </a:solidFill>
            <a:ln w="19050" algn="ctr">
              <a:noFill/>
              <a:miter lim="800000"/>
              <a:headEnd/>
              <a:tailEnd/>
            </a:ln>
          </p:spPr>
          <p:txBody>
            <a:bodyPr lIns="617302" tIns="68589" rIns="68589" bIns="68589" anchor="ctr"/>
            <a:lstStyle/>
            <a:p>
              <a:pPr marL="128602" marR="0" lvl="0" indent="-128602" algn="l" defTabSz="457200" rtl="0" eaLnBrk="1" fontAlgn="base" latinLnBrk="0" hangingPunct="1">
                <a:lnSpc>
                  <a:spcPct val="100000"/>
                </a:lnSpc>
                <a:spcBef>
                  <a:spcPct val="35000"/>
                </a:spcBef>
                <a:spcAft>
                  <a:spcPct val="0"/>
                </a:spcAft>
                <a:buClrTx/>
                <a:buSzPct val="80000"/>
                <a:buFontTx/>
                <a:buChar char="•"/>
                <a:tabLst/>
                <a:defRPr/>
              </a:pPr>
              <a:r>
                <a:rPr kumimoji="1" lang="en-US" sz="1200" b="0" i="0" u="none" strike="noStrike" kern="1200" cap="none" spc="0" normalizeH="0" baseline="0" noProof="0">
                  <a:ln>
                    <a:noFill/>
                  </a:ln>
                  <a:solidFill>
                    <a:srgbClr val="282828"/>
                  </a:solidFill>
                  <a:effectLst/>
                  <a:uLnTx/>
                  <a:uFillTx/>
                  <a:latin typeface="CiscoSansTT ExtraLight"/>
                  <a:ea typeface="ＭＳ Ｐゴシック" charset="0"/>
                </a:rPr>
                <a:t>SRv6 BGP Services – </a:t>
              </a:r>
              <a:r>
                <a:rPr kumimoji="1" lang="en-US" sz="1200" b="1" i="0" u="none" strike="noStrike" kern="1200" cap="none" spc="0" normalizeH="0" baseline="0" noProof="0">
                  <a:ln>
                    <a:noFill/>
                  </a:ln>
                  <a:solidFill>
                    <a:srgbClr val="282828"/>
                  </a:solidFill>
                  <a:effectLst/>
                  <a:uLnTx/>
                  <a:uFillTx/>
                  <a:latin typeface="CiscoSansTT ExtraLight"/>
                  <a:ea typeface="ＭＳ Ｐゴシック" charset="0"/>
                </a:rPr>
                <a:t>RFC 9252</a:t>
              </a:r>
            </a:p>
            <a:p>
              <a:pPr marL="128602" marR="0" lvl="0" indent="-128602" algn="l" defTabSz="457200" rtl="0" eaLnBrk="1" fontAlgn="base" latinLnBrk="0" hangingPunct="1">
                <a:lnSpc>
                  <a:spcPct val="100000"/>
                </a:lnSpc>
                <a:spcBef>
                  <a:spcPct val="35000"/>
                </a:spcBef>
                <a:spcAft>
                  <a:spcPct val="0"/>
                </a:spcAft>
                <a:buClrTx/>
                <a:buSzPct val="80000"/>
                <a:buFontTx/>
                <a:buChar char="•"/>
                <a:tabLst/>
                <a:defRPr/>
              </a:pPr>
              <a:r>
                <a:rPr kumimoji="1" lang="en-US" sz="1200" b="0" i="0" u="none" strike="noStrike" kern="1200" cap="none" spc="0" normalizeH="0" baseline="0" noProof="0">
                  <a:ln>
                    <a:noFill/>
                  </a:ln>
                  <a:solidFill>
                    <a:srgbClr val="282828"/>
                  </a:solidFill>
                  <a:effectLst/>
                  <a:uLnTx/>
                  <a:uFillTx/>
                  <a:latin typeface="CiscoSansTT ExtraLight"/>
                  <a:ea typeface="ＭＳ Ｐゴシック" charset="0"/>
                </a:rPr>
                <a:t>SRv6 ISIS – </a:t>
              </a:r>
              <a:r>
                <a:rPr kumimoji="1" lang="en-US" sz="1200" b="1" i="0" u="none" strike="noStrike" kern="1200" cap="none" spc="0" normalizeH="0" baseline="0" noProof="0">
                  <a:ln>
                    <a:noFill/>
                  </a:ln>
                  <a:solidFill>
                    <a:srgbClr val="282828"/>
                  </a:solidFill>
                  <a:effectLst/>
                  <a:uLnTx/>
                  <a:uFillTx/>
                  <a:latin typeface="CiscoSansTT ExtraLight"/>
                  <a:ea typeface="ＭＳ Ｐゴシック" charset="0"/>
                </a:rPr>
                <a:t>RFC 9352</a:t>
              </a:r>
            </a:p>
            <a:p>
              <a:pPr marL="128602" marR="0" lvl="0" indent="-128602" algn="l" defTabSz="457200" rtl="0" eaLnBrk="1" fontAlgn="base" latinLnBrk="0" hangingPunct="1">
                <a:lnSpc>
                  <a:spcPct val="100000"/>
                </a:lnSpc>
                <a:spcBef>
                  <a:spcPct val="35000"/>
                </a:spcBef>
                <a:spcAft>
                  <a:spcPct val="0"/>
                </a:spcAft>
                <a:buClrTx/>
                <a:buSzPct val="80000"/>
                <a:buFontTx/>
                <a:buChar char="•"/>
                <a:tabLst/>
                <a:defRPr/>
              </a:pPr>
              <a:r>
                <a:rPr kumimoji="1" lang="en-US" sz="1200" b="0" i="0" u="none" strike="noStrike" kern="1200" cap="none" spc="0" normalizeH="0" baseline="0" noProof="0">
                  <a:ln>
                    <a:noFill/>
                  </a:ln>
                  <a:solidFill>
                    <a:srgbClr val="282828"/>
                  </a:solidFill>
                  <a:effectLst/>
                  <a:uLnTx/>
                  <a:uFillTx/>
                  <a:latin typeface="CiscoSansTT ExtraLight"/>
                  <a:ea typeface="ＭＳ Ｐゴシック" charset="0"/>
                </a:rPr>
                <a:t>SR Flex-Algo – </a:t>
              </a:r>
              <a:r>
                <a:rPr kumimoji="1" lang="en-US" sz="1200" b="1" i="0" u="none" strike="noStrike" kern="1200" cap="none" spc="0" normalizeH="0" baseline="0" noProof="0">
                  <a:ln>
                    <a:noFill/>
                  </a:ln>
                  <a:solidFill>
                    <a:srgbClr val="282828"/>
                  </a:solidFill>
                  <a:effectLst/>
                  <a:uLnTx/>
                  <a:uFillTx/>
                  <a:latin typeface="CiscoSansTT ExtraLight"/>
                  <a:ea typeface="ＭＳ Ｐゴシック" charset="0"/>
                </a:rPr>
                <a:t>RFC 9350</a:t>
              </a:r>
            </a:p>
          </p:txBody>
        </p:sp>
        <p:sp>
          <p:nvSpPr>
            <p:cNvPr id="2" name="Freeform 8">
              <a:extLst>
                <a:ext uri="{FF2B5EF4-FFF2-40B4-BE49-F238E27FC236}">
                  <a16:creationId xmlns:a16="http://schemas.microsoft.com/office/drawing/2014/main" id="{A17EE271-18F3-D594-9872-2755A7217128}"/>
                </a:ext>
              </a:extLst>
            </p:cNvPr>
            <p:cNvSpPr>
              <a:spLocks/>
            </p:cNvSpPr>
            <p:nvPr/>
          </p:nvSpPr>
          <p:spPr bwMode="auto">
            <a:xfrm>
              <a:off x="638228" y="3877037"/>
              <a:ext cx="2263228" cy="943359"/>
            </a:xfrm>
            <a:custGeom>
              <a:avLst/>
              <a:gdLst>
                <a:gd name="T0" fmla="*/ 151 w 841"/>
                <a:gd name="T1" fmla="*/ 0 h 303"/>
                <a:gd name="T2" fmla="*/ 0 w 841"/>
                <a:gd name="T3" fmla="*/ 152 h 303"/>
                <a:gd name="T4" fmla="*/ 151 w 841"/>
                <a:gd name="T5" fmla="*/ 303 h 303"/>
                <a:gd name="T6" fmla="*/ 689 w 841"/>
                <a:gd name="T7" fmla="*/ 303 h 303"/>
                <a:gd name="T8" fmla="*/ 841 w 841"/>
                <a:gd name="T9" fmla="*/ 152 h 303"/>
                <a:gd name="T10" fmla="*/ 689 w 841"/>
                <a:gd name="T11" fmla="*/ 0 h 303"/>
                <a:gd name="T12" fmla="*/ 151 w 841"/>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841" h="303">
                  <a:moveTo>
                    <a:pt x="151" y="0"/>
                  </a:moveTo>
                  <a:cubicBezTo>
                    <a:pt x="68" y="0"/>
                    <a:pt x="0" y="68"/>
                    <a:pt x="0" y="152"/>
                  </a:cubicBezTo>
                  <a:cubicBezTo>
                    <a:pt x="0" y="235"/>
                    <a:pt x="68" y="303"/>
                    <a:pt x="151" y="303"/>
                  </a:cubicBezTo>
                  <a:cubicBezTo>
                    <a:pt x="689" y="303"/>
                    <a:pt x="689" y="303"/>
                    <a:pt x="689" y="303"/>
                  </a:cubicBezTo>
                  <a:cubicBezTo>
                    <a:pt x="773" y="303"/>
                    <a:pt x="841" y="235"/>
                    <a:pt x="841" y="152"/>
                  </a:cubicBezTo>
                  <a:cubicBezTo>
                    <a:pt x="841" y="68"/>
                    <a:pt x="773" y="0"/>
                    <a:pt x="689" y="0"/>
                  </a:cubicBezTo>
                  <a:lnTo>
                    <a:pt x="151" y="0"/>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charset="0"/>
                  <a:ea typeface="ＭＳ Ｐゴシック" charset="0"/>
                </a:rPr>
                <a:t>Control Plane</a:t>
              </a:r>
            </a:p>
          </p:txBody>
        </p:sp>
      </p:grpSp>
      <p:grpSp>
        <p:nvGrpSpPr>
          <p:cNvPr id="10" name="Group 9">
            <a:extLst>
              <a:ext uri="{FF2B5EF4-FFF2-40B4-BE49-F238E27FC236}">
                <a16:creationId xmlns:a16="http://schemas.microsoft.com/office/drawing/2014/main" id="{02AD5C8A-86CA-D8AE-D3F1-E276322947CA}"/>
              </a:ext>
            </a:extLst>
          </p:cNvPr>
          <p:cNvGrpSpPr/>
          <p:nvPr/>
        </p:nvGrpSpPr>
        <p:grpSpPr>
          <a:xfrm>
            <a:off x="28400" y="1150052"/>
            <a:ext cx="5365025" cy="710592"/>
            <a:chOff x="638228" y="1533402"/>
            <a:chExt cx="6518446" cy="947456"/>
          </a:xfrm>
        </p:grpSpPr>
        <p:sp>
          <p:nvSpPr>
            <p:cNvPr id="11" name="Rectangle 10"/>
            <p:cNvSpPr>
              <a:spLocks noChangeArrowheads="1"/>
            </p:cNvSpPr>
            <p:nvPr/>
          </p:nvSpPr>
          <p:spPr bwMode="auto">
            <a:xfrm>
              <a:off x="2249364" y="1535422"/>
              <a:ext cx="4907310" cy="945436"/>
            </a:xfrm>
            <a:prstGeom prst="rect">
              <a:avLst/>
            </a:prstGeom>
            <a:solidFill>
              <a:schemeClr val="accent5">
                <a:lumMod val="20000"/>
                <a:lumOff val="80000"/>
              </a:schemeClr>
            </a:solidFill>
            <a:ln w="19050" algn="ctr">
              <a:noFill/>
              <a:miter lim="800000"/>
              <a:headEnd/>
              <a:tailEnd/>
            </a:ln>
          </p:spPr>
          <p:txBody>
            <a:bodyPr lIns="617302" tIns="68589" rIns="68589" bIns="68589" anchor="ctr"/>
            <a:lstStyle/>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13133"/>
                  </a:solidFill>
                  <a:effectLst/>
                  <a:uLnTx/>
                  <a:uFillTx/>
                  <a:latin typeface="CiscoSansTT ExtraLight"/>
                  <a:ea typeface="ＭＳ Ｐゴシック" charset="0"/>
                </a:rPr>
                <a:t>SR Architecture – </a:t>
              </a:r>
              <a:r>
                <a:rPr kumimoji="0" lang="en-US" sz="1200" b="1" i="0" u="none" strike="noStrike" kern="1200" cap="none" spc="0" normalizeH="0" baseline="0" noProof="0">
                  <a:ln>
                    <a:noFill/>
                  </a:ln>
                  <a:solidFill>
                    <a:srgbClr val="313133"/>
                  </a:solidFill>
                  <a:effectLst/>
                  <a:uLnTx/>
                  <a:uFillTx/>
                  <a:latin typeface="CiscoSansTT ExtraLight"/>
                  <a:ea typeface="ＭＳ Ｐゴシック" charset="0"/>
                </a:rPr>
                <a:t>RFC 8402</a:t>
              </a:r>
            </a:p>
            <a:p>
              <a:pPr marL="214313" marR="0" lvl="0" indent="-214313" algn="l" defTabSz="4572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13133"/>
                  </a:solidFill>
                  <a:effectLst/>
                  <a:uLnTx/>
                  <a:uFillTx/>
                  <a:latin typeface="CiscoSansTT ExtraLight"/>
                  <a:ea typeface="ＭＳ Ｐゴシック" charset="0"/>
                </a:rPr>
                <a:t>SRTE Policy Architecture – </a:t>
              </a:r>
              <a:r>
                <a:rPr kumimoji="0" lang="en-US" sz="1200" b="1" i="0" u="none" strike="noStrike" kern="1200" cap="none" spc="0" normalizeH="0" baseline="0" noProof="0">
                  <a:ln>
                    <a:noFill/>
                  </a:ln>
                  <a:solidFill>
                    <a:srgbClr val="313133"/>
                  </a:solidFill>
                  <a:effectLst/>
                  <a:uLnTx/>
                  <a:uFillTx/>
                  <a:latin typeface="CiscoSansTT ExtraLight"/>
                  <a:ea typeface="ＭＳ Ｐゴシック" charset="0"/>
                </a:rPr>
                <a:t>RFC 9256</a:t>
              </a:r>
            </a:p>
            <a:p>
              <a:pPr marL="214313" marR="0" lvl="0" indent="-214313" algn="l" defTabSz="4572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13133"/>
                  </a:solidFill>
                  <a:effectLst/>
                  <a:uLnTx/>
                  <a:uFillTx/>
                  <a:latin typeface="CiscoSansTT ExtraLight"/>
                  <a:ea typeface="ＭＳ Ｐゴシック" charset="0"/>
                </a:rPr>
                <a:t>Compressed SRv6 Segment List – </a:t>
              </a:r>
              <a:r>
                <a:rPr kumimoji="0" lang="en-US" sz="1200" b="1" i="0" u="none" strike="noStrike" kern="1200" cap="none" spc="0" normalizeH="0" baseline="0" noProof="0">
                  <a:ln>
                    <a:noFill/>
                  </a:ln>
                  <a:solidFill>
                    <a:srgbClr val="313133"/>
                  </a:solidFill>
                  <a:effectLst/>
                  <a:uLnTx/>
                  <a:uFillTx/>
                  <a:latin typeface="CiscoSansTT ExtraLight"/>
                  <a:ea typeface="ＭＳ Ｐゴシック" charset="0"/>
                </a:rPr>
                <a:t>WG Draft</a:t>
              </a:r>
            </a:p>
          </p:txBody>
        </p:sp>
        <p:sp>
          <p:nvSpPr>
            <p:cNvPr id="3" name="Freeform 8">
              <a:extLst>
                <a:ext uri="{FF2B5EF4-FFF2-40B4-BE49-F238E27FC236}">
                  <a16:creationId xmlns:a16="http://schemas.microsoft.com/office/drawing/2014/main" id="{CEF47792-1815-7C7A-600E-305FA286BAB5}"/>
                </a:ext>
              </a:extLst>
            </p:cNvPr>
            <p:cNvSpPr>
              <a:spLocks/>
            </p:cNvSpPr>
            <p:nvPr/>
          </p:nvSpPr>
          <p:spPr bwMode="auto">
            <a:xfrm>
              <a:off x="638228" y="1533402"/>
              <a:ext cx="2263228" cy="943359"/>
            </a:xfrm>
            <a:custGeom>
              <a:avLst/>
              <a:gdLst>
                <a:gd name="T0" fmla="*/ 151 w 841"/>
                <a:gd name="T1" fmla="*/ 0 h 303"/>
                <a:gd name="T2" fmla="*/ 0 w 841"/>
                <a:gd name="T3" fmla="*/ 152 h 303"/>
                <a:gd name="T4" fmla="*/ 151 w 841"/>
                <a:gd name="T5" fmla="*/ 303 h 303"/>
                <a:gd name="T6" fmla="*/ 689 w 841"/>
                <a:gd name="T7" fmla="*/ 303 h 303"/>
                <a:gd name="T8" fmla="*/ 841 w 841"/>
                <a:gd name="T9" fmla="*/ 152 h 303"/>
                <a:gd name="T10" fmla="*/ 689 w 841"/>
                <a:gd name="T11" fmla="*/ 0 h 303"/>
                <a:gd name="T12" fmla="*/ 151 w 841"/>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841" h="303">
                  <a:moveTo>
                    <a:pt x="151" y="0"/>
                  </a:moveTo>
                  <a:cubicBezTo>
                    <a:pt x="68" y="0"/>
                    <a:pt x="0" y="68"/>
                    <a:pt x="0" y="152"/>
                  </a:cubicBezTo>
                  <a:cubicBezTo>
                    <a:pt x="0" y="235"/>
                    <a:pt x="68" y="303"/>
                    <a:pt x="151" y="303"/>
                  </a:cubicBezTo>
                  <a:cubicBezTo>
                    <a:pt x="689" y="303"/>
                    <a:pt x="689" y="303"/>
                    <a:pt x="689" y="303"/>
                  </a:cubicBezTo>
                  <a:cubicBezTo>
                    <a:pt x="773" y="303"/>
                    <a:pt x="841" y="235"/>
                    <a:pt x="841" y="152"/>
                  </a:cubicBezTo>
                  <a:cubicBezTo>
                    <a:pt x="841" y="68"/>
                    <a:pt x="773" y="0"/>
                    <a:pt x="689" y="0"/>
                  </a:cubicBezTo>
                  <a:lnTo>
                    <a:pt x="151" y="0"/>
                  </a:ln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charset="0"/>
                  <a:ea typeface="ＭＳ Ｐゴシック" charset="0"/>
                </a:rPr>
                <a:t>Architecture</a:t>
              </a:r>
            </a:p>
          </p:txBody>
        </p:sp>
      </p:grpSp>
      <p:grpSp>
        <p:nvGrpSpPr>
          <p:cNvPr id="17" name="Group 16">
            <a:extLst>
              <a:ext uri="{FF2B5EF4-FFF2-40B4-BE49-F238E27FC236}">
                <a16:creationId xmlns:a16="http://schemas.microsoft.com/office/drawing/2014/main" id="{7F8D9089-8746-1DE2-55B6-4C4D12CEDB6E}"/>
              </a:ext>
            </a:extLst>
          </p:cNvPr>
          <p:cNvGrpSpPr/>
          <p:nvPr/>
        </p:nvGrpSpPr>
        <p:grpSpPr>
          <a:xfrm>
            <a:off x="28400" y="3734358"/>
            <a:ext cx="5365025" cy="712784"/>
            <a:chOff x="638228" y="4979143"/>
            <a:chExt cx="6598829" cy="950379"/>
          </a:xfrm>
        </p:grpSpPr>
        <p:sp>
          <p:nvSpPr>
            <p:cNvPr id="14" name="Rectangle 13"/>
            <p:cNvSpPr>
              <a:spLocks noChangeArrowheads="1"/>
            </p:cNvSpPr>
            <p:nvPr/>
          </p:nvSpPr>
          <p:spPr bwMode="auto">
            <a:xfrm>
              <a:off x="2249362" y="4984086"/>
              <a:ext cx="4987695" cy="945436"/>
            </a:xfrm>
            <a:prstGeom prst="rect">
              <a:avLst/>
            </a:prstGeom>
            <a:solidFill>
              <a:schemeClr val="accent5">
                <a:lumMod val="20000"/>
                <a:lumOff val="80000"/>
              </a:schemeClr>
            </a:solidFill>
            <a:ln w="19050" algn="ctr">
              <a:noFill/>
              <a:miter lim="800000"/>
              <a:headEnd/>
              <a:tailEnd/>
            </a:ln>
          </p:spPr>
          <p:txBody>
            <a:bodyPr lIns="617302" tIns="68589" rIns="68589" bIns="68589" anchor="ctr"/>
            <a:lstStyle/>
            <a:p>
              <a:pPr marL="128602" marR="0" lvl="0" indent="-128602" algn="l" defTabSz="457200" rtl="0" eaLnBrk="1" fontAlgn="base" latinLnBrk="0" hangingPunct="1">
                <a:lnSpc>
                  <a:spcPct val="100000"/>
                </a:lnSpc>
                <a:spcBef>
                  <a:spcPct val="35000"/>
                </a:spcBef>
                <a:spcAft>
                  <a:spcPct val="0"/>
                </a:spcAft>
                <a:buClrTx/>
                <a:buSzPct val="80000"/>
                <a:buFontTx/>
                <a:buChar char="•"/>
                <a:tabLst/>
                <a:defRPr/>
              </a:pPr>
              <a:r>
                <a:rPr kumimoji="1" lang="en-US" sz="1200" b="0" i="0" u="none" strike="noStrike" kern="1200" cap="none" spc="0" normalizeH="0" baseline="0" noProof="0" dirty="0">
                  <a:ln>
                    <a:noFill/>
                  </a:ln>
                  <a:solidFill>
                    <a:srgbClr val="282828"/>
                  </a:solidFill>
                  <a:effectLst/>
                  <a:uLnTx/>
                  <a:uFillTx/>
                  <a:latin typeface="CiscoSansTT ExtraLight"/>
                  <a:ea typeface="ＭＳ Ｐゴシック" charset="0"/>
                </a:rPr>
                <a:t>SRv6 OAM – </a:t>
              </a:r>
              <a:r>
                <a:rPr kumimoji="1" lang="en-US" sz="1200" b="1" i="0" u="none" strike="noStrike" kern="1200" cap="none" spc="0" normalizeH="0" baseline="0" noProof="0" dirty="0">
                  <a:ln>
                    <a:noFill/>
                  </a:ln>
                  <a:solidFill>
                    <a:srgbClr val="282828"/>
                  </a:solidFill>
                  <a:effectLst/>
                  <a:uLnTx/>
                  <a:uFillTx/>
                  <a:latin typeface="CiscoSansTT ExtraLight"/>
                  <a:ea typeface="ＭＳ Ｐゴシック" charset="0"/>
                </a:rPr>
                <a:t>RFC 9259</a:t>
              </a:r>
            </a:p>
            <a:p>
              <a:pPr marL="128602" marR="0" lvl="0" indent="-128602" algn="l" defTabSz="457200" rtl="0" eaLnBrk="1" fontAlgn="base" latinLnBrk="0" hangingPunct="1">
                <a:lnSpc>
                  <a:spcPct val="100000"/>
                </a:lnSpc>
                <a:spcBef>
                  <a:spcPct val="35000"/>
                </a:spcBef>
                <a:spcAft>
                  <a:spcPct val="0"/>
                </a:spcAft>
                <a:buClrTx/>
                <a:buSzPct val="80000"/>
                <a:buFontTx/>
                <a:buChar char="•"/>
                <a:tabLst/>
                <a:defRPr/>
              </a:pPr>
              <a:r>
                <a:rPr kumimoji="1" lang="en-US" sz="1200" b="0" i="0" u="none" strike="noStrike" kern="1200" cap="none" spc="0" normalizeH="0" baseline="0" noProof="0" dirty="0">
                  <a:ln>
                    <a:noFill/>
                  </a:ln>
                  <a:solidFill>
                    <a:srgbClr val="282828"/>
                  </a:solidFill>
                  <a:effectLst/>
                  <a:uLnTx/>
                  <a:uFillTx/>
                  <a:latin typeface="CiscoSansTT ExtraLight"/>
                  <a:ea typeface="ＭＳ Ｐゴシック" charset="0"/>
                </a:rPr>
                <a:t>Performance Management – </a:t>
              </a:r>
              <a:r>
                <a:rPr kumimoji="1" lang="en-US" sz="1200" b="1" i="0" u="none" strike="noStrike" kern="1200" cap="none" spc="0" normalizeH="0" baseline="0" noProof="0" dirty="0">
                  <a:ln>
                    <a:noFill/>
                  </a:ln>
                  <a:solidFill>
                    <a:srgbClr val="282828"/>
                  </a:solidFill>
                  <a:effectLst/>
                  <a:uLnTx/>
                  <a:uFillTx/>
                  <a:latin typeface="CiscoSansTT ExtraLight"/>
                  <a:ea typeface="ＭＳ Ｐゴシック" charset="0"/>
                </a:rPr>
                <a:t>RFC 5357 </a:t>
              </a:r>
            </a:p>
          </p:txBody>
        </p:sp>
        <p:sp>
          <p:nvSpPr>
            <p:cNvPr id="5" name="Freeform 8">
              <a:extLst>
                <a:ext uri="{FF2B5EF4-FFF2-40B4-BE49-F238E27FC236}">
                  <a16:creationId xmlns:a16="http://schemas.microsoft.com/office/drawing/2014/main" id="{725FBB53-E1CC-A83E-466A-A9A3E36AC25C}"/>
                </a:ext>
              </a:extLst>
            </p:cNvPr>
            <p:cNvSpPr>
              <a:spLocks/>
            </p:cNvSpPr>
            <p:nvPr/>
          </p:nvSpPr>
          <p:spPr bwMode="auto">
            <a:xfrm>
              <a:off x="638228" y="4979143"/>
              <a:ext cx="2263228" cy="943359"/>
            </a:xfrm>
            <a:custGeom>
              <a:avLst/>
              <a:gdLst>
                <a:gd name="T0" fmla="*/ 151 w 841"/>
                <a:gd name="T1" fmla="*/ 0 h 303"/>
                <a:gd name="T2" fmla="*/ 0 w 841"/>
                <a:gd name="T3" fmla="*/ 152 h 303"/>
                <a:gd name="T4" fmla="*/ 151 w 841"/>
                <a:gd name="T5" fmla="*/ 303 h 303"/>
                <a:gd name="T6" fmla="*/ 689 w 841"/>
                <a:gd name="T7" fmla="*/ 303 h 303"/>
                <a:gd name="T8" fmla="*/ 841 w 841"/>
                <a:gd name="T9" fmla="*/ 152 h 303"/>
                <a:gd name="T10" fmla="*/ 689 w 841"/>
                <a:gd name="T11" fmla="*/ 0 h 303"/>
                <a:gd name="T12" fmla="*/ 151 w 841"/>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841" h="303">
                  <a:moveTo>
                    <a:pt x="151" y="0"/>
                  </a:moveTo>
                  <a:cubicBezTo>
                    <a:pt x="68" y="0"/>
                    <a:pt x="0" y="68"/>
                    <a:pt x="0" y="152"/>
                  </a:cubicBezTo>
                  <a:cubicBezTo>
                    <a:pt x="0" y="235"/>
                    <a:pt x="68" y="303"/>
                    <a:pt x="151" y="303"/>
                  </a:cubicBezTo>
                  <a:cubicBezTo>
                    <a:pt x="689" y="303"/>
                    <a:pt x="689" y="303"/>
                    <a:pt x="689" y="303"/>
                  </a:cubicBezTo>
                  <a:cubicBezTo>
                    <a:pt x="773" y="303"/>
                    <a:pt x="841" y="235"/>
                    <a:pt x="841" y="152"/>
                  </a:cubicBezTo>
                  <a:cubicBezTo>
                    <a:pt x="841" y="68"/>
                    <a:pt x="773" y="0"/>
                    <a:pt x="689" y="0"/>
                  </a:cubicBezTo>
                  <a:lnTo>
                    <a:pt x="151" y="0"/>
                  </a:ln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charset="0"/>
                  <a:ea typeface="ＭＳ Ｐゴシック" charset="0"/>
                </a:rPr>
                <a:t>Operation &amp;</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charset="0"/>
                  <a:ea typeface="ＭＳ Ｐゴシック" charset="0"/>
                </a:rPr>
                <a:t>Management</a:t>
              </a:r>
            </a:p>
          </p:txBody>
        </p:sp>
      </p:grpSp>
      <p:sp>
        <p:nvSpPr>
          <p:cNvPr id="7" name="Title 6">
            <a:extLst>
              <a:ext uri="{FF2B5EF4-FFF2-40B4-BE49-F238E27FC236}">
                <a16:creationId xmlns:a16="http://schemas.microsoft.com/office/drawing/2014/main" id="{B8834331-3616-0AB7-8444-50354E1915F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defTabSz="684213">
              <a:lnSpc>
                <a:spcPct val="80000"/>
              </a:lnSpc>
              <a:spcBef>
                <a:spcPct val="0"/>
              </a:spcBef>
            </a:pPr>
            <a:r>
              <a:rPr lang="en-US" sz="3200" dirty="0">
                <a:solidFill>
                  <a:schemeClr val="tx2"/>
                </a:solidFill>
                <a:latin typeface="+mj-lt"/>
                <a:ea typeface="CiscoSansTT Thin" charset="0"/>
                <a:cs typeface="CiscoSansTT Thin" charset="0"/>
              </a:rPr>
              <a:t>SRv6 is Fully Standardized</a:t>
            </a:r>
          </a:p>
        </p:txBody>
      </p:sp>
      <p:grpSp>
        <p:nvGrpSpPr>
          <p:cNvPr id="9" name="Group 8">
            <a:extLst>
              <a:ext uri="{FF2B5EF4-FFF2-40B4-BE49-F238E27FC236}">
                <a16:creationId xmlns:a16="http://schemas.microsoft.com/office/drawing/2014/main" id="{7538488E-EAFB-9F70-F84B-4F54FEDAE379}"/>
              </a:ext>
            </a:extLst>
          </p:cNvPr>
          <p:cNvGrpSpPr/>
          <p:nvPr/>
        </p:nvGrpSpPr>
        <p:grpSpPr>
          <a:xfrm>
            <a:off x="28400" y="2008184"/>
            <a:ext cx="5370494" cy="709077"/>
            <a:chOff x="638228" y="2661539"/>
            <a:chExt cx="6605555" cy="945436"/>
          </a:xfrm>
        </p:grpSpPr>
        <p:sp>
          <p:nvSpPr>
            <p:cNvPr id="6" name="Rectangle 5">
              <a:extLst>
                <a:ext uri="{FF2B5EF4-FFF2-40B4-BE49-F238E27FC236}">
                  <a16:creationId xmlns:a16="http://schemas.microsoft.com/office/drawing/2014/main" id="{2318592A-436E-1ABA-6E16-4E132115F72C}"/>
                </a:ext>
              </a:extLst>
            </p:cNvPr>
            <p:cNvSpPr>
              <a:spLocks noChangeArrowheads="1"/>
            </p:cNvSpPr>
            <p:nvPr/>
          </p:nvSpPr>
          <p:spPr bwMode="auto">
            <a:xfrm>
              <a:off x="2231730" y="2661539"/>
              <a:ext cx="5012053" cy="945436"/>
            </a:xfrm>
            <a:prstGeom prst="rect">
              <a:avLst/>
            </a:prstGeom>
            <a:solidFill>
              <a:schemeClr val="accent5">
                <a:lumMod val="20000"/>
                <a:lumOff val="80000"/>
              </a:schemeClr>
            </a:solidFill>
            <a:ln w="19050" algn="ctr">
              <a:noFill/>
              <a:miter lim="800000"/>
              <a:headEnd/>
              <a:tailEnd/>
            </a:ln>
          </p:spPr>
          <p:txBody>
            <a:bodyPr lIns="617302" tIns="68589" rIns="68589" bIns="68589" anchor="ctr"/>
            <a:lstStyle/>
            <a:p>
              <a:pPr marL="214313" marR="0" lvl="0" indent="-214313"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13133"/>
                  </a:solidFill>
                  <a:effectLst/>
                  <a:uLnTx/>
                  <a:uFillTx/>
                  <a:latin typeface="CiscoSansTT ExtraLight"/>
                  <a:ea typeface="ＭＳ Ｐゴシック" charset="0"/>
                </a:rPr>
                <a:t>SRv6 Network Programming – </a:t>
              </a:r>
              <a:r>
                <a:rPr kumimoji="0" lang="en-US" sz="1200" b="1" i="0" u="none" strike="noStrike" kern="1200" cap="none" spc="0" normalizeH="0" baseline="0" noProof="0">
                  <a:ln>
                    <a:noFill/>
                  </a:ln>
                  <a:solidFill>
                    <a:srgbClr val="313133"/>
                  </a:solidFill>
                  <a:effectLst/>
                  <a:uLnTx/>
                  <a:uFillTx/>
                  <a:latin typeface="CiscoSansTT ExtraLight"/>
                  <a:ea typeface="ＭＳ Ｐゴシック" charset="0"/>
                </a:rPr>
                <a:t>RFC 8986</a:t>
              </a:r>
            </a:p>
            <a:p>
              <a:pPr marL="214313" marR="0" lvl="0" indent="-214313" algn="l" defTabSz="457200" rtl="0" eaLnBrk="1" fontAlgn="base" latinLnBrk="0" hangingPunct="1">
                <a:lnSpc>
                  <a:spcPct val="100000"/>
                </a:lnSpc>
                <a:spcBef>
                  <a:spcPts val="450"/>
                </a:spcBef>
                <a:spcAft>
                  <a:spcPct val="0"/>
                </a:spcAft>
                <a:buClrTx/>
                <a:buSzTx/>
                <a:buFont typeface="Arial" panose="020B0604020202020204" pitchFamily="34" charset="0"/>
                <a:buChar char="•"/>
                <a:tabLst/>
                <a:defRPr/>
              </a:pPr>
              <a:r>
                <a:rPr kumimoji="1" lang="en-US" sz="1200" b="0" i="0" u="none" strike="noStrike" kern="1200" cap="none" spc="0" normalizeH="0" baseline="0" noProof="0">
                  <a:ln>
                    <a:noFill/>
                  </a:ln>
                  <a:solidFill>
                    <a:srgbClr val="282828"/>
                  </a:solidFill>
                  <a:effectLst/>
                  <a:uLnTx/>
                  <a:uFillTx/>
                  <a:latin typeface="CiscoSansTT ExtraLight"/>
                  <a:ea typeface="ＭＳ Ｐゴシック" charset="0"/>
                </a:rPr>
                <a:t>IPv6 SR header – </a:t>
              </a:r>
              <a:r>
                <a:rPr kumimoji="1" lang="en-US" sz="1200" b="1" i="0" u="none" strike="noStrike" kern="1200" cap="none" spc="0" normalizeH="0" baseline="0" noProof="0">
                  <a:ln>
                    <a:noFill/>
                  </a:ln>
                  <a:solidFill>
                    <a:srgbClr val="282828"/>
                  </a:solidFill>
                  <a:effectLst/>
                  <a:uLnTx/>
                  <a:uFillTx/>
                  <a:latin typeface="CiscoSansTT ExtraLight"/>
                  <a:ea typeface="ＭＳ Ｐゴシック" charset="0"/>
                </a:rPr>
                <a:t>RFC 8754</a:t>
              </a:r>
              <a:r>
                <a:rPr kumimoji="1" lang="en-US" sz="1200" b="0" i="0" u="none" strike="noStrike" kern="1200" cap="none" spc="0" normalizeH="0" baseline="0" noProof="0">
                  <a:ln>
                    <a:noFill/>
                  </a:ln>
                  <a:solidFill>
                    <a:srgbClr val="282828"/>
                  </a:solidFill>
                  <a:effectLst/>
                  <a:uLnTx/>
                  <a:uFillTx/>
                  <a:latin typeface="CiscoSansTT ExtraLight"/>
                  <a:ea typeface="ＭＳ Ｐゴシック" charset="0"/>
                </a:rPr>
                <a:t>  </a:t>
              </a:r>
            </a:p>
          </p:txBody>
        </p:sp>
        <p:sp>
          <p:nvSpPr>
            <p:cNvPr id="8" name="Freeform 8">
              <a:extLst>
                <a:ext uri="{FF2B5EF4-FFF2-40B4-BE49-F238E27FC236}">
                  <a16:creationId xmlns:a16="http://schemas.microsoft.com/office/drawing/2014/main" id="{01CEEA71-6A19-FB7B-83AB-9EBEE482070A}"/>
                </a:ext>
              </a:extLst>
            </p:cNvPr>
            <p:cNvSpPr>
              <a:spLocks/>
            </p:cNvSpPr>
            <p:nvPr/>
          </p:nvSpPr>
          <p:spPr bwMode="auto">
            <a:xfrm>
              <a:off x="638228" y="2663616"/>
              <a:ext cx="2263228" cy="943359"/>
            </a:xfrm>
            <a:custGeom>
              <a:avLst/>
              <a:gdLst>
                <a:gd name="T0" fmla="*/ 151 w 841"/>
                <a:gd name="T1" fmla="*/ 0 h 303"/>
                <a:gd name="T2" fmla="*/ 0 w 841"/>
                <a:gd name="T3" fmla="*/ 152 h 303"/>
                <a:gd name="T4" fmla="*/ 151 w 841"/>
                <a:gd name="T5" fmla="*/ 303 h 303"/>
                <a:gd name="T6" fmla="*/ 689 w 841"/>
                <a:gd name="T7" fmla="*/ 303 h 303"/>
                <a:gd name="T8" fmla="*/ 841 w 841"/>
                <a:gd name="T9" fmla="*/ 152 h 303"/>
                <a:gd name="T10" fmla="*/ 689 w 841"/>
                <a:gd name="T11" fmla="*/ 0 h 303"/>
                <a:gd name="T12" fmla="*/ 151 w 841"/>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841" h="303">
                  <a:moveTo>
                    <a:pt x="151" y="0"/>
                  </a:moveTo>
                  <a:cubicBezTo>
                    <a:pt x="68" y="0"/>
                    <a:pt x="0" y="68"/>
                    <a:pt x="0" y="152"/>
                  </a:cubicBezTo>
                  <a:cubicBezTo>
                    <a:pt x="0" y="235"/>
                    <a:pt x="68" y="303"/>
                    <a:pt x="151" y="303"/>
                  </a:cubicBezTo>
                  <a:cubicBezTo>
                    <a:pt x="689" y="303"/>
                    <a:pt x="689" y="303"/>
                    <a:pt x="689" y="303"/>
                  </a:cubicBezTo>
                  <a:cubicBezTo>
                    <a:pt x="773" y="303"/>
                    <a:pt x="841" y="235"/>
                    <a:pt x="841" y="152"/>
                  </a:cubicBezTo>
                  <a:cubicBezTo>
                    <a:pt x="841" y="68"/>
                    <a:pt x="773" y="0"/>
                    <a:pt x="689" y="0"/>
                  </a:cubicBezTo>
                  <a:lnTo>
                    <a:pt x="151"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charset="0"/>
                  <a:ea typeface="ＭＳ Ｐゴシック" charset="0"/>
                </a:rPr>
                <a:t>Data Plane</a:t>
              </a:r>
            </a:p>
          </p:txBody>
        </p:sp>
      </p:grpSp>
    </p:spTree>
    <p:extLst>
      <p:ext uri="{BB962C8B-B14F-4D97-AF65-F5344CB8AC3E}">
        <p14:creationId xmlns:p14="http://schemas.microsoft.com/office/powerpoint/2010/main" val="314252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24CB1E2-063B-413C-918E-9DB812C4DA3F}"/>
              </a:ext>
            </a:extLst>
          </p:cNvPr>
          <p:cNvGrpSpPr/>
          <p:nvPr/>
        </p:nvGrpSpPr>
        <p:grpSpPr>
          <a:xfrm>
            <a:off x="204385" y="2151983"/>
            <a:ext cx="3174095" cy="372194"/>
            <a:chOff x="272513" y="2869310"/>
            <a:chExt cx="4232126" cy="496259"/>
          </a:xfrm>
        </p:grpSpPr>
        <p:grpSp>
          <p:nvGrpSpPr>
            <p:cNvPr id="79" name="Group 78">
              <a:extLst>
                <a:ext uri="{FF2B5EF4-FFF2-40B4-BE49-F238E27FC236}">
                  <a16:creationId xmlns:a16="http://schemas.microsoft.com/office/drawing/2014/main" id="{FE204AA9-D43C-4B95-91B1-568A146C3035}"/>
                </a:ext>
              </a:extLst>
            </p:cNvPr>
            <p:cNvGrpSpPr/>
            <p:nvPr/>
          </p:nvGrpSpPr>
          <p:grpSpPr>
            <a:xfrm rot="5400000">
              <a:off x="2268576" y="1129506"/>
              <a:ext cx="240000" cy="4232126"/>
              <a:chOff x="3453414" y="-956087"/>
              <a:chExt cx="180000" cy="3620172"/>
            </a:xfrm>
          </p:grpSpPr>
          <p:cxnSp>
            <p:nvCxnSpPr>
              <p:cNvPr id="92" name="Straight Connector 91">
                <a:extLst>
                  <a:ext uri="{FF2B5EF4-FFF2-40B4-BE49-F238E27FC236}">
                    <a16:creationId xmlns:a16="http://schemas.microsoft.com/office/drawing/2014/main" id="{91241A05-2AA8-46CD-9168-D1CFFB997055}"/>
                  </a:ext>
                </a:extLst>
              </p:cNvPr>
              <p:cNvCxnSpPr>
                <a:cxnSpLocks/>
              </p:cNvCxnSpPr>
              <p:nvPr/>
            </p:nvCxnSpPr>
            <p:spPr>
              <a:xfrm rot="16200000" flipV="1">
                <a:off x="1815500" y="767142"/>
                <a:ext cx="3455829" cy="93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4BAAA60-C7AC-4550-A1B9-7D985DC8731B}"/>
                  </a:ext>
                </a:extLst>
              </p:cNvPr>
              <p:cNvSpPr>
                <a:spLocks noChangeAspect="1"/>
              </p:cNvSpPr>
              <p:nvPr/>
            </p:nvSpPr>
            <p:spPr>
              <a:xfrm>
                <a:off x="3453414" y="2458788"/>
                <a:ext cx="180000" cy="2052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srgbClr val="005073"/>
                  </a:solidFill>
                  <a:latin typeface="Calibri Light" panose="020F0302020204030204" pitchFamily="34" charset="0"/>
                </a:endParaRPr>
              </a:p>
            </p:txBody>
          </p:sp>
        </p:grpSp>
        <p:sp>
          <p:nvSpPr>
            <p:cNvPr id="85" name="TextBox 84">
              <a:extLst>
                <a:ext uri="{FF2B5EF4-FFF2-40B4-BE49-F238E27FC236}">
                  <a16:creationId xmlns:a16="http://schemas.microsoft.com/office/drawing/2014/main" id="{4858C0FE-7159-4FC1-A491-A842FE589497}"/>
                </a:ext>
              </a:extLst>
            </p:cNvPr>
            <p:cNvSpPr txBox="1"/>
            <p:nvPr/>
          </p:nvSpPr>
          <p:spPr>
            <a:xfrm>
              <a:off x="648257" y="2869310"/>
              <a:ext cx="1858201" cy="410370"/>
            </a:xfrm>
            <a:prstGeom prst="rect">
              <a:avLst/>
            </a:prstGeom>
            <a:noFill/>
          </p:spPr>
          <p:txBody>
            <a:bodyPr wrap="none" rtlCol="0">
              <a:spAutoFit/>
            </a:bodyPr>
            <a:lstStyle/>
            <a:p>
              <a:pPr algn="r" defTabSz="685783" fontAlgn="auto">
                <a:spcBef>
                  <a:spcPts val="0"/>
                </a:spcBef>
                <a:spcAft>
                  <a:spcPts val="0"/>
                </a:spcAft>
                <a:defRPr/>
              </a:pPr>
              <a:r>
                <a:rPr lang="en-US" sz="1400">
                  <a:solidFill>
                    <a:srgbClr val="00BCEB"/>
                  </a:solidFill>
                  <a:latin typeface="Calibri Light" panose="020F0302020204030204" pitchFamily="34" charset="0"/>
                  <a:ea typeface="+mn-ea"/>
                  <a:cs typeface="+mn-cs"/>
                </a:rPr>
                <a:t>Merchant Silicon</a:t>
              </a:r>
            </a:p>
          </p:txBody>
        </p:sp>
      </p:grpSp>
      <p:sp>
        <p:nvSpPr>
          <p:cNvPr id="2" name="Title 1"/>
          <p:cNvSpPr>
            <a:spLocks noGrp="1"/>
          </p:cNvSpPr>
          <p:nvPr>
            <p:ph type="title"/>
          </p:nvPr>
        </p:nvSpPr>
        <p:spPr/>
        <p:txBody>
          <a:bodyPr>
            <a:normAutofit fontScale="90000"/>
          </a:bodyPr>
          <a:lstStyle/>
          <a:p>
            <a:r>
              <a:rPr lang="en-US"/>
              <a:t>Rich SRv6 </a:t>
            </a:r>
            <a:r>
              <a:rPr lang="en-US" err="1"/>
              <a:t>uSID</a:t>
            </a:r>
            <a:r>
              <a:rPr lang="en-US"/>
              <a:t> Ecosystem</a:t>
            </a:r>
          </a:p>
        </p:txBody>
      </p:sp>
      <p:grpSp>
        <p:nvGrpSpPr>
          <p:cNvPr id="26" name="Group 25">
            <a:extLst>
              <a:ext uri="{FF2B5EF4-FFF2-40B4-BE49-F238E27FC236}">
                <a16:creationId xmlns:a16="http://schemas.microsoft.com/office/drawing/2014/main" id="{D87754CB-80EA-425F-A833-70690FA95071}"/>
              </a:ext>
            </a:extLst>
          </p:cNvPr>
          <p:cNvGrpSpPr/>
          <p:nvPr/>
        </p:nvGrpSpPr>
        <p:grpSpPr>
          <a:xfrm>
            <a:off x="5779809" y="2172272"/>
            <a:ext cx="3112672" cy="379946"/>
            <a:chOff x="7706411" y="2896362"/>
            <a:chExt cx="4150229" cy="506595"/>
          </a:xfrm>
        </p:grpSpPr>
        <p:grpSp>
          <p:nvGrpSpPr>
            <p:cNvPr id="48" name="Group 47">
              <a:extLst>
                <a:ext uri="{FF2B5EF4-FFF2-40B4-BE49-F238E27FC236}">
                  <a16:creationId xmlns:a16="http://schemas.microsoft.com/office/drawing/2014/main" id="{032FE6AE-76C4-D547-8D5E-D4C1484FD1D9}"/>
                </a:ext>
              </a:extLst>
            </p:cNvPr>
            <p:cNvGrpSpPr/>
            <p:nvPr/>
          </p:nvGrpSpPr>
          <p:grpSpPr>
            <a:xfrm rot="16200000">
              <a:off x="9661525" y="1207842"/>
              <a:ext cx="240001" cy="4150229"/>
              <a:chOff x="3453414" y="-886032"/>
              <a:chExt cx="180000" cy="3550117"/>
            </a:xfrm>
          </p:grpSpPr>
          <p:cxnSp>
            <p:nvCxnSpPr>
              <p:cNvPr id="49" name="Straight Connector 48">
                <a:extLst>
                  <a:ext uri="{FF2B5EF4-FFF2-40B4-BE49-F238E27FC236}">
                    <a16:creationId xmlns:a16="http://schemas.microsoft.com/office/drawing/2014/main" id="{BD35C0E9-E26A-AA45-A4FE-DAAB5FE525BE}"/>
                  </a:ext>
                </a:extLst>
              </p:cNvPr>
              <p:cNvCxnSpPr>
                <a:cxnSpLocks/>
              </p:cNvCxnSpPr>
              <p:nvPr/>
            </p:nvCxnSpPr>
            <p:spPr>
              <a:xfrm rot="5400000" flipH="1">
                <a:off x="1855212" y="806855"/>
                <a:ext cx="338577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87486720-0709-D345-81BF-D2C7D4840A39}"/>
                  </a:ext>
                </a:extLst>
              </p:cNvPr>
              <p:cNvSpPr>
                <a:spLocks noChangeAspect="1"/>
              </p:cNvSpPr>
              <p:nvPr/>
            </p:nvSpPr>
            <p:spPr>
              <a:xfrm>
                <a:off x="3453414" y="2458788"/>
                <a:ext cx="180000" cy="2052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srgbClr val="005073"/>
                  </a:solidFill>
                  <a:latin typeface="Calibri Light" panose="020F0302020204030204" pitchFamily="34" charset="0"/>
                </a:endParaRPr>
              </a:p>
            </p:txBody>
          </p:sp>
        </p:grpSp>
        <p:sp>
          <p:nvSpPr>
            <p:cNvPr id="57" name="TextBox 56">
              <a:extLst>
                <a:ext uri="{FF2B5EF4-FFF2-40B4-BE49-F238E27FC236}">
                  <a16:creationId xmlns:a16="http://schemas.microsoft.com/office/drawing/2014/main" id="{7B4311D2-325B-0745-9917-2AEF5F0BCF82}"/>
                </a:ext>
              </a:extLst>
            </p:cNvPr>
            <p:cNvSpPr txBox="1"/>
            <p:nvPr/>
          </p:nvSpPr>
          <p:spPr>
            <a:xfrm>
              <a:off x="10292703" y="2896362"/>
              <a:ext cx="1212297" cy="410370"/>
            </a:xfrm>
            <a:prstGeom prst="rect">
              <a:avLst/>
            </a:prstGeom>
            <a:noFill/>
          </p:spPr>
          <p:txBody>
            <a:bodyPr wrap="none" rtlCol="0">
              <a:spAutoFit/>
            </a:bodyPr>
            <a:lstStyle/>
            <a:p>
              <a:pPr algn="r" defTabSz="685783" fontAlgn="auto">
                <a:spcBef>
                  <a:spcPts val="0"/>
                </a:spcBef>
                <a:spcAft>
                  <a:spcPts val="0"/>
                </a:spcAft>
                <a:defRPr/>
              </a:pPr>
              <a:r>
                <a:rPr lang="en-US" sz="1400">
                  <a:solidFill>
                    <a:srgbClr val="00BCEB"/>
                  </a:solidFill>
                  <a:latin typeface="Calibri Light" panose="020F0302020204030204" pitchFamily="34" charset="0"/>
                  <a:ea typeface="+mn-ea"/>
                  <a:cs typeface="+mn-cs"/>
                </a:rPr>
                <a:t>Smart NIC</a:t>
              </a:r>
            </a:p>
          </p:txBody>
        </p:sp>
      </p:grpSp>
      <p:grpSp>
        <p:nvGrpSpPr>
          <p:cNvPr id="19" name="Group 18">
            <a:extLst>
              <a:ext uri="{FF2B5EF4-FFF2-40B4-BE49-F238E27FC236}">
                <a16:creationId xmlns:a16="http://schemas.microsoft.com/office/drawing/2014/main" id="{8307CCD4-C6C1-44AE-9909-665B453139D3}"/>
              </a:ext>
            </a:extLst>
          </p:cNvPr>
          <p:cNvGrpSpPr/>
          <p:nvPr/>
        </p:nvGrpSpPr>
        <p:grpSpPr>
          <a:xfrm>
            <a:off x="6498543" y="2561455"/>
            <a:ext cx="1866488" cy="442350"/>
            <a:chOff x="8664724" y="3415273"/>
            <a:chExt cx="2488650" cy="589800"/>
          </a:xfrm>
        </p:grpSpPr>
        <p:pic>
          <p:nvPicPr>
            <p:cNvPr id="58" name="Picture 57">
              <a:extLst>
                <a:ext uri="{FF2B5EF4-FFF2-40B4-BE49-F238E27FC236}">
                  <a16:creationId xmlns:a16="http://schemas.microsoft.com/office/drawing/2014/main" id="{1A5E49C2-6670-C64A-8B42-6A59EE7F31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4724" y="3515506"/>
              <a:ext cx="664447" cy="440861"/>
            </a:xfrm>
            <a:prstGeom prst="rect">
              <a:avLst/>
            </a:prstGeom>
          </p:spPr>
        </p:pic>
        <p:pic>
          <p:nvPicPr>
            <p:cNvPr id="59" name="Picture 58">
              <a:extLst>
                <a:ext uri="{FF2B5EF4-FFF2-40B4-BE49-F238E27FC236}">
                  <a16:creationId xmlns:a16="http://schemas.microsoft.com/office/drawing/2014/main" id="{FB506018-3755-0F4C-AFE7-AF022F187A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8878" y="3415273"/>
              <a:ext cx="1474496" cy="589800"/>
            </a:xfrm>
            <a:prstGeom prst="rect">
              <a:avLst/>
            </a:prstGeom>
          </p:spPr>
        </p:pic>
      </p:grpSp>
      <p:grpSp>
        <p:nvGrpSpPr>
          <p:cNvPr id="27" name="Group 26">
            <a:extLst>
              <a:ext uri="{FF2B5EF4-FFF2-40B4-BE49-F238E27FC236}">
                <a16:creationId xmlns:a16="http://schemas.microsoft.com/office/drawing/2014/main" id="{3BBE3047-8AF1-4C4E-93BF-0B1294050190}"/>
              </a:ext>
            </a:extLst>
          </p:cNvPr>
          <p:cNvGrpSpPr/>
          <p:nvPr/>
        </p:nvGrpSpPr>
        <p:grpSpPr>
          <a:xfrm>
            <a:off x="5133612" y="3810053"/>
            <a:ext cx="3782259" cy="382868"/>
            <a:chOff x="6844816" y="5080071"/>
            <a:chExt cx="5043012" cy="510490"/>
          </a:xfrm>
        </p:grpSpPr>
        <p:grpSp>
          <p:nvGrpSpPr>
            <p:cNvPr id="38" name="Group 37">
              <a:extLst>
                <a:ext uri="{FF2B5EF4-FFF2-40B4-BE49-F238E27FC236}">
                  <a16:creationId xmlns:a16="http://schemas.microsoft.com/office/drawing/2014/main" id="{EA7F6115-E69E-D04D-92D0-074BEDEDBAD0}"/>
                </a:ext>
              </a:extLst>
            </p:cNvPr>
            <p:cNvGrpSpPr/>
            <p:nvPr/>
          </p:nvGrpSpPr>
          <p:grpSpPr>
            <a:xfrm rot="16200000">
              <a:off x="9246322" y="2949055"/>
              <a:ext cx="240000" cy="5043012"/>
              <a:chOff x="3453414" y="-1649727"/>
              <a:chExt cx="180000" cy="4313813"/>
            </a:xfrm>
          </p:grpSpPr>
          <p:cxnSp>
            <p:nvCxnSpPr>
              <p:cNvPr id="39" name="Straight Connector 38">
                <a:extLst>
                  <a:ext uri="{FF2B5EF4-FFF2-40B4-BE49-F238E27FC236}">
                    <a16:creationId xmlns:a16="http://schemas.microsoft.com/office/drawing/2014/main" id="{18A45BE6-5A54-944C-9321-C2CE7733FFC0}"/>
                  </a:ext>
                </a:extLst>
              </p:cNvPr>
              <p:cNvCxnSpPr>
                <a:cxnSpLocks/>
              </p:cNvCxnSpPr>
              <p:nvPr/>
            </p:nvCxnSpPr>
            <p:spPr>
              <a:xfrm rot="5400000" flipH="1">
                <a:off x="1468678" y="420324"/>
                <a:ext cx="4149474" cy="93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29E649A1-4ECC-DB44-9783-035809A7CCC0}"/>
                  </a:ext>
                </a:extLst>
              </p:cNvPr>
              <p:cNvSpPr>
                <a:spLocks noChangeAspect="1"/>
              </p:cNvSpPr>
              <p:nvPr/>
            </p:nvSpPr>
            <p:spPr>
              <a:xfrm>
                <a:off x="3453414" y="2458789"/>
                <a:ext cx="180000" cy="2052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srgbClr val="005073"/>
                  </a:solidFill>
                  <a:latin typeface="Calibri Light" panose="020F0302020204030204" pitchFamily="34" charset="0"/>
                </a:endParaRPr>
              </a:p>
            </p:txBody>
          </p:sp>
        </p:grpSp>
        <p:sp>
          <p:nvSpPr>
            <p:cNvPr id="41" name="TextBox 40">
              <a:extLst>
                <a:ext uri="{FF2B5EF4-FFF2-40B4-BE49-F238E27FC236}">
                  <a16:creationId xmlns:a16="http://schemas.microsoft.com/office/drawing/2014/main" id="{DD4779D6-042B-E54B-AF97-4D14EC70517F}"/>
                </a:ext>
              </a:extLst>
            </p:cNvPr>
            <p:cNvSpPr txBox="1"/>
            <p:nvPr/>
          </p:nvSpPr>
          <p:spPr>
            <a:xfrm>
              <a:off x="10450805" y="5080071"/>
              <a:ext cx="1050545" cy="410369"/>
            </a:xfrm>
            <a:prstGeom prst="rect">
              <a:avLst/>
            </a:prstGeom>
            <a:noFill/>
          </p:spPr>
          <p:txBody>
            <a:bodyPr wrap="none" rtlCol="0">
              <a:spAutoFit/>
            </a:bodyPr>
            <a:lstStyle/>
            <a:p>
              <a:pPr algn="r" defTabSz="685783" fontAlgn="auto">
                <a:spcBef>
                  <a:spcPts val="0"/>
                </a:spcBef>
                <a:spcAft>
                  <a:spcPts val="0"/>
                </a:spcAft>
                <a:defRPr/>
              </a:pPr>
              <a:r>
                <a:rPr lang="en-US" sz="1400">
                  <a:solidFill>
                    <a:srgbClr val="00BCEB"/>
                  </a:solidFill>
                  <a:latin typeface="Calibri Light" panose="020F0302020204030204" pitchFamily="34" charset="0"/>
                  <a:ea typeface="+mn-ea"/>
                  <a:cs typeface="+mn-cs"/>
                </a:rPr>
                <a:t>Partners</a:t>
              </a:r>
            </a:p>
          </p:txBody>
        </p:sp>
      </p:grpSp>
      <p:grpSp>
        <p:nvGrpSpPr>
          <p:cNvPr id="28" name="Group 27">
            <a:extLst>
              <a:ext uri="{FF2B5EF4-FFF2-40B4-BE49-F238E27FC236}">
                <a16:creationId xmlns:a16="http://schemas.microsoft.com/office/drawing/2014/main" id="{401D8ED4-6C8D-41A8-95CB-F324C2E4166A}"/>
              </a:ext>
            </a:extLst>
          </p:cNvPr>
          <p:cNvGrpSpPr/>
          <p:nvPr/>
        </p:nvGrpSpPr>
        <p:grpSpPr>
          <a:xfrm>
            <a:off x="5706784" y="4219267"/>
            <a:ext cx="2897993" cy="894167"/>
            <a:chOff x="7609044" y="5625690"/>
            <a:chExt cx="3863991" cy="1192222"/>
          </a:xfrm>
        </p:grpSpPr>
        <p:pic>
          <p:nvPicPr>
            <p:cNvPr id="45" name="Picture 44">
              <a:extLst>
                <a:ext uri="{FF2B5EF4-FFF2-40B4-BE49-F238E27FC236}">
                  <a16:creationId xmlns:a16="http://schemas.microsoft.com/office/drawing/2014/main" id="{F96BCD81-89E5-1D48-B7B2-091B6AF39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35163" y="5637729"/>
              <a:ext cx="1000660" cy="343560"/>
            </a:xfrm>
            <a:prstGeom prst="rect">
              <a:avLst/>
            </a:prstGeom>
          </p:spPr>
        </p:pic>
        <p:pic>
          <p:nvPicPr>
            <p:cNvPr id="47" name="Picture 46">
              <a:extLst>
                <a:ext uri="{FF2B5EF4-FFF2-40B4-BE49-F238E27FC236}">
                  <a16:creationId xmlns:a16="http://schemas.microsoft.com/office/drawing/2014/main" id="{06C42494-C5FF-194C-AFD2-FB1B2B2A35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02618" y="5652554"/>
              <a:ext cx="939873" cy="376316"/>
            </a:xfrm>
            <a:prstGeom prst="rect">
              <a:avLst/>
            </a:prstGeom>
          </p:spPr>
        </p:pic>
        <p:pic>
          <p:nvPicPr>
            <p:cNvPr id="5" name="Picture 4" descr="Logo, company name&#10;&#10;Description automatically generated">
              <a:extLst>
                <a:ext uri="{FF2B5EF4-FFF2-40B4-BE49-F238E27FC236}">
                  <a16:creationId xmlns:a16="http://schemas.microsoft.com/office/drawing/2014/main" id="{48FFEF86-8D54-49FF-AFBA-C393A4C6C4AB}"/>
                </a:ext>
              </a:extLst>
            </p:cNvPr>
            <p:cNvPicPr>
              <a:picLocks noChangeAspect="1"/>
            </p:cNvPicPr>
            <p:nvPr/>
          </p:nvPicPr>
          <p:blipFill>
            <a:blip r:embed="rId7"/>
            <a:stretch>
              <a:fillRect/>
            </a:stretch>
          </p:blipFill>
          <p:spPr>
            <a:xfrm>
              <a:off x="9003264" y="6096049"/>
              <a:ext cx="1299353" cy="721863"/>
            </a:xfrm>
            <a:prstGeom prst="rect">
              <a:avLst/>
            </a:prstGeom>
          </p:spPr>
        </p:pic>
        <p:pic>
          <p:nvPicPr>
            <p:cNvPr id="7" name="Picture 6" descr="Logo, company name&#10;&#10;Description automatically generated">
              <a:extLst>
                <a:ext uri="{FF2B5EF4-FFF2-40B4-BE49-F238E27FC236}">
                  <a16:creationId xmlns:a16="http://schemas.microsoft.com/office/drawing/2014/main" id="{0F27E0B8-6F25-45C4-AE3D-83369054A1E4}"/>
                </a:ext>
              </a:extLst>
            </p:cNvPr>
            <p:cNvPicPr>
              <a:picLocks noChangeAspect="1"/>
            </p:cNvPicPr>
            <p:nvPr/>
          </p:nvPicPr>
          <p:blipFill>
            <a:blip r:embed="rId8"/>
            <a:stretch>
              <a:fillRect/>
            </a:stretch>
          </p:blipFill>
          <p:spPr>
            <a:xfrm>
              <a:off x="10416480" y="6142913"/>
              <a:ext cx="1056555" cy="586975"/>
            </a:xfrm>
            <a:prstGeom prst="rect">
              <a:avLst/>
            </a:prstGeom>
          </p:spPr>
        </p:pic>
        <p:pic>
          <p:nvPicPr>
            <p:cNvPr id="4" name="Picture 3" descr="Logo, company name&#10;&#10;Description automatically generated">
              <a:extLst>
                <a:ext uri="{FF2B5EF4-FFF2-40B4-BE49-F238E27FC236}">
                  <a16:creationId xmlns:a16="http://schemas.microsoft.com/office/drawing/2014/main" id="{34169EBD-FCD8-4D29-BFE1-3A28A4890774}"/>
                </a:ext>
              </a:extLst>
            </p:cNvPr>
            <p:cNvPicPr>
              <a:picLocks noChangeAspect="1"/>
            </p:cNvPicPr>
            <p:nvPr/>
          </p:nvPicPr>
          <p:blipFill>
            <a:blip r:embed="rId9"/>
            <a:stretch>
              <a:fillRect/>
            </a:stretch>
          </p:blipFill>
          <p:spPr>
            <a:xfrm>
              <a:off x="7609044" y="6207376"/>
              <a:ext cx="1237952" cy="458043"/>
            </a:xfrm>
            <a:prstGeom prst="rect">
              <a:avLst/>
            </a:prstGeom>
          </p:spPr>
        </p:pic>
        <p:pic>
          <p:nvPicPr>
            <p:cNvPr id="22" name="Picture 21" descr="Logo&#10;&#10;Description automatically generated">
              <a:extLst>
                <a:ext uri="{FF2B5EF4-FFF2-40B4-BE49-F238E27FC236}">
                  <a16:creationId xmlns:a16="http://schemas.microsoft.com/office/drawing/2014/main" id="{0698D45D-C81E-4270-8931-6557F538A4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06413" y="5625690"/>
              <a:ext cx="1146041" cy="318345"/>
            </a:xfrm>
            <a:prstGeom prst="rect">
              <a:avLst/>
            </a:prstGeom>
          </p:spPr>
        </p:pic>
      </p:grpSp>
      <p:grpSp>
        <p:nvGrpSpPr>
          <p:cNvPr id="37" name="Group 36">
            <a:extLst>
              <a:ext uri="{FF2B5EF4-FFF2-40B4-BE49-F238E27FC236}">
                <a16:creationId xmlns:a16="http://schemas.microsoft.com/office/drawing/2014/main" id="{533298F9-9594-48E4-9F63-954C589D8E09}"/>
              </a:ext>
            </a:extLst>
          </p:cNvPr>
          <p:cNvGrpSpPr/>
          <p:nvPr/>
        </p:nvGrpSpPr>
        <p:grpSpPr>
          <a:xfrm>
            <a:off x="198893" y="3464094"/>
            <a:ext cx="2627303" cy="372776"/>
            <a:chOff x="265191" y="4618792"/>
            <a:chExt cx="3503070" cy="497034"/>
          </a:xfrm>
        </p:grpSpPr>
        <p:sp>
          <p:nvSpPr>
            <p:cNvPr id="113" name="TextBox 112">
              <a:extLst>
                <a:ext uri="{FF2B5EF4-FFF2-40B4-BE49-F238E27FC236}">
                  <a16:creationId xmlns:a16="http://schemas.microsoft.com/office/drawing/2014/main" id="{7809AFB4-31F6-418B-9F6A-6815D2F8B897}"/>
                </a:ext>
              </a:extLst>
            </p:cNvPr>
            <p:cNvSpPr txBox="1"/>
            <p:nvPr/>
          </p:nvSpPr>
          <p:spPr>
            <a:xfrm>
              <a:off x="665362" y="4618792"/>
              <a:ext cx="2723823" cy="410369"/>
            </a:xfrm>
            <a:prstGeom prst="rect">
              <a:avLst/>
            </a:prstGeom>
            <a:noFill/>
          </p:spPr>
          <p:txBody>
            <a:bodyPr wrap="none" rtlCol="0">
              <a:spAutoFit/>
            </a:bodyPr>
            <a:lstStyle/>
            <a:p>
              <a:pPr algn="r" defTabSz="685783" fontAlgn="auto">
                <a:spcBef>
                  <a:spcPts val="0"/>
                </a:spcBef>
                <a:spcAft>
                  <a:spcPts val="0"/>
                </a:spcAft>
                <a:defRPr/>
              </a:pPr>
              <a:r>
                <a:rPr lang="en-US" sz="1400">
                  <a:solidFill>
                    <a:srgbClr val="00BCEB"/>
                  </a:solidFill>
                  <a:latin typeface="Calibri Light" panose="020F0302020204030204" pitchFamily="34" charset="0"/>
                  <a:ea typeface="+mn-ea"/>
                  <a:cs typeface="+mn-cs"/>
                </a:rPr>
                <a:t>Open-Source Applications</a:t>
              </a:r>
            </a:p>
          </p:txBody>
        </p:sp>
        <p:grpSp>
          <p:nvGrpSpPr>
            <p:cNvPr id="114" name="Group 113">
              <a:extLst>
                <a:ext uri="{FF2B5EF4-FFF2-40B4-BE49-F238E27FC236}">
                  <a16:creationId xmlns:a16="http://schemas.microsoft.com/office/drawing/2014/main" id="{6F5F7550-289B-467B-AB51-78EB0C778929}"/>
                </a:ext>
              </a:extLst>
            </p:cNvPr>
            <p:cNvGrpSpPr/>
            <p:nvPr/>
          </p:nvGrpSpPr>
          <p:grpSpPr>
            <a:xfrm rot="5400000">
              <a:off x="1896726" y="3244291"/>
              <a:ext cx="240000" cy="3503070"/>
              <a:chOff x="3453414" y="-332451"/>
              <a:chExt cx="180000" cy="2996536"/>
            </a:xfrm>
          </p:grpSpPr>
          <p:cxnSp>
            <p:nvCxnSpPr>
              <p:cNvPr id="124" name="Straight Connector 123">
                <a:extLst>
                  <a:ext uri="{FF2B5EF4-FFF2-40B4-BE49-F238E27FC236}">
                    <a16:creationId xmlns:a16="http://schemas.microsoft.com/office/drawing/2014/main" id="{24D70B5A-5FE9-4E46-8E20-17011872B61A}"/>
                  </a:ext>
                </a:extLst>
              </p:cNvPr>
              <p:cNvCxnSpPr>
                <a:cxnSpLocks/>
              </p:cNvCxnSpPr>
              <p:nvPr/>
            </p:nvCxnSpPr>
            <p:spPr>
              <a:xfrm rot="16200000" flipV="1">
                <a:off x="2132004" y="1083645"/>
                <a:ext cx="2832194"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E5A9D308-3E07-446F-A9C0-BD0B5197499E}"/>
                  </a:ext>
                </a:extLst>
              </p:cNvPr>
              <p:cNvSpPr>
                <a:spLocks noChangeAspect="1"/>
              </p:cNvSpPr>
              <p:nvPr/>
            </p:nvSpPr>
            <p:spPr>
              <a:xfrm>
                <a:off x="3453414" y="2458788"/>
                <a:ext cx="180000" cy="2052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srgbClr val="005073"/>
                  </a:solidFill>
                  <a:latin typeface="Calibri Light" panose="020F0302020204030204" pitchFamily="34" charset="0"/>
                </a:endParaRPr>
              </a:p>
            </p:txBody>
          </p:sp>
        </p:grpSp>
      </p:grpSp>
      <p:pic>
        <p:nvPicPr>
          <p:cNvPr id="32" name="Picture 31" descr="Icon&#10;&#10;Description automatically generated">
            <a:extLst>
              <a:ext uri="{FF2B5EF4-FFF2-40B4-BE49-F238E27FC236}">
                <a16:creationId xmlns:a16="http://schemas.microsoft.com/office/drawing/2014/main" id="{95ABEEF6-A4C6-41E0-9D8D-2856B44B3B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3510" y="1826775"/>
            <a:ext cx="1936982" cy="1936982"/>
          </a:xfrm>
          <a:prstGeom prst="rect">
            <a:avLst/>
          </a:prstGeom>
        </p:spPr>
      </p:pic>
      <p:grpSp>
        <p:nvGrpSpPr>
          <p:cNvPr id="21" name="Group 20">
            <a:extLst>
              <a:ext uri="{FF2B5EF4-FFF2-40B4-BE49-F238E27FC236}">
                <a16:creationId xmlns:a16="http://schemas.microsoft.com/office/drawing/2014/main" id="{5E81E304-26AA-4495-BF51-E78CCB9361A4}"/>
              </a:ext>
            </a:extLst>
          </p:cNvPr>
          <p:cNvGrpSpPr/>
          <p:nvPr/>
        </p:nvGrpSpPr>
        <p:grpSpPr>
          <a:xfrm>
            <a:off x="206947" y="879107"/>
            <a:ext cx="3782263" cy="373451"/>
            <a:chOff x="275929" y="1172143"/>
            <a:chExt cx="5043017" cy="497934"/>
          </a:xfrm>
        </p:grpSpPr>
        <p:grpSp>
          <p:nvGrpSpPr>
            <p:cNvPr id="78" name="Group 77">
              <a:extLst>
                <a:ext uri="{FF2B5EF4-FFF2-40B4-BE49-F238E27FC236}">
                  <a16:creationId xmlns:a16="http://schemas.microsoft.com/office/drawing/2014/main" id="{018E719F-F417-4965-BEA5-061721F42330}"/>
                </a:ext>
              </a:extLst>
            </p:cNvPr>
            <p:cNvGrpSpPr/>
            <p:nvPr/>
          </p:nvGrpSpPr>
          <p:grpSpPr>
            <a:xfrm rot="5400000">
              <a:off x="2677437" y="-971432"/>
              <a:ext cx="240001" cy="5043017"/>
              <a:chOff x="3453414" y="-1649724"/>
              <a:chExt cx="180000" cy="4313809"/>
            </a:xfrm>
          </p:grpSpPr>
          <p:cxnSp>
            <p:nvCxnSpPr>
              <p:cNvPr id="81" name="Straight Connector 80">
                <a:extLst>
                  <a:ext uri="{FF2B5EF4-FFF2-40B4-BE49-F238E27FC236}">
                    <a16:creationId xmlns:a16="http://schemas.microsoft.com/office/drawing/2014/main" id="{FB590E52-EF49-46DE-8A96-D5EECF45AC6F}"/>
                  </a:ext>
                </a:extLst>
              </p:cNvPr>
              <p:cNvCxnSpPr>
                <a:cxnSpLocks/>
              </p:cNvCxnSpPr>
              <p:nvPr/>
            </p:nvCxnSpPr>
            <p:spPr>
              <a:xfrm rot="5400000" flipH="1">
                <a:off x="1468680" y="420324"/>
                <a:ext cx="4149467" cy="93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E652AF04-3008-4F64-8103-0FE7684EB2E1}"/>
                  </a:ext>
                </a:extLst>
              </p:cNvPr>
              <p:cNvSpPr>
                <a:spLocks noChangeAspect="1"/>
              </p:cNvSpPr>
              <p:nvPr/>
            </p:nvSpPr>
            <p:spPr>
              <a:xfrm>
                <a:off x="3453414" y="2458788"/>
                <a:ext cx="180000" cy="2052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srgbClr val="005073"/>
                  </a:solidFill>
                  <a:latin typeface="Calibri Light" panose="020F0302020204030204" pitchFamily="34" charset="0"/>
                </a:endParaRPr>
              </a:p>
            </p:txBody>
          </p:sp>
        </p:grpSp>
        <p:sp>
          <p:nvSpPr>
            <p:cNvPr id="80" name="TextBox 79">
              <a:extLst>
                <a:ext uri="{FF2B5EF4-FFF2-40B4-BE49-F238E27FC236}">
                  <a16:creationId xmlns:a16="http://schemas.microsoft.com/office/drawing/2014/main" id="{4418E773-D6A6-4AE5-9FB2-C5B056A240FB}"/>
                </a:ext>
              </a:extLst>
            </p:cNvPr>
            <p:cNvSpPr txBox="1"/>
            <p:nvPr/>
          </p:nvSpPr>
          <p:spPr>
            <a:xfrm>
              <a:off x="680752" y="1172143"/>
              <a:ext cx="3640997" cy="410369"/>
            </a:xfrm>
            <a:prstGeom prst="rect">
              <a:avLst/>
            </a:prstGeom>
            <a:noFill/>
          </p:spPr>
          <p:txBody>
            <a:bodyPr wrap="none" rtlCol="0">
              <a:spAutoFit/>
            </a:bodyPr>
            <a:lstStyle/>
            <a:p>
              <a:pPr algn="r" defTabSz="685783" fontAlgn="auto">
                <a:spcBef>
                  <a:spcPts val="0"/>
                </a:spcBef>
                <a:spcAft>
                  <a:spcPts val="0"/>
                </a:spcAft>
                <a:defRPr/>
              </a:pPr>
              <a:r>
                <a:rPr lang="en-US" sz="1400">
                  <a:solidFill>
                    <a:srgbClr val="00BCEB"/>
                  </a:solidFill>
                  <a:latin typeface="Calibri Light" panose="020F0302020204030204" pitchFamily="34" charset="0"/>
                  <a:ea typeface="+mn-ea"/>
                  <a:cs typeface="+mn-cs"/>
                </a:rPr>
                <a:t>Network Equipment Manufacturers</a:t>
              </a:r>
            </a:p>
          </p:txBody>
        </p:sp>
      </p:grpSp>
      <p:grpSp>
        <p:nvGrpSpPr>
          <p:cNvPr id="23" name="Group 22">
            <a:extLst>
              <a:ext uri="{FF2B5EF4-FFF2-40B4-BE49-F238E27FC236}">
                <a16:creationId xmlns:a16="http://schemas.microsoft.com/office/drawing/2014/main" id="{BA5120AF-B36A-4419-8EC8-0CAD94349E6B}"/>
              </a:ext>
            </a:extLst>
          </p:cNvPr>
          <p:cNvGrpSpPr/>
          <p:nvPr/>
        </p:nvGrpSpPr>
        <p:grpSpPr>
          <a:xfrm>
            <a:off x="5128125" y="505526"/>
            <a:ext cx="3782262" cy="370904"/>
            <a:chOff x="6837500" y="674035"/>
            <a:chExt cx="5043016" cy="494538"/>
          </a:xfrm>
        </p:grpSpPr>
        <p:sp>
          <p:nvSpPr>
            <p:cNvPr id="102" name="TextBox 101">
              <a:extLst>
                <a:ext uri="{FF2B5EF4-FFF2-40B4-BE49-F238E27FC236}">
                  <a16:creationId xmlns:a16="http://schemas.microsoft.com/office/drawing/2014/main" id="{B9337C3C-8CF5-4F25-BA77-B13E0A402C6B}"/>
                </a:ext>
              </a:extLst>
            </p:cNvPr>
            <p:cNvSpPr txBox="1"/>
            <p:nvPr/>
          </p:nvSpPr>
          <p:spPr>
            <a:xfrm>
              <a:off x="8189464" y="674035"/>
              <a:ext cx="3313301" cy="410369"/>
            </a:xfrm>
            <a:prstGeom prst="rect">
              <a:avLst/>
            </a:prstGeom>
            <a:noFill/>
          </p:spPr>
          <p:txBody>
            <a:bodyPr wrap="none" rtlCol="0">
              <a:spAutoFit/>
            </a:bodyPr>
            <a:lstStyle/>
            <a:p>
              <a:pPr algn="r" defTabSz="685783" fontAlgn="auto">
                <a:spcBef>
                  <a:spcPts val="0"/>
                </a:spcBef>
                <a:spcAft>
                  <a:spcPts val="0"/>
                </a:spcAft>
                <a:defRPr/>
              </a:pPr>
              <a:r>
                <a:rPr lang="en-US" sz="1400">
                  <a:solidFill>
                    <a:srgbClr val="00BCEB"/>
                  </a:solidFill>
                  <a:latin typeface="Calibri Light" panose="020F0302020204030204" pitchFamily="34" charset="0"/>
                  <a:ea typeface="+mn-ea"/>
                  <a:cs typeface="+mn-cs"/>
                </a:rPr>
                <a:t>Open-Source Networking Stacks</a:t>
              </a:r>
            </a:p>
          </p:txBody>
        </p:sp>
        <p:grpSp>
          <p:nvGrpSpPr>
            <p:cNvPr id="106" name="Group 105">
              <a:extLst>
                <a:ext uri="{FF2B5EF4-FFF2-40B4-BE49-F238E27FC236}">
                  <a16:creationId xmlns:a16="http://schemas.microsoft.com/office/drawing/2014/main" id="{EA88F38C-09FD-4B34-829D-D0023F7542FF}"/>
                </a:ext>
              </a:extLst>
            </p:cNvPr>
            <p:cNvGrpSpPr/>
            <p:nvPr/>
          </p:nvGrpSpPr>
          <p:grpSpPr>
            <a:xfrm rot="16200000">
              <a:off x="9239008" y="-1472935"/>
              <a:ext cx="240000" cy="5043016"/>
              <a:chOff x="3453414" y="-1649724"/>
              <a:chExt cx="180000" cy="4313809"/>
            </a:xfrm>
          </p:grpSpPr>
          <p:cxnSp>
            <p:nvCxnSpPr>
              <p:cNvPr id="110" name="Straight Connector 109">
                <a:extLst>
                  <a:ext uri="{FF2B5EF4-FFF2-40B4-BE49-F238E27FC236}">
                    <a16:creationId xmlns:a16="http://schemas.microsoft.com/office/drawing/2014/main" id="{BC4D0ACA-66E8-47B1-A502-CA2F40520474}"/>
                  </a:ext>
                </a:extLst>
              </p:cNvPr>
              <p:cNvCxnSpPr>
                <a:cxnSpLocks/>
              </p:cNvCxnSpPr>
              <p:nvPr/>
            </p:nvCxnSpPr>
            <p:spPr>
              <a:xfrm rot="5400000" flipH="1">
                <a:off x="1468680" y="420324"/>
                <a:ext cx="4149467" cy="937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A8CD66D-106D-4BA9-A248-9E5CF9701D7D}"/>
                  </a:ext>
                </a:extLst>
              </p:cNvPr>
              <p:cNvSpPr>
                <a:spLocks noChangeAspect="1"/>
              </p:cNvSpPr>
              <p:nvPr/>
            </p:nvSpPr>
            <p:spPr>
              <a:xfrm>
                <a:off x="3453414" y="2458788"/>
                <a:ext cx="180000" cy="2052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auto">
                  <a:spcBef>
                    <a:spcPts val="0"/>
                  </a:spcBef>
                  <a:spcAft>
                    <a:spcPts val="0"/>
                  </a:spcAft>
                  <a:defRPr/>
                </a:pPr>
                <a:endParaRPr lang="en-US">
                  <a:solidFill>
                    <a:srgbClr val="005073"/>
                  </a:solidFill>
                  <a:latin typeface="Calibri Light" panose="020F0302020204030204" pitchFamily="34" charset="0"/>
                </a:endParaRPr>
              </a:p>
            </p:txBody>
          </p:sp>
        </p:grpSp>
      </p:grpSp>
      <p:grpSp>
        <p:nvGrpSpPr>
          <p:cNvPr id="10" name="Group 9">
            <a:extLst>
              <a:ext uri="{FF2B5EF4-FFF2-40B4-BE49-F238E27FC236}">
                <a16:creationId xmlns:a16="http://schemas.microsoft.com/office/drawing/2014/main" id="{A5E3DF0C-E61A-E582-854C-AC836861C43C}"/>
              </a:ext>
            </a:extLst>
          </p:cNvPr>
          <p:cNvGrpSpPr/>
          <p:nvPr/>
        </p:nvGrpSpPr>
        <p:grpSpPr>
          <a:xfrm>
            <a:off x="259504" y="3955687"/>
            <a:ext cx="3332054" cy="878854"/>
            <a:chOff x="327747" y="3938066"/>
            <a:chExt cx="3332053" cy="878854"/>
          </a:xfrm>
        </p:grpSpPr>
        <p:pic>
          <p:nvPicPr>
            <p:cNvPr id="13" name="Picture 12">
              <a:extLst>
                <a:ext uri="{FF2B5EF4-FFF2-40B4-BE49-F238E27FC236}">
                  <a16:creationId xmlns:a16="http://schemas.microsoft.com/office/drawing/2014/main" id="{EB85995A-F2F4-45B0-137B-DE3DE664CE7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36431" y="4457433"/>
              <a:ext cx="646169" cy="352162"/>
            </a:xfrm>
            <a:prstGeom prst="rect">
              <a:avLst/>
            </a:prstGeom>
          </p:spPr>
        </p:pic>
        <p:pic>
          <p:nvPicPr>
            <p:cNvPr id="14" name="Picture 13">
              <a:extLst>
                <a:ext uri="{FF2B5EF4-FFF2-40B4-BE49-F238E27FC236}">
                  <a16:creationId xmlns:a16="http://schemas.microsoft.com/office/drawing/2014/main" id="{5F91D9C5-39CC-05D9-EEF2-684B5149458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97390" y="4478428"/>
              <a:ext cx="815736" cy="225602"/>
            </a:xfrm>
            <a:prstGeom prst="rect">
              <a:avLst/>
            </a:prstGeom>
          </p:spPr>
        </p:pic>
        <p:pic>
          <p:nvPicPr>
            <p:cNvPr id="15" name="Picture 14">
              <a:extLst>
                <a:ext uri="{FF2B5EF4-FFF2-40B4-BE49-F238E27FC236}">
                  <a16:creationId xmlns:a16="http://schemas.microsoft.com/office/drawing/2014/main" id="{FD08F92A-6290-CDE5-FC8A-8ECD9A72905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6948" y="4473245"/>
              <a:ext cx="690220" cy="326704"/>
            </a:xfrm>
            <a:prstGeom prst="rect">
              <a:avLst/>
            </a:prstGeom>
          </p:spPr>
        </p:pic>
        <p:grpSp>
          <p:nvGrpSpPr>
            <p:cNvPr id="16" name="Group 15">
              <a:extLst>
                <a:ext uri="{FF2B5EF4-FFF2-40B4-BE49-F238E27FC236}">
                  <a16:creationId xmlns:a16="http://schemas.microsoft.com/office/drawing/2014/main" id="{ABDB7452-2816-0D55-5024-401ECA923DF8}"/>
                </a:ext>
              </a:extLst>
            </p:cNvPr>
            <p:cNvGrpSpPr/>
            <p:nvPr/>
          </p:nvGrpSpPr>
          <p:grpSpPr>
            <a:xfrm>
              <a:off x="327747" y="3938066"/>
              <a:ext cx="566138" cy="486145"/>
              <a:chOff x="5732897" y="2459695"/>
              <a:chExt cx="566138" cy="486144"/>
            </a:xfrm>
          </p:grpSpPr>
          <p:pic>
            <p:nvPicPr>
              <p:cNvPr id="60" name="Picture 59">
                <a:extLst>
                  <a:ext uri="{FF2B5EF4-FFF2-40B4-BE49-F238E27FC236}">
                    <a16:creationId xmlns:a16="http://schemas.microsoft.com/office/drawing/2014/main" id="{1ABF3495-6A81-1F91-F6AF-49AE4CC717F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16674" y="2459695"/>
                <a:ext cx="369823" cy="369823"/>
              </a:xfrm>
              <a:prstGeom prst="rect">
                <a:avLst/>
              </a:prstGeom>
            </p:spPr>
          </p:pic>
          <p:sp>
            <p:nvSpPr>
              <p:cNvPr id="61" name="TextBox 60">
                <a:extLst>
                  <a:ext uri="{FF2B5EF4-FFF2-40B4-BE49-F238E27FC236}">
                    <a16:creationId xmlns:a16="http://schemas.microsoft.com/office/drawing/2014/main" id="{DDCA67D4-EC50-A655-AE75-837B27ABC32D}"/>
                  </a:ext>
                </a:extLst>
              </p:cNvPr>
              <p:cNvSpPr txBox="1"/>
              <p:nvPr/>
            </p:nvSpPr>
            <p:spPr>
              <a:xfrm>
                <a:off x="5732897" y="2745784"/>
                <a:ext cx="566138" cy="200055"/>
              </a:xfrm>
              <a:prstGeom prst="rect">
                <a:avLst/>
              </a:prstGeom>
              <a:noFill/>
            </p:spPr>
            <p:txBody>
              <a:bodyPr wrap="square" rtlCol="0">
                <a:spAutoFit/>
              </a:bodyPr>
              <a:lstStyle/>
              <a:p>
                <a:pPr defTabSz="685749" fontAlgn="auto">
                  <a:spcBef>
                    <a:spcPts val="0"/>
                  </a:spcBef>
                  <a:spcAft>
                    <a:spcPts val="0"/>
                  </a:spcAft>
                  <a:defRPr/>
                </a:pPr>
                <a:r>
                  <a:rPr lang="en-US" sz="700">
                    <a:solidFill>
                      <a:srgbClr val="282828">
                        <a:lumMod val="50000"/>
                        <a:lumOff val="50000"/>
                      </a:srgbClr>
                    </a:solidFill>
                    <a:latin typeface="CiscoSansTT ExtraLight"/>
                    <a:ea typeface="+mn-ea"/>
                    <a:cs typeface="+mn-cs"/>
                  </a:rPr>
                  <a:t>Pyroute2</a:t>
                </a:r>
              </a:p>
            </p:txBody>
          </p:sp>
        </p:grpSp>
        <p:grpSp>
          <p:nvGrpSpPr>
            <p:cNvPr id="17" name="Group 16">
              <a:extLst>
                <a:ext uri="{FF2B5EF4-FFF2-40B4-BE49-F238E27FC236}">
                  <a16:creationId xmlns:a16="http://schemas.microsoft.com/office/drawing/2014/main" id="{D132807E-0530-98A9-621F-C41E6710549F}"/>
                </a:ext>
              </a:extLst>
            </p:cNvPr>
            <p:cNvGrpSpPr/>
            <p:nvPr/>
          </p:nvGrpSpPr>
          <p:grpSpPr>
            <a:xfrm>
              <a:off x="744393" y="3938243"/>
              <a:ext cx="620642" cy="511751"/>
              <a:chOff x="5062579" y="2294327"/>
              <a:chExt cx="620639" cy="511752"/>
            </a:xfrm>
          </p:grpSpPr>
          <p:pic>
            <p:nvPicPr>
              <p:cNvPr id="53" name="Picture 52">
                <a:extLst>
                  <a:ext uri="{FF2B5EF4-FFF2-40B4-BE49-F238E27FC236}">
                    <a16:creationId xmlns:a16="http://schemas.microsoft.com/office/drawing/2014/main" id="{E1554EBB-F2C1-E662-F85B-62A885C616B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62579" y="2294327"/>
                <a:ext cx="620639" cy="413371"/>
              </a:xfrm>
              <a:prstGeom prst="rect">
                <a:avLst/>
              </a:prstGeom>
            </p:spPr>
          </p:pic>
          <p:sp>
            <p:nvSpPr>
              <p:cNvPr id="55" name="TextBox 54">
                <a:extLst>
                  <a:ext uri="{FF2B5EF4-FFF2-40B4-BE49-F238E27FC236}">
                    <a16:creationId xmlns:a16="http://schemas.microsoft.com/office/drawing/2014/main" id="{7F21DCD2-5E8F-27F6-153B-F92A1448FED2}"/>
                  </a:ext>
                </a:extLst>
              </p:cNvPr>
              <p:cNvSpPr txBox="1"/>
              <p:nvPr/>
            </p:nvSpPr>
            <p:spPr>
              <a:xfrm>
                <a:off x="5119063" y="2606024"/>
                <a:ext cx="531466" cy="200055"/>
              </a:xfrm>
              <a:prstGeom prst="rect">
                <a:avLst/>
              </a:prstGeom>
              <a:noFill/>
            </p:spPr>
            <p:txBody>
              <a:bodyPr wrap="square" rtlCol="0">
                <a:spAutoFit/>
              </a:bodyPr>
              <a:lstStyle/>
              <a:p>
                <a:pPr algn="ctr" defTabSz="685749" fontAlgn="auto">
                  <a:spcBef>
                    <a:spcPts val="0"/>
                  </a:spcBef>
                  <a:spcAft>
                    <a:spcPts val="0"/>
                  </a:spcAft>
                  <a:defRPr/>
                </a:pPr>
                <a:r>
                  <a:rPr lang="en-US" sz="700" b="1">
                    <a:solidFill>
                      <a:srgbClr val="C6C6C6"/>
                    </a:solidFill>
                    <a:latin typeface="CiscoSansTT ExtraLight"/>
                    <a:ea typeface="+mn-ea"/>
                    <a:cs typeface="+mn-cs"/>
                  </a:rPr>
                  <a:t>SERA</a:t>
                </a:r>
              </a:p>
            </p:txBody>
          </p:sp>
        </p:grpSp>
        <p:grpSp>
          <p:nvGrpSpPr>
            <p:cNvPr id="18" name="Group 17">
              <a:extLst>
                <a:ext uri="{FF2B5EF4-FFF2-40B4-BE49-F238E27FC236}">
                  <a16:creationId xmlns:a16="http://schemas.microsoft.com/office/drawing/2014/main" id="{A59FFB83-4102-CFBD-8CB2-C72760C19D6A}"/>
                </a:ext>
              </a:extLst>
            </p:cNvPr>
            <p:cNvGrpSpPr/>
            <p:nvPr/>
          </p:nvGrpSpPr>
          <p:grpSpPr>
            <a:xfrm>
              <a:off x="1836783" y="3977400"/>
              <a:ext cx="870975" cy="364303"/>
              <a:chOff x="4001914" y="5254444"/>
              <a:chExt cx="1161297" cy="485737"/>
            </a:xfrm>
          </p:grpSpPr>
          <p:pic>
            <p:nvPicPr>
              <p:cNvPr id="36" name="Picture 35">
                <a:extLst>
                  <a:ext uri="{FF2B5EF4-FFF2-40B4-BE49-F238E27FC236}">
                    <a16:creationId xmlns:a16="http://schemas.microsoft.com/office/drawing/2014/main" id="{F62E95BC-1EFF-1553-BCC5-EEBD680D0352}"/>
                  </a:ext>
                </a:extLst>
              </p:cNvPr>
              <p:cNvPicPr>
                <a:picLocks noChangeAspect="1"/>
              </p:cNvPicPr>
              <p:nvPr/>
            </p:nvPicPr>
            <p:blipFill>
              <a:blip r:embed="rId17"/>
              <a:stretch>
                <a:fillRect/>
              </a:stretch>
            </p:blipFill>
            <p:spPr>
              <a:xfrm>
                <a:off x="4001914" y="5254444"/>
                <a:ext cx="611670" cy="485737"/>
              </a:xfrm>
              <a:prstGeom prst="rect">
                <a:avLst/>
              </a:prstGeom>
            </p:spPr>
          </p:pic>
          <p:sp>
            <p:nvSpPr>
              <p:cNvPr id="52" name="TextBox 51">
                <a:extLst>
                  <a:ext uri="{FF2B5EF4-FFF2-40B4-BE49-F238E27FC236}">
                    <a16:creationId xmlns:a16="http://schemas.microsoft.com/office/drawing/2014/main" id="{6B494580-7748-383D-7B77-BA85C120F403}"/>
                  </a:ext>
                </a:extLst>
              </p:cNvPr>
              <p:cNvSpPr txBox="1"/>
              <p:nvPr/>
            </p:nvSpPr>
            <p:spPr>
              <a:xfrm>
                <a:off x="4454587" y="5328035"/>
                <a:ext cx="708624" cy="338554"/>
              </a:xfrm>
              <a:prstGeom prst="rect">
                <a:avLst/>
              </a:prstGeom>
              <a:noFill/>
            </p:spPr>
            <p:txBody>
              <a:bodyPr wrap="square" rtlCol="0">
                <a:spAutoFit/>
              </a:bodyPr>
              <a:lstStyle/>
              <a:p>
                <a:pPr algn="ctr" defTabSz="685749" fontAlgn="auto">
                  <a:spcBef>
                    <a:spcPts val="0"/>
                  </a:spcBef>
                  <a:spcAft>
                    <a:spcPts val="0"/>
                  </a:spcAft>
                  <a:defRPr/>
                </a:pPr>
                <a:r>
                  <a:rPr lang="en-US" sz="1050">
                    <a:solidFill>
                      <a:srgbClr val="282828">
                        <a:lumMod val="50000"/>
                        <a:lumOff val="50000"/>
                      </a:srgbClr>
                    </a:solidFill>
                    <a:latin typeface="CiscoSansTT ExtraLight"/>
                    <a:ea typeface="+mn-ea"/>
                    <a:cs typeface="+mn-cs"/>
                  </a:rPr>
                  <a:t>BGP</a:t>
                </a:r>
              </a:p>
            </p:txBody>
          </p:sp>
        </p:grpSp>
        <p:pic>
          <p:nvPicPr>
            <p:cNvPr id="20" name="Picture 19">
              <a:extLst>
                <a:ext uri="{FF2B5EF4-FFF2-40B4-BE49-F238E27FC236}">
                  <a16:creationId xmlns:a16="http://schemas.microsoft.com/office/drawing/2014/main" id="{24890276-D80D-2440-429C-A688D456F9A2}"/>
                </a:ext>
              </a:extLst>
            </p:cNvPr>
            <p:cNvPicPr>
              <a:picLocks noChangeAspect="1"/>
            </p:cNvPicPr>
            <p:nvPr/>
          </p:nvPicPr>
          <p:blipFill>
            <a:blip r:embed="rId18"/>
            <a:srcRect/>
            <a:stretch/>
          </p:blipFill>
          <p:spPr>
            <a:xfrm>
              <a:off x="2937716" y="4416321"/>
              <a:ext cx="366649" cy="400599"/>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DC3A7481-84C3-CA7A-4F3C-2496E9A80FB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96056" y="4054068"/>
              <a:ext cx="497712" cy="173321"/>
            </a:xfrm>
            <a:prstGeom prst="rect">
              <a:avLst/>
            </a:prstGeom>
          </p:spPr>
        </p:pic>
        <p:pic>
          <p:nvPicPr>
            <p:cNvPr id="30" name="Picture 29" descr="Shape&#10;&#10;Description automatically generated">
              <a:extLst>
                <a:ext uri="{FF2B5EF4-FFF2-40B4-BE49-F238E27FC236}">
                  <a16:creationId xmlns:a16="http://schemas.microsoft.com/office/drawing/2014/main" id="{1511C281-56BA-68D7-40F3-A07B3155C751}"/>
                </a:ext>
              </a:extLst>
            </p:cNvPr>
            <p:cNvPicPr>
              <a:picLocks noChangeAspect="1"/>
            </p:cNvPicPr>
            <p:nvPr/>
          </p:nvPicPr>
          <p:blipFill>
            <a:blip r:embed="rId20"/>
            <a:stretch>
              <a:fillRect/>
            </a:stretch>
          </p:blipFill>
          <p:spPr>
            <a:xfrm>
              <a:off x="3294792" y="4010416"/>
              <a:ext cx="365008" cy="365008"/>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6F81CC4A-A44B-1F8C-762F-98786B4547D3}"/>
                </a:ext>
              </a:extLst>
            </p:cNvPr>
            <p:cNvPicPr>
              <a:picLocks noChangeAspect="1"/>
            </p:cNvPicPr>
            <p:nvPr/>
          </p:nvPicPr>
          <p:blipFill>
            <a:blip r:embed="rId21"/>
            <a:stretch>
              <a:fillRect/>
            </a:stretch>
          </p:blipFill>
          <p:spPr>
            <a:xfrm>
              <a:off x="1347879" y="3980424"/>
              <a:ext cx="396635" cy="396635"/>
            </a:xfrm>
            <a:prstGeom prst="rect">
              <a:avLst/>
            </a:prstGeom>
          </p:spPr>
        </p:pic>
      </p:grpSp>
      <p:grpSp>
        <p:nvGrpSpPr>
          <p:cNvPr id="62" name="Group 61">
            <a:extLst>
              <a:ext uri="{FF2B5EF4-FFF2-40B4-BE49-F238E27FC236}">
                <a16:creationId xmlns:a16="http://schemas.microsoft.com/office/drawing/2014/main" id="{CC5514C7-1D3C-4C91-E6C9-8645B4825757}"/>
              </a:ext>
            </a:extLst>
          </p:cNvPr>
          <p:cNvGrpSpPr/>
          <p:nvPr/>
        </p:nvGrpSpPr>
        <p:grpSpPr>
          <a:xfrm>
            <a:off x="5996447" y="818271"/>
            <a:ext cx="2961894" cy="1148444"/>
            <a:chOff x="7995263" y="1091028"/>
            <a:chExt cx="3949192" cy="1531258"/>
          </a:xfrm>
        </p:grpSpPr>
        <p:grpSp>
          <p:nvGrpSpPr>
            <p:cNvPr id="63" name="Group 62">
              <a:extLst>
                <a:ext uri="{FF2B5EF4-FFF2-40B4-BE49-F238E27FC236}">
                  <a16:creationId xmlns:a16="http://schemas.microsoft.com/office/drawing/2014/main" id="{2BDC9478-8E43-D349-A0B4-664440F74DE5}"/>
                </a:ext>
              </a:extLst>
            </p:cNvPr>
            <p:cNvGrpSpPr/>
            <p:nvPr/>
          </p:nvGrpSpPr>
          <p:grpSpPr>
            <a:xfrm>
              <a:off x="7995263" y="1091028"/>
              <a:ext cx="3949192" cy="1531258"/>
              <a:chOff x="5996448" y="818270"/>
              <a:chExt cx="2961894" cy="1148443"/>
            </a:xfrm>
          </p:grpSpPr>
          <p:grpSp>
            <p:nvGrpSpPr>
              <p:cNvPr id="67" name="Group 66">
                <a:extLst>
                  <a:ext uri="{FF2B5EF4-FFF2-40B4-BE49-F238E27FC236}">
                    <a16:creationId xmlns:a16="http://schemas.microsoft.com/office/drawing/2014/main" id="{343F5C13-BD2B-DBAE-9DF3-F5290B3FF06D}"/>
                  </a:ext>
                </a:extLst>
              </p:cNvPr>
              <p:cNvGrpSpPr/>
              <p:nvPr/>
            </p:nvGrpSpPr>
            <p:grpSpPr>
              <a:xfrm>
                <a:off x="5996448" y="818270"/>
                <a:ext cx="2961894" cy="1148443"/>
                <a:chOff x="7719972" y="1091025"/>
                <a:chExt cx="3949193" cy="1531258"/>
              </a:xfrm>
            </p:grpSpPr>
            <p:pic>
              <p:nvPicPr>
                <p:cNvPr id="69" name="Picture 68">
                  <a:extLst>
                    <a:ext uri="{FF2B5EF4-FFF2-40B4-BE49-F238E27FC236}">
                      <a16:creationId xmlns:a16="http://schemas.microsoft.com/office/drawing/2014/main" id="{D1326093-CAD0-A52B-11CC-1C5724AD597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213746" y="1211280"/>
                  <a:ext cx="571872" cy="497924"/>
                </a:xfrm>
                <a:prstGeom prst="rect">
                  <a:avLst/>
                </a:prstGeom>
              </p:spPr>
            </p:pic>
            <p:pic>
              <p:nvPicPr>
                <p:cNvPr id="71" name="Picture 9" descr="Related image">
                  <a:extLst>
                    <a:ext uri="{FF2B5EF4-FFF2-40B4-BE49-F238E27FC236}">
                      <a16:creationId xmlns:a16="http://schemas.microsoft.com/office/drawing/2014/main" id="{367D2060-B82C-3949-EC59-445A79D1CB21}"/>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719972" y="1212933"/>
                  <a:ext cx="494611" cy="49461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Image result for fd.io">
                  <a:extLst>
                    <a:ext uri="{FF2B5EF4-FFF2-40B4-BE49-F238E27FC236}">
                      <a16:creationId xmlns:a16="http://schemas.microsoft.com/office/drawing/2014/main" id="{9F6AB654-50F2-D110-06A6-0DC752F22820}"/>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507981" y="1130500"/>
                  <a:ext cx="1225802" cy="65948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BA81F43-2979-14F3-E765-2E0C22B90A29}"/>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621830" y="1856197"/>
                  <a:ext cx="509230" cy="494611"/>
                </a:xfrm>
                <a:prstGeom prst="rect">
                  <a:avLst/>
                </a:prstGeom>
              </p:spPr>
            </p:pic>
            <p:pic>
              <p:nvPicPr>
                <p:cNvPr id="74" name="Picture 73">
                  <a:extLst>
                    <a:ext uri="{FF2B5EF4-FFF2-40B4-BE49-F238E27FC236}">
                      <a16:creationId xmlns:a16="http://schemas.microsoft.com/office/drawing/2014/main" id="{CC23D5CB-B1CB-E644-1DD3-AF3F65D48E22}"/>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938385" y="1091025"/>
                  <a:ext cx="730780" cy="730781"/>
                </a:xfrm>
                <a:prstGeom prst="rect">
                  <a:avLst/>
                </a:prstGeom>
              </p:spPr>
            </p:pic>
            <p:pic>
              <p:nvPicPr>
                <p:cNvPr id="77" name="Picture 76" descr="A picture containing logo&#10;&#10;Description automatically generated">
                  <a:extLst>
                    <a:ext uri="{FF2B5EF4-FFF2-40B4-BE49-F238E27FC236}">
                      <a16:creationId xmlns:a16="http://schemas.microsoft.com/office/drawing/2014/main" id="{712B0296-A3F2-FCA7-9E63-5B995F05603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792452" y="1878003"/>
                  <a:ext cx="462516" cy="744280"/>
                </a:xfrm>
                <a:prstGeom prst="rect">
                  <a:avLst/>
                </a:prstGeom>
              </p:spPr>
            </p:pic>
          </p:grpSp>
          <p:pic>
            <p:nvPicPr>
              <p:cNvPr id="68" name="Picture 67" descr="Logo&#10;&#10;Description automatically generated">
                <a:extLst>
                  <a:ext uri="{FF2B5EF4-FFF2-40B4-BE49-F238E27FC236}">
                    <a16:creationId xmlns:a16="http://schemas.microsoft.com/office/drawing/2014/main" id="{E5BE777D-DB76-44F5-C317-94DD0C2AEE2F}"/>
                  </a:ext>
                </a:extLst>
              </p:cNvPr>
              <p:cNvPicPr>
                <a:picLocks noChangeAspect="1"/>
              </p:cNvPicPr>
              <p:nvPr/>
            </p:nvPicPr>
            <p:blipFill>
              <a:blip r:embed="rId28"/>
              <a:stretch>
                <a:fillRect/>
              </a:stretch>
            </p:blipFill>
            <p:spPr>
              <a:xfrm>
                <a:off x="7332611" y="1396769"/>
                <a:ext cx="744168" cy="422146"/>
              </a:xfrm>
              <a:prstGeom prst="rect">
                <a:avLst/>
              </a:prstGeom>
            </p:spPr>
          </p:pic>
        </p:grpSp>
        <p:grpSp>
          <p:nvGrpSpPr>
            <p:cNvPr id="64" name="Group 63">
              <a:extLst>
                <a:ext uri="{FF2B5EF4-FFF2-40B4-BE49-F238E27FC236}">
                  <a16:creationId xmlns:a16="http://schemas.microsoft.com/office/drawing/2014/main" id="{989ABDA5-E250-E2D2-DC8C-701C02831E95}"/>
                </a:ext>
              </a:extLst>
            </p:cNvPr>
            <p:cNvGrpSpPr/>
            <p:nvPr/>
          </p:nvGrpSpPr>
          <p:grpSpPr>
            <a:xfrm>
              <a:off x="11030711" y="1875204"/>
              <a:ext cx="713937" cy="745252"/>
              <a:chOff x="11030711" y="1875204"/>
              <a:chExt cx="713937" cy="745252"/>
            </a:xfrm>
          </p:grpSpPr>
          <p:pic>
            <p:nvPicPr>
              <p:cNvPr id="65" name="Graphic 64">
                <a:extLst>
                  <a:ext uri="{FF2B5EF4-FFF2-40B4-BE49-F238E27FC236}">
                    <a16:creationId xmlns:a16="http://schemas.microsoft.com/office/drawing/2014/main" id="{4B6192AA-7499-D89D-F998-80D1BBE3AD2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092430" y="1875204"/>
                <a:ext cx="499192" cy="516809"/>
              </a:xfrm>
              <a:prstGeom prst="rect">
                <a:avLst/>
              </a:prstGeom>
            </p:spPr>
          </p:pic>
          <p:sp>
            <p:nvSpPr>
              <p:cNvPr id="66" name="TextBox 65">
                <a:extLst>
                  <a:ext uri="{FF2B5EF4-FFF2-40B4-BE49-F238E27FC236}">
                    <a16:creationId xmlns:a16="http://schemas.microsoft.com/office/drawing/2014/main" id="{75CA7688-3A1F-8209-E5C1-12A56F8A9CBC}"/>
                  </a:ext>
                </a:extLst>
              </p:cNvPr>
              <p:cNvSpPr txBox="1"/>
              <p:nvPr/>
            </p:nvSpPr>
            <p:spPr>
              <a:xfrm>
                <a:off x="11030711" y="2328068"/>
                <a:ext cx="713937" cy="292388"/>
              </a:xfrm>
              <a:prstGeom prst="rect">
                <a:avLst/>
              </a:prstGeom>
              <a:noFill/>
              <a:ln>
                <a:noFill/>
              </a:ln>
            </p:spPr>
            <p:txBody>
              <a:bodyPr wrap="none" lIns="54000" rIns="54000" rtlCol="0">
                <a:spAutoFit/>
              </a:bodyPr>
              <a:lstStyle/>
              <a:p>
                <a:pPr defTabSz="685800" fontAlgn="auto">
                  <a:spcBef>
                    <a:spcPts val="0"/>
                  </a:spcBef>
                  <a:spcAft>
                    <a:spcPts val="0"/>
                  </a:spcAft>
                </a:pPr>
                <a:r>
                  <a:rPr lang="en-US" sz="825" err="1">
                    <a:solidFill>
                      <a:srgbClr val="282828">
                        <a:lumMod val="90000"/>
                        <a:lumOff val="10000"/>
                      </a:srgbClr>
                    </a:solidFill>
                    <a:latin typeface="Abadi Extra Light" panose="020B0204020104020204" pitchFamily="34" charset="0"/>
                    <a:ea typeface="+mn-ea"/>
                    <a:cs typeface="+mn-cs"/>
                  </a:rPr>
                  <a:t>FRRouting</a:t>
                </a:r>
                <a:endParaRPr lang="en-US" sz="825">
                  <a:solidFill>
                    <a:srgbClr val="282828">
                      <a:lumMod val="90000"/>
                      <a:lumOff val="10000"/>
                    </a:srgbClr>
                  </a:solidFill>
                  <a:latin typeface="Abadi Extra Light" panose="020B0204020104020204" pitchFamily="34" charset="0"/>
                  <a:ea typeface="+mn-ea"/>
                  <a:cs typeface="+mn-cs"/>
                </a:endParaRPr>
              </a:p>
            </p:txBody>
          </p:sp>
        </p:grpSp>
      </p:grpSp>
      <p:grpSp>
        <p:nvGrpSpPr>
          <p:cNvPr id="83" name="Group 82">
            <a:extLst>
              <a:ext uri="{FF2B5EF4-FFF2-40B4-BE49-F238E27FC236}">
                <a16:creationId xmlns:a16="http://schemas.microsoft.com/office/drawing/2014/main" id="{23544905-350A-6B29-C51C-CA0097A98EE4}"/>
              </a:ext>
            </a:extLst>
          </p:cNvPr>
          <p:cNvGrpSpPr/>
          <p:nvPr/>
        </p:nvGrpSpPr>
        <p:grpSpPr>
          <a:xfrm>
            <a:off x="519270" y="2578952"/>
            <a:ext cx="2476906" cy="705559"/>
            <a:chOff x="519270" y="2578950"/>
            <a:chExt cx="2476906" cy="705559"/>
          </a:xfrm>
        </p:grpSpPr>
        <p:grpSp>
          <p:nvGrpSpPr>
            <p:cNvPr id="89" name="Group 88">
              <a:extLst>
                <a:ext uri="{FF2B5EF4-FFF2-40B4-BE49-F238E27FC236}">
                  <a16:creationId xmlns:a16="http://schemas.microsoft.com/office/drawing/2014/main" id="{4C1A01F1-ED8B-4106-AB86-C7C41099AFB2}"/>
                </a:ext>
              </a:extLst>
            </p:cNvPr>
            <p:cNvGrpSpPr/>
            <p:nvPr/>
          </p:nvGrpSpPr>
          <p:grpSpPr>
            <a:xfrm>
              <a:off x="1430887" y="2578950"/>
              <a:ext cx="1565289" cy="690945"/>
              <a:chOff x="1347550" y="2599356"/>
              <a:chExt cx="1565289" cy="690945"/>
            </a:xfrm>
          </p:grpSpPr>
          <p:pic>
            <p:nvPicPr>
              <p:cNvPr id="98" name="Picture 4" descr="Broadcom.logo">
                <a:extLst>
                  <a:ext uri="{FF2B5EF4-FFF2-40B4-BE49-F238E27FC236}">
                    <a16:creationId xmlns:a16="http://schemas.microsoft.com/office/drawing/2014/main" id="{D1B11F95-EB03-26E7-DE59-B743CED953BD}"/>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384612" y="2599356"/>
                <a:ext cx="595101" cy="29610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7D9202A7-A969-9530-49F8-C5B0D831E449}"/>
                  </a:ext>
                </a:extLst>
              </p:cNvPr>
              <p:cNvGrpSpPr/>
              <p:nvPr/>
            </p:nvGrpSpPr>
            <p:grpSpPr>
              <a:xfrm>
                <a:off x="1347550" y="3038851"/>
                <a:ext cx="714233" cy="251450"/>
                <a:chOff x="1531104" y="2983927"/>
                <a:chExt cx="859327" cy="272026"/>
              </a:xfrm>
            </p:grpSpPr>
            <p:pic>
              <p:nvPicPr>
                <p:cNvPr id="101" name="Picture 100">
                  <a:extLst>
                    <a:ext uri="{FF2B5EF4-FFF2-40B4-BE49-F238E27FC236}">
                      <a16:creationId xmlns:a16="http://schemas.microsoft.com/office/drawing/2014/main" id="{1058DC33-5E4F-C5B0-8741-4629A01960B3}"/>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578354" y="2983927"/>
                  <a:ext cx="812077" cy="272026"/>
                </a:xfrm>
                <a:prstGeom prst="rect">
                  <a:avLst/>
                </a:prstGeom>
              </p:spPr>
            </p:pic>
            <p:pic>
              <p:nvPicPr>
                <p:cNvPr id="103" name="Picture 102">
                  <a:extLst>
                    <a:ext uri="{FF2B5EF4-FFF2-40B4-BE49-F238E27FC236}">
                      <a16:creationId xmlns:a16="http://schemas.microsoft.com/office/drawing/2014/main" id="{A57EB86F-1889-EE77-EAA2-73934D47D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1104" y="3145229"/>
                  <a:ext cx="153754" cy="102017"/>
                </a:xfrm>
                <a:prstGeom prst="rect">
                  <a:avLst/>
                </a:prstGeom>
              </p:spPr>
            </p:pic>
          </p:grpSp>
          <p:pic>
            <p:nvPicPr>
              <p:cNvPr id="100" name="Picture 99" descr="Shape&#10;&#10;Description automatically generated with medium confidence">
                <a:extLst>
                  <a:ext uri="{FF2B5EF4-FFF2-40B4-BE49-F238E27FC236}">
                    <a16:creationId xmlns:a16="http://schemas.microsoft.com/office/drawing/2014/main" id="{E85AF8A2-927A-FB3D-D94A-A63D09C244C2}"/>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133869" y="2668529"/>
                <a:ext cx="778970" cy="223305"/>
              </a:xfrm>
              <a:prstGeom prst="rect">
                <a:avLst/>
              </a:prstGeom>
            </p:spPr>
          </p:pic>
        </p:grpSp>
        <p:pic>
          <p:nvPicPr>
            <p:cNvPr id="91" name="Picture 90" descr="Text, whiteboard&#10;&#10;Description automatically generated">
              <a:extLst>
                <a:ext uri="{FF2B5EF4-FFF2-40B4-BE49-F238E27FC236}">
                  <a16:creationId xmlns:a16="http://schemas.microsoft.com/office/drawing/2014/main" id="{5BC6ED7F-2013-A5FD-17CD-825321D400A2}"/>
                </a:ext>
              </a:extLst>
            </p:cNvPr>
            <p:cNvPicPr>
              <a:picLocks noChangeAspect="1"/>
            </p:cNvPicPr>
            <p:nvPr/>
          </p:nvPicPr>
          <p:blipFill>
            <a:blip r:embed="rId34"/>
            <a:stretch>
              <a:fillRect/>
            </a:stretch>
          </p:blipFill>
          <p:spPr>
            <a:xfrm>
              <a:off x="519270" y="2635173"/>
              <a:ext cx="649336" cy="649336"/>
            </a:xfrm>
            <a:prstGeom prst="rect">
              <a:avLst/>
            </a:prstGeom>
          </p:spPr>
        </p:pic>
      </p:grpSp>
      <p:grpSp>
        <p:nvGrpSpPr>
          <p:cNvPr id="11" name="Group 10">
            <a:extLst>
              <a:ext uri="{FF2B5EF4-FFF2-40B4-BE49-F238E27FC236}">
                <a16:creationId xmlns:a16="http://schemas.microsoft.com/office/drawing/2014/main" id="{DCCAF3C1-DADB-8C47-17E4-812D4467ED10}"/>
              </a:ext>
            </a:extLst>
          </p:cNvPr>
          <p:cNvGrpSpPr/>
          <p:nvPr/>
        </p:nvGrpSpPr>
        <p:grpSpPr>
          <a:xfrm>
            <a:off x="348327" y="1205345"/>
            <a:ext cx="3358169" cy="928072"/>
            <a:chOff x="348327" y="1205345"/>
            <a:chExt cx="3358169" cy="928072"/>
          </a:xfrm>
        </p:grpSpPr>
        <p:grpSp>
          <p:nvGrpSpPr>
            <p:cNvPr id="3" name="Group 2">
              <a:extLst>
                <a:ext uri="{FF2B5EF4-FFF2-40B4-BE49-F238E27FC236}">
                  <a16:creationId xmlns:a16="http://schemas.microsoft.com/office/drawing/2014/main" id="{2F6E904E-680C-4BFD-8895-29E1CC465F98}"/>
                </a:ext>
              </a:extLst>
            </p:cNvPr>
            <p:cNvGrpSpPr/>
            <p:nvPr/>
          </p:nvGrpSpPr>
          <p:grpSpPr>
            <a:xfrm>
              <a:off x="348327" y="1205345"/>
              <a:ext cx="3358169" cy="928072"/>
              <a:chOff x="464436" y="1607126"/>
              <a:chExt cx="4477558" cy="1237429"/>
            </a:xfrm>
          </p:grpSpPr>
          <p:pic>
            <p:nvPicPr>
              <p:cNvPr id="75" name="Picture 74">
                <a:extLst>
                  <a:ext uri="{FF2B5EF4-FFF2-40B4-BE49-F238E27FC236}">
                    <a16:creationId xmlns:a16="http://schemas.microsoft.com/office/drawing/2014/main" id="{A516A379-0BBB-4B5B-975A-BC210AC3589C}"/>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464436" y="1760850"/>
                <a:ext cx="851515" cy="448464"/>
              </a:xfrm>
              <a:prstGeom prst="rect">
                <a:avLst/>
              </a:prstGeom>
            </p:spPr>
          </p:pic>
          <p:pic>
            <p:nvPicPr>
              <p:cNvPr id="76" name="Picture 75">
                <a:extLst>
                  <a:ext uri="{FF2B5EF4-FFF2-40B4-BE49-F238E27FC236}">
                    <a16:creationId xmlns:a16="http://schemas.microsoft.com/office/drawing/2014/main" id="{A6342245-CF2D-4C14-86F6-CF2B3BC0E1EE}"/>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544404" y="1736121"/>
                <a:ext cx="490143" cy="497922"/>
              </a:xfrm>
              <a:prstGeom prst="rect">
                <a:avLst/>
              </a:prstGeom>
            </p:spPr>
          </p:pic>
          <p:pic>
            <p:nvPicPr>
              <p:cNvPr id="84" name="Picture 83">
                <a:extLst>
                  <a:ext uri="{FF2B5EF4-FFF2-40B4-BE49-F238E27FC236}">
                    <a16:creationId xmlns:a16="http://schemas.microsoft.com/office/drawing/2014/main" id="{FDD5F20F-BE20-48F8-B3C0-56D835BE5B5C}"/>
                  </a:ext>
                </a:extLst>
              </p:cNvPr>
              <p:cNvPicPr>
                <a:picLocks noChangeAspect="1"/>
              </p:cNvPicPr>
              <p:nvPr/>
            </p:nvPicPr>
            <p:blipFill>
              <a:blip r:embed="rId37"/>
              <a:stretch>
                <a:fillRect/>
              </a:stretch>
            </p:blipFill>
            <p:spPr>
              <a:xfrm>
                <a:off x="4022706" y="1821585"/>
                <a:ext cx="919288" cy="326995"/>
              </a:xfrm>
              <a:prstGeom prst="rect">
                <a:avLst/>
              </a:prstGeom>
            </p:spPr>
          </p:pic>
          <p:pic>
            <p:nvPicPr>
              <p:cNvPr id="95" name="Picture 94">
                <a:extLst>
                  <a:ext uri="{FF2B5EF4-FFF2-40B4-BE49-F238E27FC236}">
                    <a16:creationId xmlns:a16="http://schemas.microsoft.com/office/drawing/2014/main" id="{3E1D839A-27DD-4A44-B700-51AB89F0B0EF}"/>
                  </a:ext>
                </a:extLst>
              </p:cNvPr>
              <p:cNvPicPr>
                <a:picLocks noChangeAspect="1"/>
              </p:cNvPicPr>
              <p:nvPr/>
            </p:nvPicPr>
            <p:blipFill>
              <a:blip r:embed="rId38"/>
              <a:stretch>
                <a:fillRect/>
              </a:stretch>
            </p:blipFill>
            <p:spPr>
              <a:xfrm>
                <a:off x="1948610" y="2304771"/>
                <a:ext cx="1085084" cy="338399"/>
              </a:xfrm>
              <a:prstGeom prst="rect">
                <a:avLst/>
              </a:prstGeom>
            </p:spPr>
          </p:pic>
          <p:pic>
            <p:nvPicPr>
              <p:cNvPr id="6" name="Picture 5" descr="Logo&#10;&#10;Description automatically generated">
                <a:extLst>
                  <a:ext uri="{FF2B5EF4-FFF2-40B4-BE49-F238E27FC236}">
                    <a16:creationId xmlns:a16="http://schemas.microsoft.com/office/drawing/2014/main" id="{F8315482-982E-4D65-A64D-FAF2F8ECE6FC}"/>
                  </a:ext>
                </a:extLst>
              </p:cNvPr>
              <p:cNvPicPr>
                <a:picLocks noChangeAspect="1"/>
              </p:cNvPicPr>
              <p:nvPr/>
            </p:nvPicPr>
            <p:blipFill>
              <a:blip r:embed="rId39"/>
              <a:stretch>
                <a:fillRect/>
              </a:stretch>
            </p:blipFill>
            <p:spPr>
              <a:xfrm>
                <a:off x="2127540" y="1607126"/>
                <a:ext cx="1133870" cy="755913"/>
              </a:xfrm>
              <a:prstGeom prst="rect">
                <a:avLst/>
              </a:prstGeom>
            </p:spPr>
          </p:pic>
          <p:pic>
            <p:nvPicPr>
              <p:cNvPr id="96" name="Picture 95" descr="Icon&#10;&#10;Description automatically generated">
                <a:extLst>
                  <a:ext uri="{FF2B5EF4-FFF2-40B4-BE49-F238E27FC236}">
                    <a16:creationId xmlns:a16="http://schemas.microsoft.com/office/drawing/2014/main" id="{6AB43F70-9E90-4797-86FF-AE280ABABAA8}"/>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412611" y="2370215"/>
                <a:ext cx="433817" cy="209283"/>
              </a:xfrm>
              <a:prstGeom prst="rect">
                <a:avLst/>
              </a:prstGeom>
            </p:spPr>
          </p:pic>
          <p:pic>
            <p:nvPicPr>
              <p:cNvPr id="97" name="Picture 96" descr="Logo&#10;&#10;Description automatically generated with medium confidence">
                <a:extLst>
                  <a:ext uri="{FF2B5EF4-FFF2-40B4-BE49-F238E27FC236}">
                    <a16:creationId xmlns:a16="http://schemas.microsoft.com/office/drawing/2014/main" id="{834C9904-5A44-4A03-B665-4A04031F0770}"/>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118117" y="2126270"/>
                <a:ext cx="718285" cy="718285"/>
              </a:xfrm>
              <a:prstGeom prst="rect">
                <a:avLst/>
              </a:prstGeom>
            </p:spPr>
          </p:pic>
          <p:pic>
            <p:nvPicPr>
              <p:cNvPr id="35" name="Picture 34" descr="Logo&#10;&#10;Description automatically generated">
                <a:extLst>
                  <a:ext uri="{FF2B5EF4-FFF2-40B4-BE49-F238E27FC236}">
                    <a16:creationId xmlns:a16="http://schemas.microsoft.com/office/drawing/2014/main" id="{C0B49A06-FB69-4D23-AF25-97F5B4ADB013}"/>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245288" y="1845930"/>
                <a:ext cx="708624" cy="237199"/>
              </a:xfrm>
              <a:prstGeom prst="rect">
                <a:avLst/>
              </a:prstGeom>
            </p:spPr>
          </p:pic>
        </p:grpSp>
        <p:pic>
          <p:nvPicPr>
            <p:cNvPr id="9" name="Picture 8" descr="A picture containing icon&#10;&#10;Description automatically generated">
              <a:extLst>
                <a:ext uri="{FF2B5EF4-FFF2-40B4-BE49-F238E27FC236}">
                  <a16:creationId xmlns:a16="http://schemas.microsoft.com/office/drawing/2014/main" id="{EC9B284E-13BC-FBBA-D27F-6CB7A3BD23B1}"/>
                </a:ext>
              </a:extLst>
            </p:cNvPr>
            <p:cNvPicPr>
              <a:picLocks noChangeAspect="1"/>
            </p:cNvPicPr>
            <p:nvPr/>
          </p:nvPicPr>
          <p:blipFill>
            <a:blip r:embed="rId43"/>
            <a:stretch>
              <a:fillRect/>
            </a:stretch>
          </p:blipFill>
          <p:spPr>
            <a:xfrm>
              <a:off x="2354587" y="1788513"/>
              <a:ext cx="757792" cy="118997"/>
            </a:xfrm>
            <a:prstGeom prst="rect">
              <a:avLst/>
            </a:prstGeom>
          </p:spPr>
        </p:pic>
      </p:grpSp>
    </p:spTree>
    <p:extLst>
      <p:ext uri="{BB962C8B-B14F-4D97-AF65-F5344CB8AC3E}">
        <p14:creationId xmlns:p14="http://schemas.microsoft.com/office/powerpoint/2010/main" val="85553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100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83"/>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8" fill="hold" nodeType="afterEffect">
                                  <p:stCondLst>
                                    <p:cond delay="100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3500"/>
                            </p:stCondLst>
                            <p:childTnLst>
                              <p:par>
                                <p:cTn id="26" presetID="22" presetClass="entr" presetSubtype="2" fill="hold" nodeType="afterEffect">
                                  <p:stCondLst>
                                    <p:cond delay="100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childTnLst>
                          </p:cTn>
                        </p:par>
                        <p:par>
                          <p:cTn id="32" fill="hold">
                            <p:stCondLst>
                              <p:cond delay="5000"/>
                            </p:stCondLst>
                            <p:childTnLst>
                              <p:par>
                                <p:cTn id="33" presetID="22" presetClass="entr" presetSubtype="2" fill="hold" nodeType="afterEffect">
                                  <p:stCondLst>
                                    <p:cond delay="100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6500"/>
                            </p:stCondLst>
                            <p:childTnLst>
                              <p:par>
                                <p:cTn id="37" presetID="1"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6500"/>
                            </p:stCondLst>
                            <p:childTnLst>
                              <p:par>
                                <p:cTn id="40" presetID="22" presetClass="entr" presetSubtype="2" fill="hold" nodeType="afterEffect">
                                  <p:stCondLst>
                                    <p:cond delay="100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childTnLst>
                          </p:cTn>
                        </p:par>
                        <p:par>
                          <p:cTn id="43" fill="hold">
                            <p:stCondLst>
                              <p:cond delay="8000"/>
                            </p:stCondLst>
                            <p:childTnLst>
                              <p:par>
                                <p:cTn id="44" presetID="1"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descr="World map PNG transparent image download, size: 2638x1387px">
            <a:extLst>
              <a:ext uri="{FF2B5EF4-FFF2-40B4-BE49-F238E27FC236}">
                <a16:creationId xmlns:a16="http://schemas.microsoft.com/office/drawing/2014/main" id="{AC86B7AF-20A9-FFEA-D161-55D20709E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9" y="1012519"/>
            <a:ext cx="7193023" cy="35389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t>SRv6 … at Record-Speed</a:t>
            </a:r>
          </a:p>
        </p:txBody>
      </p:sp>
      <p:sp>
        <p:nvSpPr>
          <p:cNvPr id="552" name="TextBox 551"/>
          <p:cNvSpPr txBox="1"/>
          <p:nvPr/>
        </p:nvSpPr>
        <p:spPr>
          <a:xfrm>
            <a:off x="441442" y="3645696"/>
            <a:ext cx="1435008" cy="577081"/>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latin typeface="CiscoSansTT ExtraLight"/>
                <a:ea typeface="ＭＳ Ｐゴシック" charset="0"/>
              </a:rPr>
              <a:t>Deployed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latin typeface="CiscoSansTT ExtraLight"/>
                <a:ea typeface="ＭＳ Ｐゴシック" charset="0"/>
              </a:rPr>
              <a:t>Active Testing</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282828"/>
                </a:solidFill>
                <a:effectLst/>
                <a:uLnTx/>
                <a:uFillTx/>
                <a:latin typeface="CiscoSansTT ExtraLight"/>
                <a:ea typeface="ＭＳ Ｐゴシック" charset="0"/>
              </a:rPr>
              <a:t>Deployment Planned</a:t>
            </a:r>
          </a:p>
        </p:txBody>
      </p:sp>
      <p:sp>
        <p:nvSpPr>
          <p:cNvPr id="621" name="Oval 620">
            <a:extLst>
              <a:ext uri="{FF2B5EF4-FFF2-40B4-BE49-F238E27FC236}">
                <a16:creationId xmlns:a16="http://schemas.microsoft.com/office/drawing/2014/main" id="{56E803E3-B0B0-4D0F-B7C1-8A9214CFF3D4}"/>
              </a:ext>
            </a:extLst>
          </p:cNvPr>
          <p:cNvSpPr/>
          <p:nvPr/>
        </p:nvSpPr>
        <p:spPr>
          <a:xfrm>
            <a:off x="284644" y="4059499"/>
            <a:ext cx="116464" cy="101599"/>
          </a:xfrm>
          <a:prstGeom prst="ellipse">
            <a:avLst/>
          </a:prstGeom>
          <a:noFill/>
          <a:ln w="38100">
            <a:solidFill>
              <a:schemeClr val="accent4"/>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626" name="Oval 625">
            <a:extLst>
              <a:ext uri="{FF2B5EF4-FFF2-40B4-BE49-F238E27FC236}">
                <a16:creationId xmlns:a16="http://schemas.microsoft.com/office/drawing/2014/main" id="{B09C5407-5FB3-45A5-A28B-62A2E62B0317}"/>
              </a:ext>
            </a:extLst>
          </p:cNvPr>
          <p:cNvSpPr/>
          <p:nvPr/>
        </p:nvSpPr>
        <p:spPr>
          <a:xfrm>
            <a:off x="284644" y="3723371"/>
            <a:ext cx="116464" cy="101599"/>
          </a:xfrm>
          <a:prstGeom prst="ellipse">
            <a:avLst/>
          </a:prstGeom>
          <a:solidFill>
            <a:schemeClr val="accent2"/>
          </a:solidFill>
          <a:ln w="38100">
            <a:solidFill>
              <a:schemeClr val="accent2"/>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2" name="TextBox 1">
            <a:extLst>
              <a:ext uri="{FF2B5EF4-FFF2-40B4-BE49-F238E27FC236}">
                <a16:creationId xmlns:a16="http://schemas.microsoft.com/office/drawing/2014/main" id="{933A09EC-956E-4FF9-A1ED-13984C94E7DA}"/>
              </a:ext>
            </a:extLst>
          </p:cNvPr>
          <p:cNvSpPr txBox="1"/>
          <p:nvPr/>
        </p:nvSpPr>
        <p:spPr>
          <a:xfrm>
            <a:off x="1414751" y="1600300"/>
            <a:ext cx="1115224" cy="369332"/>
          </a:xfrm>
          <a:prstGeom prst="rect">
            <a:avLst/>
          </a:prstGeom>
          <a:noFill/>
          <a:ln>
            <a:noFill/>
          </a:ln>
        </p:spPr>
        <p:txBody>
          <a:bodyPr wrap="none" lIns="72000" rIns="7200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282828"/>
                </a:solidFill>
                <a:effectLst/>
                <a:uLnTx/>
                <a:uFillTx/>
                <a:latin typeface="CiscoSansTT ExtraLight"/>
                <a:ea typeface="ＭＳ Ｐゴシック" charset="0"/>
              </a:rPr>
              <a:t>Americas</a:t>
            </a:r>
          </a:p>
        </p:txBody>
      </p:sp>
      <p:sp>
        <p:nvSpPr>
          <p:cNvPr id="606" name="TextBox 605">
            <a:extLst>
              <a:ext uri="{FF2B5EF4-FFF2-40B4-BE49-F238E27FC236}">
                <a16:creationId xmlns:a16="http://schemas.microsoft.com/office/drawing/2014/main" id="{20A417BF-7046-4D91-BC3C-B3F32003C760}"/>
              </a:ext>
            </a:extLst>
          </p:cNvPr>
          <p:cNvSpPr txBox="1"/>
          <p:nvPr/>
        </p:nvSpPr>
        <p:spPr>
          <a:xfrm>
            <a:off x="3868349" y="1605162"/>
            <a:ext cx="754547" cy="369332"/>
          </a:xfrm>
          <a:prstGeom prst="rect">
            <a:avLst/>
          </a:prstGeom>
          <a:noFill/>
          <a:ln>
            <a:noFill/>
          </a:ln>
        </p:spPr>
        <p:txBody>
          <a:bodyPr wrap="none" lIns="72000" rIns="7200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282828"/>
                </a:solidFill>
                <a:effectLst/>
                <a:uLnTx/>
                <a:uFillTx/>
                <a:latin typeface="CiscoSansTT ExtraLight"/>
                <a:ea typeface="ＭＳ Ｐゴシック" charset="0"/>
              </a:rPr>
              <a:t>EMEA</a:t>
            </a:r>
          </a:p>
        </p:txBody>
      </p:sp>
      <p:sp>
        <p:nvSpPr>
          <p:cNvPr id="607" name="TextBox 606">
            <a:extLst>
              <a:ext uri="{FF2B5EF4-FFF2-40B4-BE49-F238E27FC236}">
                <a16:creationId xmlns:a16="http://schemas.microsoft.com/office/drawing/2014/main" id="{66CCF74C-57F6-40FC-A6E9-BD47256C4389}"/>
              </a:ext>
            </a:extLst>
          </p:cNvPr>
          <p:cNvSpPr txBox="1"/>
          <p:nvPr/>
        </p:nvSpPr>
        <p:spPr>
          <a:xfrm>
            <a:off x="5708736" y="1608238"/>
            <a:ext cx="730503" cy="369332"/>
          </a:xfrm>
          <a:prstGeom prst="rect">
            <a:avLst/>
          </a:prstGeom>
          <a:noFill/>
          <a:ln>
            <a:noFill/>
          </a:ln>
        </p:spPr>
        <p:txBody>
          <a:bodyPr wrap="none" lIns="72000" rIns="7200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282828"/>
                </a:solidFill>
                <a:effectLst/>
                <a:uLnTx/>
                <a:uFillTx/>
                <a:latin typeface="CiscoSansTT ExtraLight"/>
                <a:ea typeface="ＭＳ Ｐゴシック" charset="0"/>
              </a:rPr>
              <a:t>APJC</a:t>
            </a:r>
          </a:p>
        </p:txBody>
      </p:sp>
      <p:sp>
        <p:nvSpPr>
          <p:cNvPr id="619" name="Oval 618">
            <a:extLst>
              <a:ext uri="{FF2B5EF4-FFF2-40B4-BE49-F238E27FC236}">
                <a16:creationId xmlns:a16="http://schemas.microsoft.com/office/drawing/2014/main" id="{734D266E-EF9B-443D-9D7C-6A23FE7A58D0}"/>
              </a:ext>
            </a:extLst>
          </p:cNvPr>
          <p:cNvSpPr/>
          <p:nvPr/>
        </p:nvSpPr>
        <p:spPr>
          <a:xfrm>
            <a:off x="284644" y="3896744"/>
            <a:ext cx="116464" cy="101599"/>
          </a:xfrm>
          <a:prstGeom prst="ellipse">
            <a:avLst/>
          </a:prstGeom>
          <a:noFill/>
          <a:ln w="38100">
            <a:solidFill>
              <a:srgbClr val="FFFF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5073"/>
              </a:solidFill>
              <a:effectLst/>
              <a:uLnTx/>
              <a:uFillTx/>
              <a:latin typeface="CiscoSansTT ExtraLight"/>
              <a:ea typeface="+mn-ea"/>
              <a:cs typeface="+mn-cs"/>
            </a:endParaRPr>
          </a:p>
        </p:txBody>
      </p:sp>
      <p:pic>
        <p:nvPicPr>
          <p:cNvPr id="3" name="Picture 2" descr="Icon&#10;&#10;Description automatically generated">
            <a:extLst>
              <a:ext uri="{FF2B5EF4-FFF2-40B4-BE49-F238E27FC236}">
                <a16:creationId xmlns:a16="http://schemas.microsoft.com/office/drawing/2014/main" id="{D33EBCB7-5A1E-816F-2B66-CBAB098D627F}"/>
              </a:ext>
            </a:extLst>
          </p:cNvPr>
          <p:cNvPicPr>
            <a:picLocks noChangeAspect="1"/>
          </p:cNvPicPr>
          <p:nvPr/>
        </p:nvPicPr>
        <p:blipFill>
          <a:blip r:embed="rId4"/>
          <a:stretch>
            <a:fillRect/>
          </a:stretch>
        </p:blipFill>
        <p:spPr>
          <a:xfrm>
            <a:off x="8083685" y="37013"/>
            <a:ext cx="914400" cy="914400"/>
          </a:xfrm>
          <a:prstGeom prst="rect">
            <a:avLst/>
          </a:prstGeom>
        </p:spPr>
      </p:pic>
      <p:grpSp>
        <p:nvGrpSpPr>
          <p:cNvPr id="11" name="Group 10">
            <a:extLst>
              <a:ext uri="{FF2B5EF4-FFF2-40B4-BE49-F238E27FC236}">
                <a16:creationId xmlns:a16="http://schemas.microsoft.com/office/drawing/2014/main" id="{12B25B4B-14F8-AF8F-CFFE-4721D5996649}"/>
              </a:ext>
            </a:extLst>
          </p:cNvPr>
          <p:cNvGrpSpPr/>
          <p:nvPr/>
        </p:nvGrpSpPr>
        <p:grpSpPr>
          <a:xfrm>
            <a:off x="1359941" y="1852791"/>
            <a:ext cx="1258509" cy="1121264"/>
            <a:chOff x="1359941" y="1852791"/>
            <a:chExt cx="1258509" cy="1121264"/>
          </a:xfrm>
        </p:grpSpPr>
        <p:graphicFrame>
          <p:nvGraphicFramePr>
            <p:cNvPr id="9" name="Chart 8">
              <a:extLst>
                <a:ext uri="{FF2B5EF4-FFF2-40B4-BE49-F238E27FC236}">
                  <a16:creationId xmlns:a16="http://schemas.microsoft.com/office/drawing/2014/main" id="{DB111DF6-9E35-7B8E-2368-CC208467261B}"/>
                </a:ext>
              </a:extLst>
            </p:cNvPr>
            <p:cNvGraphicFramePr/>
            <p:nvPr/>
          </p:nvGraphicFramePr>
          <p:xfrm>
            <a:off x="1359941" y="1852791"/>
            <a:ext cx="1258509" cy="112126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4185C990-1B5B-E2CC-C808-C82100FCF92F}"/>
                </a:ext>
              </a:extLst>
            </p:cNvPr>
            <p:cNvSpPr txBox="1"/>
            <p:nvPr/>
          </p:nvSpPr>
          <p:spPr>
            <a:xfrm>
              <a:off x="1714513" y="2222123"/>
              <a:ext cx="515700" cy="338554"/>
            </a:xfrm>
            <a:prstGeom prst="rect">
              <a:avLst/>
            </a:prstGeom>
            <a:noFill/>
            <a:ln>
              <a:noFill/>
            </a:ln>
          </p:spPr>
          <p:txBody>
            <a:bodyPr wrap="none" lIns="72000" rIns="720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rPr>
                <a:t>142</a:t>
              </a:r>
              <a:endParaRPr kumimoji="0" lang="en-US" sz="1400" b="1" i="0" u="none" strike="noStrike" kern="1200" cap="none" spc="0" normalizeH="0" baseline="0" noProof="0" dirty="0">
                <a:ln>
                  <a:noFill/>
                </a:ln>
                <a:solidFill>
                  <a:srgbClr val="0070C0"/>
                </a:solidFill>
                <a:effectLst/>
                <a:uLnTx/>
                <a:uFillTx/>
                <a:latin typeface="CiscoSansTT ExtraLight"/>
                <a:ea typeface="ＭＳ Ｐゴシック" charset="0"/>
              </a:endParaRPr>
            </a:p>
          </p:txBody>
        </p:sp>
      </p:grpSp>
      <p:grpSp>
        <p:nvGrpSpPr>
          <p:cNvPr id="15" name="Group 14">
            <a:extLst>
              <a:ext uri="{FF2B5EF4-FFF2-40B4-BE49-F238E27FC236}">
                <a16:creationId xmlns:a16="http://schemas.microsoft.com/office/drawing/2014/main" id="{4B71885E-9628-D17B-19BE-4107ACC641A0}"/>
              </a:ext>
            </a:extLst>
          </p:cNvPr>
          <p:cNvGrpSpPr/>
          <p:nvPr/>
        </p:nvGrpSpPr>
        <p:grpSpPr>
          <a:xfrm>
            <a:off x="3644993" y="1854455"/>
            <a:ext cx="1258509" cy="1121264"/>
            <a:chOff x="1359941" y="1852791"/>
            <a:chExt cx="1258509" cy="1121264"/>
          </a:xfrm>
        </p:grpSpPr>
        <p:graphicFrame>
          <p:nvGraphicFramePr>
            <p:cNvPr id="16" name="Chart 15">
              <a:extLst>
                <a:ext uri="{FF2B5EF4-FFF2-40B4-BE49-F238E27FC236}">
                  <a16:creationId xmlns:a16="http://schemas.microsoft.com/office/drawing/2014/main" id="{DDB13BD1-2F62-AB8A-8D56-F1AA50A1412B}"/>
                </a:ext>
              </a:extLst>
            </p:cNvPr>
            <p:cNvGraphicFramePr/>
            <p:nvPr/>
          </p:nvGraphicFramePr>
          <p:xfrm>
            <a:off x="1359941" y="1852791"/>
            <a:ext cx="1258509" cy="112126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53CEFEBF-256B-9ADA-7453-9AB2B54C951E}"/>
                </a:ext>
              </a:extLst>
            </p:cNvPr>
            <p:cNvSpPr txBox="1"/>
            <p:nvPr/>
          </p:nvSpPr>
          <p:spPr>
            <a:xfrm>
              <a:off x="1714513" y="2222123"/>
              <a:ext cx="515700" cy="338554"/>
            </a:xfrm>
            <a:prstGeom prst="rect">
              <a:avLst/>
            </a:prstGeom>
            <a:noFill/>
            <a:ln>
              <a:noFill/>
            </a:ln>
          </p:spPr>
          <p:txBody>
            <a:bodyPr wrap="none" lIns="72000" rIns="720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rPr>
                <a:t>160</a:t>
              </a:r>
              <a:endParaRPr kumimoji="0" lang="en-US" sz="1400" b="1" i="0" u="none" strike="noStrike" kern="1200" cap="none" spc="0" normalizeH="0" baseline="0" noProof="0" dirty="0">
                <a:ln>
                  <a:noFill/>
                </a:ln>
                <a:solidFill>
                  <a:srgbClr val="0070C0"/>
                </a:solidFill>
                <a:effectLst/>
                <a:uLnTx/>
                <a:uFillTx/>
                <a:latin typeface="CiscoSansTT ExtraLight"/>
                <a:ea typeface="ＭＳ Ｐゴシック" charset="0"/>
              </a:endParaRPr>
            </a:p>
          </p:txBody>
        </p:sp>
      </p:grpSp>
      <p:grpSp>
        <p:nvGrpSpPr>
          <p:cNvPr id="18" name="Group 17">
            <a:extLst>
              <a:ext uri="{FF2B5EF4-FFF2-40B4-BE49-F238E27FC236}">
                <a16:creationId xmlns:a16="http://schemas.microsoft.com/office/drawing/2014/main" id="{21BF2196-9B55-2E20-2F7F-59899B2525C8}"/>
              </a:ext>
            </a:extLst>
          </p:cNvPr>
          <p:cNvGrpSpPr/>
          <p:nvPr/>
        </p:nvGrpSpPr>
        <p:grpSpPr>
          <a:xfrm>
            <a:off x="5449192" y="1859375"/>
            <a:ext cx="1258509" cy="1121264"/>
            <a:chOff x="1359941" y="1852791"/>
            <a:chExt cx="1258509" cy="1121264"/>
          </a:xfrm>
        </p:grpSpPr>
        <p:graphicFrame>
          <p:nvGraphicFramePr>
            <p:cNvPr id="19" name="Chart 18">
              <a:extLst>
                <a:ext uri="{FF2B5EF4-FFF2-40B4-BE49-F238E27FC236}">
                  <a16:creationId xmlns:a16="http://schemas.microsoft.com/office/drawing/2014/main" id="{1D8BC841-67DB-003E-C732-B59270FBDB8A}"/>
                </a:ext>
              </a:extLst>
            </p:cNvPr>
            <p:cNvGraphicFramePr/>
            <p:nvPr/>
          </p:nvGraphicFramePr>
          <p:xfrm>
            <a:off x="1359941" y="1852791"/>
            <a:ext cx="1258509" cy="1121264"/>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a:extLst>
                <a:ext uri="{FF2B5EF4-FFF2-40B4-BE49-F238E27FC236}">
                  <a16:creationId xmlns:a16="http://schemas.microsoft.com/office/drawing/2014/main" id="{E8F9A7A3-0C74-FC25-8EC7-7DC8F5FFA74D}"/>
                </a:ext>
              </a:extLst>
            </p:cNvPr>
            <p:cNvSpPr txBox="1"/>
            <p:nvPr/>
          </p:nvSpPr>
          <p:spPr>
            <a:xfrm>
              <a:off x="1776229" y="2222123"/>
              <a:ext cx="392269" cy="338554"/>
            </a:xfrm>
            <a:prstGeom prst="rect">
              <a:avLst/>
            </a:prstGeom>
            <a:noFill/>
            <a:ln>
              <a:noFill/>
            </a:ln>
          </p:spPr>
          <p:txBody>
            <a:bodyPr wrap="none" lIns="72000" rIns="7200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82828"/>
                  </a:solidFill>
                  <a:effectLst/>
                  <a:uLnTx/>
                  <a:uFillTx/>
                  <a:latin typeface="CiscoSansTT ExtraLight"/>
                  <a:ea typeface="ＭＳ Ｐゴシック" charset="0"/>
                </a:rPr>
                <a:t>96</a:t>
              </a:r>
              <a:endParaRPr kumimoji="0" lang="en-US" sz="1400" b="1" i="0" u="none" strike="noStrike" kern="1200" cap="none" spc="0" normalizeH="0" baseline="0" noProof="0" dirty="0">
                <a:ln>
                  <a:noFill/>
                </a:ln>
                <a:solidFill>
                  <a:srgbClr val="0070C0"/>
                </a:solidFill>
                <a:effectLst/>
                <a:uLnTx/>
                <a:uFillTx/>
                <a:latin typeface="CiscoSansTT ExtraLight"/>
                <a:ea typeface="ＭＳ Ｐゴシック" charset="0"/>
              </a:endParaRPr>
            </a:p>
          </p:txBody>
        </p:sp>
      </p:grpSp>
      <p:grpSp>
        <p:nvGrpSpPr>
          <p:cNvPr id="37" name="Group 36">
            <a:extLst>
              <a:ext uri="{FF2B5EF4-FFF2-40B4-BE49-F238E27FC236}">
                <a16:creationId xmlns:a16="http://schemas.microsoft.com/office/drawing/2014/main" id="{593EA9C2-0661-E34F-6BF2-FC5E691A2606}"/>
              </a:ext>
            </a:extLst>
          </p:cNvPr>
          <p:cNvGrpSpPr/>
          <p:nvPr/>
        </p:nvGrpSpPr>
        <p:grpSpPr>
          <a:xfrm>
            <a:off x="1639176" y="3954501"/>
            <a:ext cx="7063056" cy="996975"/>
            <a:chOff x="1989974" y="4165924"/>
            <a:chExt cx="7063056" cy="996975"/>
          </a:xfrm>
        </p:grpSpPr>
        <p:grpSp>
          <p:nvGrpSpPr>
            <p:cNvPr id="5" name="Group 4">
              <a:extLst>
                <a:ext uri="{FF2B5EF4-FFF2-40B4-BE49-F238E27FC236}">
                  <a16:creationId xmlns:a16="http://schemas.microsoft.com/office/drawing/2014/main" id="{FCBDE0AF-BCAC-7F0D-F226-014CCD0A27CC}"/>
                </a:ext>
              </a:extLst>
            </p:cNvPr>
            <p:cNvGrpSpPr/>
            <p:nvPr/>
          </p:nvGrpSpPr>
          <p:grpSpPr>
            <a:xfrm>
              <a:off x="2205823" y="4165924"/>
              <a:ext cx="4767467" cy="494662"/>
              <a:chOff x="2036164" y="4166238"/>
              <a:chExt cx="4767467" cy="494662"/>
            </a:xfrm>
          </p:grpSpPr>
          <p:pic>
            <p:nvPicPr>
              <p:cNvPr id="20" name="Picture 4" descr="Related image">
                <a:extLst>
                  <a:ext uri="{FF2B5EF4-FFF2-40B4-BE49-F238E27FC236}">
                    <a16:creationId xmlns:a16="http://schemas.microsoft.com/office/drawing/2014/main" id="{1D2982E8-7690-6BDD-A2ED-19E1085C57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36164" y="4306849"/>
                <a:ext cx="988707" cy="2134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AC79D92-16B4-7B11-6288-8146B748890A}"/>
                  </a:ext>
                </a:extLst>
              </p:cNvPr>
              <p:cNvPicPr>
                <a:picLocks noChangeAspect="1"/>
              </p:cNvPicPr>
              <p:nvPr/>
            </p:nvPicPr>
            <p:blipFill>
              <a:blip r:embed="rId9"/>
              <a:stretch>
                <a:fillRect/>
              </a:stretch>
            </p:blipFill>
            <p:spPr>
              <a:xfrm>
                <a:off x="3953631" y="4166238"/>
                <a:ext cx="494662" cy="494662"/>
              </a:xfrm>
              <a:prstGeom prst="rect">
                <a:avLst/>
              </a:prstGeom>
            </p:spPr>
          </p:pic>
          <p:pic>
            <p:nvPicPr>
              <p:cNvPr id="22" name="Picture 21" descr="Logo&#10;&#10;Description automatically generated">
                <a:extLst>
                  <a:ext uri="{FF2B5EF4-FFF2-40B4-BE49-F238E27FC236}">
                    <a16:creationId xmlns:a16="http://schemas.microsoft.com/office/drawing/2014/main" id="{4AFE8242-AE98-7D2B-87A5-85C0F5CE5582}"/>
                  </a:ext>
                </a:extLst>
              </p:cNvPr>
              <p:cNvPicPr>
                <a:picLocks noChangeAspect="1"/>
              </p:cNvPicPr>
              <p:nvPr/>
            </p:nvPicPr>
            <p:blipFill>
              <a:blip r:embed="rId10"/>
              <a:stretch>
                <a:fillRect/>
              </a:stretch>
            </p:blipFill>
            <p:spPr>
              <a:xfrm>
                <a:off x="4560537" y="4221638"/>
                <a:ext cx="713059" cy="383863"/>
              </a:xfrm>
              <a:prstGeom prst="rect">
                <a:avLst/>
              </a:prstGeom>
            </p:spPr>
          </p:pic>
          <p:pic>
            <p:nvPicPr>
              <p:cNvPr id="23" name="Picture 22">
                <a:extLst>
                  <a:ext uri="{FF2B5EF4-FFF2-40B4-BE49-F238E27FC236}">
                    <a16:creationId xmlns:a16="http://schemas.microsoft.com/office/drawing/2014/main" id="{71B801DF-E573-3986-79D1-9B3ACB5FC506}"/>
                  </a:ext>
                </a:extLst>
              </p:cNvPr>
              <p:cNvPicPr>
                <a:picLocks noChangeAspect="1"/>
              </p:cNvPicPr>
              <p:nvPr/>
            </p:nvPicPr>
            <p:blipFill>
              <a:blip r:embed="rId11"/>
              <a:stretch>
                <a:fillRect/>
              </a:stretch>
            </p:blipFill>
            <p:spPr>
              <a:xfrm>
                <a:off x="5385840" y="4302483"/>
                <a:ext cx="876858" cy="222172"/>
              </a:xfrm>
              <a:prstGeom prst="rect">
                <a:avLst/>
              </a:prstGeom>
            </p:spPr>
          </p:pic>
          <p:pic>
            <p:nvPicPr>
              <p:cNvPr id="24" name="Picture 23" descr="Logo&#10;&#10;Description automatically generated">
                <a:extLst>
                  <a:ext uri="{FF2B5EF4-FFF2-40B4-BE49-F238E27FC236}">
                    <a16:creationId xmlns:a16="http://schemas.microsoft.com/office/drawing/2014/main" id="{8B8F3531-3344-4146-47B2-3AF3E2F0F00D}"/>
                  </a:ext>
                </a:extLst>
              </p:cNvPr>
              <p:cNvPicPr>
                <a:picLocks noChangeAspect="1"/>
              </p:cNvPicPr>
              <p:nvPr/>
            </p:nvPicPr>
            <p:blipFill>
              <a:blip r:embed="rId12"/>
              <a:stretch>
                <a:fillRect/>
              </a:stretch>
            </p:blipFill>
            <p:spPr>
              <a:xfrm>
                <a:off x="6374942" y="4291326"/>
                <a:ext cx="428689" cy="244487"/>
              </a:xfrm>
              <a:prstGeom prst="rect">
                <a:avLst/>
              </a:prstGeom>
            </p:spPr>
          </p:pic>
          <p:pic>
            <p:nvPicPr>
              <p:cNvPr id="25" name="Picture 24" descr="Logo&#10;&#10;Description automatically generated">
                <a:extLst>
                  <a:ext uri="{FF2B5EF4-FFF2-40B4-BE49-F238E27FC236}">
                    <a16:creationId xmlns:a16="http://schemas.microsoft.com/office/drawing/2014/main" id="{0170FE55-66C0-EE36-1329-E8501E28703D}"/>
                  </a:ext>
                </a:extLst>
              </p:cNvPr>
              <p:cNvPicPr>
                <a:picLocks noChangeAspect="1"/>
              </p:cNvPicPr>
              <p:nvPr/>
            </p:nvPicPr>
            <p:blipFill>
              <a:blip r:embed="rId13"/>
              <a:stretch>
                <a:fillRect/>
              </a:stretch>
            </p:blipFill>
            <p:spPr>
              <a:xfrm>
                <a:off x="3137115" y="4266731"/>
                <a:ext cx="704273" cy="293676"/>
              </a:xfrm>
              <a:prstGeom prst="rect">
                <a:avLst/>
              </a:prstGeom>
            </p:spPr>
          </p:pic>
        </p:grpSp>
        <p:pic>
          <p:nvPicPr>
            <p:cNvPr id="1026" name="Picture 2">
              <a:extLst>
                <a:ext uri="{FF2B5EF4-FFF2-40B4-BE49-F238E27FC236}">
                  <a16:creationId xmlns:a16="http://schemas.microsoft.com/office/drawing/2014/main" id="{D23819C3-DB1E-5D1F-4286-0433152C96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23244" y="4315815"/>
              <a:ext cx="915613" cy="219684"/>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a:extLst>
                <a:ext uri="{FF2B5EF4-FFF2-40B4-BE49-F238E27FC236}">
                  <a16:creationId xmlns:a16="http://schemas.microsoft.com/office/drawing/2014/main" id="{B21AB073-4939-5CBA-65C3-75E001D10AB4}"/>
                </a:ext>
              </a:extLst>
            </p:cNvPr>
            <p:cNvGrpSpPr/>
            <p:nvPr/>
          </p:nvGrpSpPr>
          <p:grpSpPr>
            <a:xfrm>
              <a:off x="1989974" y="4330490"/>
              <a:ext cx="7063056" cy="832409"/>
              <a:chOff x="1989974" y="4330490"/>
              <a:chExt cx="7063056" cy="832409"/>
            </a:xfrm>
          </p:grpSpPr>
          <p:grpSp>
            <p:nvGrpSpPr>
              <p:cNvPr id="7" name="Group 6">
                <a:extLst>
                  <a:ext uri="{FF2B5EF4-FFF2-40B4-BE49-F238E27FC236}">
                    <a16:creationId xmlns:a16="http://schemas.microsoft.com/office/drawing/2014/main" id="{73C8DD64-600A-940F-F38B-3A07C501231C}"/>
                  </a:ext>
                </a:extLst>
              </p:cNvPr>
              <p:cNvGrpSpPr/>
              <p:nvPr/>
            </p:nvGrpSpPr>
            <p:grpSpPr>
              <a:xfrm>
                <a:off x="1989974" y="4481878"/>
                <a:ext cx="6509258" cy="681021"/>
                <a:chOff x="1989974" y="4481878"/>
                <a:chExt cx="6509258" cy="681021"/>
              </a:xfrm>
            </p:grpSpPr>
            <p:grpSp>
              <p:nvGrpSpPr>
                <p:cNvPr id="26" name="Group 25">
                  <a:extLst>
                    <a:ext uri="{FF2B5EF4-FFF2-40B4-BE49-F238E27FC236}">
                      <a16:creationId xmlns:a16="http://schemas.microsoft.com/office/drawing/2014/main" id="{AA7FACB3-2035-2D32-D19B-94E9789C77A3}"/>
                    </a:ext>
                  </a:extLst>
                </p:cNvPr>
                <p:cNvGrpSpPr/>
                <p:nvPr/>
              </p:nvGrpSpPr>
              <p:grpSpPr>
                <a:xfrm>
                  <a:off x="1989974" y="4481878"/>
                  <a:ext cx="5480444" cy="681021"/>
                  <a:chOff x="2424389" y="4504113"/>
                  <a:chExt cx="5480444" cy="681021"/>
                </a:xfrm>
              </p:grpSpPr>
              <p:pic>
                <p:nvPicPr>
                  <p:cNvPr id="27" name="Picture 26" descr="Logo&#10;&#10;Description automatically generated">
                    <a:extLst>
                      <a:ext uri="{FF2B5EF4-FFF2-40B4-BE49-F238E27FC236}">
                        <a16:creationId xmlns:a16="http://schemas.microsoft.com/office/drawing/2014/main" id="{6CDA8F28-D8C7-E94B-9DD4-60B18E706027}"/>
                      </a:ext>
                    </a:extLst>
                  </p:cNvPr>
                  <p:cNvPicPr>
                    <a:picLocks noChangeAspect="1"/>
                  </p:cNvPicPr>
                  <p:nvPr/>
                </p:nvPicPr>
                <p:blipFill>
                  <a:blip r:embed="rId15"/>
                  <a:stretch>
                    <a:fillRect/>
                  </a:stretch>
                </p:blipFill>
                <p:spPr>
                  <a:xfrm>
                    <a:off x="2424389" y="4735321"/>
                    <a:ext cx="496998" cy="208506"/>
                  </a:xfrm>
                  <a:prstGeom prst="rect">
                    <a:avLst/>
                  </a:prstGeom>
                </p:spPr>
              </p:pic>
              <p:pic>
                <p:nvPicPr>
                  <p:cNvPr id="28" name="Picture 27" descr="Logo&#10;&#10;Description automatically generated">
                    <a:extLst>
                      <a:ext uri="{FF2B5EF4-FFF2-40B4-BE49-F238E27FC236}">
                        <a16:creationId xmlns:a16="http://schemas.microsoft.com/office/drawing/2014/main" id="{D9119BB2-CEFE-3BC1-3FE1-8C967D58606A}"/>
                      </a:ext>
                    </a:extLst>
                  </p:cNvPr>
                  <p:cNvPicPr>
                    <a:picLocks noChangeAspect="1"/>
                  </p:cNvPicPr>
                  <p:nvPr/>
                </p:nvPicPr>
                <p:blipFill>
                  <a:blip r:embed="rId16"/>
                  <a:stretch>
                    <a:fillRect/>
                  </a:stretch>
                </p:blipFill>
                <p:spPr>
                  <a:xfrm>
                    <a:off x="2938049" y="4594131"/>
                    <a:ext cx="950887" cy="520611"/>
                  </a:xfrm>
                  <a:prstGeom prst="rect">
                    <a:avLst/>
                  </a:prstGeom>
                </p:spPr>
              </p:pic>
              <p:pic>
                <p:nvPicPr>
                  <p:cNvPr id="29" name="Picture 28" descr="Logo, company name&#10;&#10;Description automatically generated">
                    <a:extLst>
                      <a:ext uri="{FF2B5EF4-FFF2-40B4-BE49-F238E27FC236}">
                        <a16:creationId xmlns:a16="http://schemas.microsoft.com/office/drawing/2014/main" id="{F1680665-AAD2-491D-B28D-611E0C189CFD}"/>
                      </a:ext>
                    </a:extLst>
                  </p:cNvPr>
                  <p:cNvPicPr>
                    <a:picLocks noChangeAspect="1"/>
                  </p:cNvPicPr>
                  <p:nvPr/>
                </p:nvPicPr>
                <p:blipFill>
                  <a:blip r:embed="rId17"/>
                  <a:stretch>
                    <a:fillRect/>
                  </a:stretch>
                </p:blipFill>
                <p:spPr>
                  <a:xfrm>
                    <a:off x="3790658" y="4631852"/>
                    <a:ext cx="424574" cy="420682"/>
                  </a:xfrm>
                  <a:prstGeom prst="rect">
                    <a:avLst/>
                  </a:prstGeom>
                </p:spPr>
              </p:pic>
              <p:pic>
                <p:nvPicPr>
                  <p:cNvPr id="30" name="Picture 29" descr="Logo&#10;&#10;Description automatically generated">
                    <a:extLst>
                      <a:ext uri="{FF2B5EF4-FFF2-40B4-BE49-F238E27FC236}">
                        <a16:creationId xmlns:a16="http://schemas.microsoft.com/office/drawing/2014/main" id="{CBC9E26C-ADBC-8086-9831-E2E8C70CF12C}"/>
                      </a:ext>
                    </a:extLst>
                  </p:cNvPr>
                  <p:cNvPicPr>
                    <a:picLocks noChangeAspect="1"/>
                  </p:cNvPicPr>
                  <p:nvPr/>
                </p:nvPicPr>
                <p:blipFill>
                  <a:blip r:embed="rId18"/>
                  <a:stretch>
                    <a:fillRect/>
                  </a:stretch>
                </p:blipFill>
                <p:spPr>
                  <a:xfrm>
                    <a:off x="4283933" y="4692736"/>
                    <a:ext cx="631614" cy="276479"/>
                  </a:xfrm>
                  <a:prstGeom prst="rect">
                    <a:avLst/>
                  </a:prstGeom>
                </p:spPr>
              </p:pic>
              <p:pic>
                <p:nvPicPr>
                  <p:cNvPr id="31" name="Picture 30" descr="Logo&#10;&#10;Description automatically generated">
                    <a:extLst>
                      <a:ext uri="{FF2B5EF4-FFF2-40B4-BE49-F238E27FC236}">
                        <a16:creationId xmlns:a16="http://schemas.microsoft.com/office/drawing/2014/main" id="{4EDAA54C-7231-5F7D-A699-BABA6ED3DA58}"/>
                      </a:ext>
                    </a:extLst>
                  </p:cNvPr>
                  <p:cNvPicPr>
                    <a:picLocks noChangeAspect="1"/>
                  </p:cNvPicPr>
                  <p:nvPr/>
                </p:nvPicPr>
                <p:blipFill>
                  <a:blip r:embed="rId19"/>
                  <a:stretch>
                    <a:fillRect/>
                  </a:stretch>
                </p:blipFill>
                <p:spPr>
                  <a:xfrm>
                    <a:off x="5017290" y="4504113"/>
                    <a:ext cx="681021" cy="681021"/>
                  </a:xfrm>
                  <a:prstGeom prst="rect">
                    <a:avLst/>
                  </a:prstGeom>
                </p:spPr>
              </p:pic>
              <p:pic>
                <p:nvPicPr>
                  <p:cNvPr id="32" name="Picture 31" descr="Logo&#10;&#10;Description automatically generated">
                    <a:extLst>
                      <a:ext uri="{FF2B5EF4-FFF2-40B4-BE49-F238E27FC236}">
                        <a16:creationId xmlns:a16="http://schemas.microsoft.com/office/drawing/2014/main" id="{5A1A3E20-339A-D3E1-ED86-7324832B9ADA}"/>
                      </a:ext>
                    </a:extLst>
                  </p:cNvPr>
                  <p:cNvPicPr>
                    <a:picLocks noChangeAspect="1"/>
                  </p:cNvPicPr>
                  <p:nvPr/>
                </p:nvPicPr>
                <p:blipFill>
                  <a:blip r:embed="rId20"/>
                  <a:stretch>
                    <a:fillRect/>
                  </a:stretch>
                </p:blipFill>
                <p:spPr>
                  <a:xfrm>
                    <a:off x="5846512" y="4736509"/>
                    <a:ext cx="873099" cy="216228"/>
                  </a:xfrm>
                  <a:prstGeom prst="rect">
                    <a:avLst/>
                  </a:prstGeom>
                </p:spPr>
              </p:pic>
              <p:pic>
                <p:nvPicPr>
                  <p:cNvPr id="33" name="Picture 32" descr="A blue and red logo with a black background&#10;&#10;Description automatically generated">
                    <a:extLst>
                      <a:ext uri="{FF2B5EF4-FFF2-40B4-BE49-F238E27FC236}">
                        <a16:creationId xmlns:a16="http://schemas.microsoft.com/office/drawing/2014/main" id="{FA5F1E98-EBD1-9F90-F59B-7C1DDF5A4C58}"/>
                      </a:ext>
                    </a:extLst>
                  </p:cNvPr>
                  <p:cNvPicPr>
                    <a:picLocks noChangeAspect="1"/>
                  </p:cNvPicPr>
                  <p:nvPr/>
                </p:nvPicPr>
                <p:blipFill>
                  <a:blip r:embed="rId21"/>
                  <a:stretch>
                    <a:fillRect/>
                  </a:stretch>
                </p:blipFill>
                <p:spPr>
                  <a:xfrm>
                    <a:off x="6923785" y="4704825"/>
                    <a:ext cx="981048" cy="262692"/>
                  </a:xfrm>
                  <a:prstGeom prst="rect">
                    <a:avLst/>
                  </a:prstGeom>
                </p:spPr>
              </p:pic>
            </p:grpSp>
            <p:pic>
              <p:nvPicPr>
                <p:cNvPr id="4" name="Picture 2" descr="Syma Logo - Syma News : votre magazine d'actualité">
                  <a:extLst>
                    <a:ext uri="{FF2B5EF4-FFF2-40B4-BE49-F238E27FC236}">
                      <a16:creationId xmlns:a16="http://schemas.microsoft.com/office/drawing/2014/main" id="{23ED112B-CF17-B356-860E-5EE26358626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36341" y="4519976"/>
                  <a:ext cx="1062891" cy="513546"/>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descr="A pink letter on a black background&#10;&#10;Description automatically generated">
                <a:extLst>
                  <a:ext uri="{FF2B5EF4-FFF2-40B4-BE49-F238E27FC236}">
                    <a16:creationId xmlns:a16="http://schemas.microsoft.com/office/drawing/2014/main" id="{C0B5636C-1E07-A69B-13E2-514889BA9185}"/>
                  </a:ext>
                </a:extLst>
              </p:cNvPr>
              <p:cNvPicPr>
                <a:picLocks noChangeAspect="1"/>
              </p:cNvPicPr>
              <p:nvPr/>
            </p:nvPicPr>
            <p:blipFill>
              <a:blip r:embed="rId23"/>
              <a:stretch>
                <a:fillRect/>
              </a:stretch>
            </p:blipFill>
            <p:spPr>
              <a:xfrm>
                <a:off x="8270501" y="4330490"/>
                <a:ext cx="782529" cy="191285"/>
              </a:xfrm>
              <a:prstGeom prst="rect">
                <a:avLst/>
              </a:prstGeom>
            </p:spPr>
          </p:pic>
        </p:grpSp>
      </p:grpSp>
    </p:spTree>
    <p:extLst>
      <p:ext uri="{BB962C8B-B14F-4D97-AF65-F5344CB8AC3E}">
        <p14:creationId xmlns:p14="http://schemas.microsoft.com/office/powerpoint/2010/main" val="26850386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766B6-EF2C-42A2-AEB0-B93AEAC3FC3C}"/>
              </a:ext>
            </a:extLst>
          </p:cNvPr>
          <p:cNvSpPr>
            <a:spLocks noGrp="1"/>
          </p:cNvSpPr>
          <p:nvPr>
            <p:ph type="body" sz="quarter" idx="10"/>
          </p:nvPr>
        </p:nvSpPr>
        <p:spPr>
          <a:xfrm>
            <a:off x="238276" y="857591"/>
            <a:ext cx="7777323" cy="4168551"/>
          </a:xfrm>
        </p:spPr>
        <p:txBody>
          <a:bodyPr lIns="91420" tIns="45710" rIns="91420" bIns="45710" anchor="t">
            <a:noAutofit/>
          </a:bodyPr>
          <a:lstStyle/>
          <a:p>
            <a:pPr lvl="1"/>
            <a:r>
              <a:rPr lang="en-US" sz="2400" b="1" dirty="0" err="1"/>
              <a:t>uSID</a:t>
            </a:r>
            <a:r>
              <a:rPr lang="en-US" sz="2400" b="1" dirty="0"/>
              <a:t> Technology</a:t>
            </a:r>
          </a:p>
          <a:p>
            <a:pPr lvl="2"/>
            <a:r>
              <a:rPr lang="en-US" sz="2200" b="1" dirty="0"/>
              <a:t>SRv6 </a:t>
            </a:r>
            <a:r>
              <a:rPr lang="en-US" sz="2200" b="1" dirty="0" err="1"/>
              <a:t>DataPlane</a:t>
            </a:r>
            <a:endParaRPr lang="en-US" sz="2200" b="1" dirty="0"/>
          </a:p>
          <a:p>
            <a:pPr lvl="2"/>
            <a:r>
              <a:rPr lang="en-US" sz="2200" b="1" dirty="0"/>
              <a:t>SRv6 Network Programming</a:t>
            </a:r>
          </a:p>
          <a:p>
            <a:pPr lvl="2"/>
            <a:r>
              <a:rPr lang="en-US" sz="2200" b="1" dirty="0"/>
              <a:t>SRv6 ISIS</a:t>
            </a:r>
          </a:p>
          <a:p>
            <a:pPr lvl="2"/>
            <a:r>
              <a:rPr lang="en-US" sz="2200" b="1" dirty="0"/>
              <a:t>SRv6 BGP</a:t>
            </a:r>
          </a:p>
        </p:txBody>
      </p:sp>
      <p:sp>
        <p:nvSpPr>
          <p:cNvPr id="3" name="Title 2">
            <a:extLst>
              <a:ext uri="{FF2B5EF4-FFF2-40B4-BE49-F238E27FC236}">
                <a16:creationId xmlns:a16="http://schemas.microsoft.com/office/drawing/2014/main" id="{41B626A9-7075-48A5-9FE6-2C9E4352C489}"/>
              </a:ext>
            </a:extLst>
          </p:cNvPr>
          <p:cNvSpPr>
            <a:spLocks noGrp="1"/>
          </p:cNvSpPr>
          <p:nvPr>
            <p:ph type="title"/>
          </p:nvPr>
        </p:nvSpPr>
        <p:spPr>
          <a:xfrm>
            <a:off x="177790" y="0"/>
            <a:ext cx="8345488" cy="731837"/>
          </a:xfrm>
        </p:spPr>
        <p:txBody>
          <a:bodyPr/>
          <a:lstStyle/>
          <a:p>
            <a:r>
              <a:rPr lang="en-US" sz="4000" dirty="0">
                <a:latin typeface="Calibri Light"/>
                <a:cs typeface="Calibri Light"/>
              </a:rPr>
              <a:t>Content:</a:t>
            </a:r>
            <a:endParaRPr lang="en-US" sz="4000" dirty="0"/>
          </a:p>
        </p:txBody>
      </p:sp>
    </p:spTree>
    <p:extLst>
      <p:ext uri="{BB962C8B-B14F-4D97-AF65-F5344CB8AC3E}">
        <p14:creationId xmlns:p14="http://schemas.microsoft.com/office/powerpoint/2010/main" val="4159866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simplification">
            <a:extLst>
              <a:ext uri="{FF2B5EF4-FFF2-40B4-BE49-F238E27FC236}">
                <a16:creationId xmlns:a16="http://schemas.microsoft.com/office/drawing/2014/main" id="{C3AECA92-2DC0-B2FD-C0F0-86B99304DE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68472" y="886481"/>
            <a:ext cx="2992731" cy="20121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10">
            <a:extLst>
              <a:ext uri="{FF2B5EF4-FFF2-40B4-BE49-F238E27FC236}">
                <a16:creationId xmlns:a16="http://schemas.microsoft.com/office/drawing/2014/main" id="{7A1097DC-38BA-C7E3-2027-844FAB9A6AAF}"/>
              </a:ext>
            </a:extLst>
          </p:cNvPr>
          <p:cNvSpPr txBox="1">
            <a:spLocks/>
          </p:cNvSpPr>
          <p:nvPr/>
        </p:nvSpPr>
        <p:spPr>
          <a:xfrm>
            <a:off x="264017" y="103055"/>
            <a:ext cx="8622406" cy="731836"/>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b="1"/>
              <a:t>Simplicity Always Prevails</a:t>
            </a:r>
          </a:p>
        </p:txBody>
      </p:sp>
      <p:grpSp>
        <p:nvGrpSpPr>
          <p:cNvPr id="6" name="Group 5">
            <a:extLst>
              <a:ext uri="{FF2B5EF4-FFF2-40B4-BE49-F238E27FC236}">
                <a16:creationId xmlns:a16="http://schemas.microsoft.com/office/drawing/2014/main" id="{27BD14E6-9789-C4CF-0D82-96A88D43C6DD}"/>
              </a:ext>
            </a:extLst>
          </p:cNvPr>
          <p:cNvGrpSpPr/>
          <p:nvPr/>
        </p:nvGrpSpPr>
        <p:grpSpPr>
          <a:xfrm>
            <a:off x="2093644" y="2914069"/>
            <a:ext cx="3198677" cy="1429909"/>
            <a:chOff x="2145956" y="2914068"/>
            <a:chExt cx="3198677" cy="1429909"/>
          </a:xfrm>
        </p:grpSpPr>
        <p:sp>
          <p:nvSpPr>
            <p:cNvPr id="7" name="Arc 9">
              <a:extLst>
                <a:ext uri="{FF2B5EF4-FFF2-40B4-BE49-F238E27FC236}">
                  <a16:creationId xmlns:a16="http://schemas.microsoft.com/office/drawing/2014/main" id="{D34526E6-CC66-93C4-532C-C04781863E07}"/>
                </a:ext>
              </a:extLst>
            </p:cNvPr>
            <p:cNvSpPr/>
            <p:nvPr/>
          </p:nvSpPr>
          <p:spPr>
            <a:xfrm rot="5400000">
              <a:off x="2224480" y="3415756"/>
              <a:ext cx="849697" cy="1006746"/>
            </a:xfrm>
            <a:custGeom>
              <a:avLst/>
              <a:gdLst>
                <a:gd name="connsiteX0" fmla="*/ 373881 w 914400"/>
                <a:gd name="connsiteY0" fmla="*/ 13324 h 1591407"/>
                <a:gd name="connsiteX1" fmla="*/ 831468 w 914400"/>
                <a:gd name="connsiteY1" fmla="*/ 338691 h 1591407"/>
                <a:gd name="connsiteX2" fmla="*/ 913754 w 914400"/>
                <a:gd name="connsiteY2" fmla="*/ 753430 h 1591407"/>
                <a:gd name="connsiteX3" fmla="*/ 457200 w 914400"/>
                <a:gd name="connsiteY3" fmla="*/ 795704 h 1591407"/>
                <a:gd name="connsiteX4" fmla="*/ 373881 w 914400"/>
                <a:gd name="connsiteY4" fmla="*/ 13324 h 1591407"/>
                <a:gd name="connsiteX0" fmla="*/ 373881 w 914400"/>
                <a:gd name="connsiteY0" fmla="*/ 13324 h 1591407"/>
                <a:gd name="connsiteX1" fmla="*/ 831468 w 914400"/>
                <a:gd name="connsiteY1" fmla="*/ 338691 h 1591407"/>
                <a:gd name="connsiteX2" fmla="*/ 913754 w 914400"/>
                <a:gd name="connsiteY2" fmla="*/ 753430 h 1591407"/>
                <a:gd name="connsiteX0" fmla="*/ 0 w 539873"/>
                <a:gd name="connsiteY0" fmla="*/ 13353 h 795733"/>
                <a:gd name="connsiteX1" fmla="*/ 457587 w 539873"/>
                <a:gd name="connsiteY1" fmla="*/ 338720 h 795733"/>
                <a:gd name="connsiteX2" fmla="*/ 539873 w 539873"/>
                <a:gd name="connsiteY2" fmla="*/ 753459 h 795733"/>
                <a:gd name="connsiteX3" fmla="*/ 83319 w 539873"/>
                <a:gd name="connsiteY3" fmla="*/ 795733 h 795733"/>
                <a:gd name="connsiteX4" fmla="*/ 0 w 539873"/>
                <a:gd name="connsiteY4" fmla="*/ 13353 h 795733"/>
                <a:gd name="connsiteX0" fmla="*/ 0 w 539873"/>
                <a:gd name="connsiteY0" fmla="*/ 13353 h 795733"/>
                <a:gd name="connsiteX1" fmla="*/ 457587 w 539873"/>
                <a:gd name="connsiteY1" fmla="*/ 338720 h 795733"/>
                <a:gd name="connsiteX2" fmla="*/ 539873 w 539873"/>
                <a:gd name="connsiteY2" fmla="*/ 753459 h 795733"/>
              </a:gdLst>
              <a:ahLst/>
              <a:cxnLst>
                <a:cxn ang="0">
                  <a:pos x="connsiteX0" y="connsiteY0"/>
                </a:cxn>
                <a:cxn ang="0">
                  <a:pos x="connsiteX1" y="connsiteY1"/>
                </a:cxn>
                <a:cxn ang="0">
                  <a:pos x="connsiteX2" y="connsiteY2"/>
                </a:cxn>
              </a:cxnLst>
              <a:rect l="l" t="t" r="r" b="b"/>
              <a:pathLst>
                <a:path w="539873" h="795733" stroke="0" extrusionOk="0">
                  <a:moveTo>
                    <a:pt x="0" y="13353"/>
                  </a:moveTo>
                  <a:cubicBezTo>
                    <a:pt x="175973" y="-43410"/>
                    <a:pt x="319630" y="83742"/>
                    <a:pt x="457587" y="338720"/>
                  </a:cubicBezTo>
                  <a:cubicBezTo>
                    <a:pt x="520231" y="454500"/>
                    <a:pt x="535320" y="604523"/>
                    <a:pt x="539873" y="753459"/>
                  </a:cubicBezTo>
                  <a:lnTo>
                    <a:pt x="83319" y="795733"/>
                  </a:lnTo>
                  <a:lnTo>
                    <a:pt x="0" y="13353"/>
                  </a:lnTo>
                  <a:close/>
                </a:path>
                <a:path w="539873" h="795733" fill="none">
                  <a:moveTo>
                    <a:pt x="0" y="13353"/>
                  </a:moveTo>
                  <a:cubicBezTo>
                    <a:pt x="175973" y="-43410"/>
                    <a:pt x="354796" y="83742"/>
                    <a:pt x="457587" y="338720"/>
                  </a:cubicBezTo>
                  <a:cubicBezTo>
                    <a:pt x="506807" y="460813"/>
                    <a:pt x="535320" y="604523"/>
                    <a:pt x="539873" y="753459"/>
                  </a:cubicBezTo>
                </a:path>
              </a:pathLst>
            </a:custGeom>
            <a:ln w="88900">
              <a:solidFill>
                <a:srgbClr val="0B8ED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dirty="0">
                <a:ln>
                  <a:noFill/>
                </a:ln>
                <a:solidFill>
                  <a:srgbClr val="282828"/>
                </a:solidFill>
                <a:effectLst/>
                <a:uLnTx/>
                <a:uFillTx/>
                <a:latin typeface="Calibri Light" panose="020F0302020204030204" pitchFamily="34" charset="0"/>
                <a:ea typeface="+mn-ea"/>
                <a:cs typeface="+mn-cs"/>
              </a:endParaRPr>
            </a:p>
          </p:txBody>
        </p:sp>
        <p:sp>
          <p:nvSpPr>
            <p:cNvPr id="8" name="Rectangle 7">
              <a:extLst>
                <a:ext uri="{FF2B5EF4-FFF2-40B4-BE49-F238E27FC236}">
                  <a16:creationId xmlns:a16="http://schemas.microsoft.com/office/drawing/2014/main" id="{A7E37CCF-C036-F224-0C05-4FB7F86A1DEC}"/>
                </a:ext>
              </a:extLst>
            </p:cNvPr>
            <p:cNvSpPr/>
            <p:nvPr/>
          </p:nvSpPr>
          <p:spPr>
            <a:xfrm>
              <a:off x="2241395" y="2914068"/>
              <a:ext cx="3103238"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5073"/>
                  </a:solidFill>
                  <a:effectLst/>
                  <a:uLnTx/>
                  <a:uFillTx/>
                  <a:latin typeface="+mj-lt"/>
                  <a:ea typeface="ＭＳ Ｐゴシック" charset="0"/>
                  <a:cs typeface="Calibri Light" panose="020F0302020204030204" pitchFamily="34" charset="0"/>
                </a:rPr>
                <a:t>Furthermore, with more scale</a:t>
              </a:r>
            </a:p>
          </p:txBody>
        </p:sp>
      </p:grpSp>
      <p:grpSp>
        <p:nvGrpSpPr>
          <p:cNvPr id="9" name="Group 8">
            <a:extLst>
              <a:ext uri="{FF2B5EF4-FFF2-40B4-BE49-F238E27FC236}">
                <a16:creationId xmlns:a16="http://schemas.microsoft.com/office/drawing/2014/main" id="{B6DE667D-1707-BB8B-5435-556479EA6486}"/>
              </a:ext>
            </a:extLst>
          </p:cNvPr>
          <p:cNvGrpSpPr/>
          <p:nvPr/>
        </p:nvGrpSpPr>
        <p:grpSpPr>
          <a:xfrm>
            <a:off x="4925946" y="2913868"/>
            <a:ext cx="1971196" cy="1733249"/>
            <a:chOff x="5213634" y="2910960"/>
            <a:chExt cx="1971196" cy="1733249"/>
          </a:xfrm>
        </p:grpSpPr>
        <p:grpSp>
          <p:nvGrpSpPr>
            <p:cNvPr id="10" name="Group 9">
              <a:extLst>
                <a:ext uri="{FF2B5EF4-FFF2-40B4-BE49-F238E27FC236}">
                  <a16:creationId xmlns:a16="http://schemas.microsoft.com/office/drawing/2014/main" id="{F93551B2-B455-1201-72FC-245A541D3E2E}"/>
                </a:ext>
              </a:extLst>
            </p:cNvPr>
            <p:cNvGrpSpPr/>
            <p:nvPr/>
          </p:nvGrpSpPr>
          <p:grpSpPr>
            <a:xfrm>
              <a:off x="5559706" y="3417108"/>
              <a:ext cx="1227101" cy="1227101"/>
              <a:chOff x="7508631" y="159742"/>
              <a:chExt cx="1453474" cy="1453474"/>
            </a:xfrm>
          </p:grpSpPr>
          <p:pic>
            <p:nvPicPr>
              <p:cNvPr id="12" name="Graphic 11" descr="Light bulb">
                <a:extLst>
                  <a:ext uri="{FF2B5EF4-FFF2-40B4-BE49-F238E27FC236}">
                    <a16:creationId xmlns:a16="http://schemas.microsoft.com/office/drawing/2014/main" id="{B37EB253-19E4-1DDE-02E9-CAC9C58EF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8631" y="159742"/>
                <a:ext cx="1453474" cy="1453474"/>
              </a:xfrm>
              <a:prstGeom prst="rect">
                <a:avLst/>
              </a:prstGeom>
            </p:spPr>
          </p:pic>
          <p:grpSp>
            <p:nvGrpSpPr>
              <p:cNvPr id="13" name="Group 12">
                <a:extLst>
                  <a:ext uri="{FF2B5EF4-FFF2-40B4-BE49-F238E27FC236}">
                    <a16:creationId xmlns:a16="http://schemas.microsoft.com/office/drawing/2014/main" id="{C87F24AE-63DD-4093-FD70-0C075DF23146}"/>
                  </a:ext>
                </a:extLst>
              </p:cNvPr>
              <p:cNvGrpSpPr/>
              <p:nvPr/>
            </p:nvGrpSpPr>
            <p:grpSpPr>
              <a:xfrm>
                <a:off x="7920217" y="359008"/>
                <a:ext cx="540727" cy="569442"/>
                <a:chOff x="7564222" y="742952"/>
                <a:chExt cx="418526" cy="440752"/>
              </a:xfrm>
            </p:grpSpPr>
            <p:pic>
              <p:nvPicPr>
                <p:cNvPr id="14" name="Graphic 13" descr="Single gear">
                  <a:extLst>
                    <a:ext uri="{FF2B5EF4-FFF2-40B4-BE49-F238E27FC236}">
                      <a16:creationId xmlns:a16="http://schemas.microsoft.com/office/drawing/2014/main" id="{4F664E69-2BBA-1864-0E6D-3A7A86D0C22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64222" y="742952"/>
                  <a:ext cx="324557" cy="355347"/>
                </a:xfrm>
                <a:prstGeom prst="rect">
                  <a:avLst/>
                </a:prstGeom>
              </p:spPr>
            </p:pic>
            <p:sp>
              <p:nvSpPr>
                <p:cNvPr id="15" name="Freeform: Shape 7">
                  <a:extLst>
                    <a:ext uri="{FF2B5EF4-FFF2-40B4-BE49-F238E27FC236}">
                      <a16:creationId xmlns:a16="http://schemas.microsoft.com/office/drawing/2014/main" id="{02291003-3F74-941A-39BF-4C71B355D832}"/>
                    </a:ext>
                  </a:extLst>
                </p:cNvPr>
                <p:cNvSpPr/>
                <p:nvPr/>
              </p:nvSpPr>
              <p:spPr>
                <a:xfrm>
                  <a:off x="7833993" y="886101"/>
                  <a:ext cx="148755" cy="162867"/>
                </a:xfrm>
                <a:custGeom>
                  <a:avLst/>
                  <a:gdLst>
                    <a:gd name="connsiteX0" fmla="*/ 74547 w 148755"/>
                    <a:gd name="connsiteY0" fmla="*/ 109380 h 162867"/>
                    <a:gd name="connsiteX1" fmla="*/ 49191 w 148755"/>
                    <a:gd name="connsiteY1" fmla="*/ 81619 h 162867"/>
                    <a:gd name="connsiteX2" fmla="*/ 74547 w 148755"/>
                    <a:gd name="connsiteY2" fmla="*/ 53857 h 162867"/>
                    <a:gd name="connsiteX3" fmla="*/ 99903 w 148755"/>
                    <a:gd name="connsiteY3" fmla="*/ 81619 h 162867"/>
                    <a:gd name="connsiteX4" fmla="*/ 74547 w 148755"/>
                    <a:gd name="connsiteY4" fmla="*/ 109380 h 162867"/>
                    <a:gd name="connsiteX5" fmla="*/ 131682 w 148755"/>
                    <a:gd name="connsiteY5" fmla="*/ 64222 h 162867"/>
                    <a:gd name="connsiteX6" fmla="*/ 126273 w 148755"/>
                    <a:gd name="connsiteY6" fmla="*/ 49786 h 162867"/>
                    <a:gd name="connsiteX7" fmla="*/ 131682 w 148755"/>
                    <a:gd name="connsiteY7" fmla="*/ 32388 h 162867"/>
                    <a:gd name="connsiteX8" fmla="*/ 119511 w 148755"/>
                    <a:gd name="connsiteY8" fmla="*/ 19063 h 162867"/>
                    <a:gd name="connsiteX9" fmla="*/ 103622 w 148755"/>
                    <a:gd name="connsiteY9" fmla="*/ 24985 h 162867"/>
                    <a:gd name="connsiteX10" fmla="*/ 90436 w 148755"/>
                    <a:gd name="connsiteY10" fmla="*/ 19063 h 162867"/>
                    <a:gd name="connsiteX11" fmla="*/ 82999 w 148755"/>
                    <a:gd name="connsiteY11" fmla="*/ 2776 h 162867"/>
                    <a:gd name="connsiteX12" fmla="*/ 66095 w 148755"/>
                    <a:gd name="connsiteY12" fmla="*/ 2776 h 162867"/>
                    <a:gd name="connsiteX13" fmla="*/ 58657 w 148755"/>
                    <a:gd name="connsiteY13" fmla="*/ 19063 h 162867"/>
                    <a:gd name="connsiteX14" fmla="*/ 45472 w 148755"/>
                    <a:gd name="connsiteY14" fmla="*/ 24985 h 162867"/>
                    <a:gd name="connsiteX15" fmla="*/ 29582 w 148755"/>
                    <a:gd name="connsiteY15" fmla="*/ 19063 h 162867"/>
                    <a:gd name="connsiteX16" fmla="*/ 17411 w 148755"/>
                    <a:gd name="connsiteY16" fmla="*/ 32388 h 162867"/>
                    <a:gd name="connsiteX17" fmla="*/ 22820 w 148755"/>
                    <a:gd name="connsiteY17" fmla="*/ 49786 h 162867"/>
                    <a:gd name="connsiteX18" fmla="*/ 17411 w 148755"/>
                    <a:gd name="connsiteY18" fmla="*/ 64222 h 162867"/>
                    <a:gd name="connsiteX19" fmla="*/ 2536 w 148755"/>
                    <a:gd name="connsiteY19" fmla="*/ 72365 h 162867"/>
                    <a:gd name="connsiteX20" fmla="*/ 2536 w 148755"/>
                    <a:gd name="connsiteY20" fmla="*/ 90873 h 162867"/>
                    <a:gd name="connsiteX21" fmla="*/ 17411 w 148755"/>
                    <a:gd name="connsiteY21" fmla="*/ 99016 h 162867"/>
                    <a:gd name="connsiteX22" fmla="*/ 22820 w 148755"/>
                    <a:gd name="connsiteY22" fmla="*/ 113452 h 162867"/>
                    <a:gd name="connsiteX23" fmla="*/ 17411 w 148755"/>
                    <a:gd name="connsiteY23" fmla="*/ 130849 h 162867"/>
                    <a:gd name="connsiteX24" fmla="*/ 29244 w 148755"/>
                    <a:gd name="connsiteY24" fmla="*/ 143804 h 162867"/>
                    <a:gd name="connsiteX25" fmla="*/ 45134 w 148755"/>
                    <a:gd name="connsiteY25" fmla="*/ 137882 h 162867"/>
                    <a:gd name="connsiteX26" fmla="*/ 58319 w 148755"/>
                    <a:gd name="connsiteY26" fmla="*/ 143804 h 162867"/>
                    <a:gd name="connsiteX27" fmla="*/ 65757 w 148755"/>
                    <a:gd name="connsiteY27" fmla="*/ 160091 h 162867"/>
                    <a:gd name="connsiteX28" fmla="*/ 82661 w 148755"/>
                    <a:gd name="connsiteY28" fmla="*/ 160091 h 162867"/>
                    <a:gd name="connsiteX29" fmla="*/ 90098 w 148755"/>
                    <a:gd name="connsiteY29" fmla="*/ 143804 h 162867"/>
                    <a:gd name="connsiteX30" fmla="*/ 103284 w 148755"/>
                    <a:gd name="connsiteY30" fmla="*/ 137882 h 162867"/>
                    <a:gd name="connsiteX31" fmla="*/ 119173 w 148755"/>
                    <a:gd name="connsiteY31" fmla="*/ 143804 h 162867"/>
                    <a:gd name="connsiteX32" fmla="*/ 131344 w 148755"/>
                    <a:gd name="connsiteY32" fmla="*/ 130849 h 162867"/>
                    <a:gd name="connsiteX33" fmla="*/ 125935 w 148755"/>
                    <a:gd name="connsiteY33" fmla="*/ 113452 h 162867"/>
                    <a:gd name="connsiteX34" fmla="*/ 131682 w 148755"/>
                    <a:gd name="connsiteY34" fmla="*/ 99016 h 162867"/>
                    <a:gd name="connsiteX35" fmla="*/ 146558 w 148755"/>
                    <a:gd name="connsiteY35" fmla="*/ 90873 h 162867"/>
                    <a:gd name="connsiteX36" fmla="*/ 146558 w 148755"/>
                    <a:gd name="connsiteY36" fmla="*/ 72365 h 162867"/>
                    <a:gd name="connsiteX37" fmla="*/ 131682 w 148755"/>
                    <a:gd name="connsiteY37" fmla="*/ 64222 h 1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8755" h="162867">
                      <a:moveTo>
                        <a:pt x="74547" y="109380"/>
                      </a:moveTo>
                      <a:cubicBezTo>
                        <a:pt x="60347" y="109380"/>
                        <a:pt x="49191" y="96795"/>
                        <a:pt x="49191" y="81619"/>
                      </a:cubicBezTo>
                      <a:cubicBezTo>
                        <a:pt x="49191" y="66442"/>
                        <a:pt x="60685" y="53857"/>
                        <a:pt x="74547" y="53857"/>
                      </a:cubicBezTo>
                      <a:cubicBezTo>
                        <a:pt x="88746" y="53857"/>
                        <a:pt x="99903" y="66442"/>
                        <a:pt x="99903" y="81619"/>
                      </a:cubicBezTo>
                      <a:cubicBezTo>
                        <a:pt x="99903" y="96795"/>
                        <a:pt x="88408" y="109380"/>
                        <a:pt x="74547" y="109380"/>
                      </a:cubicBezTo>
                      <a:close/>
                      <a:moveTo>
                        <a:pt x="131682" y="64222"/>
                      </a:moveTo>
                      <a:cubicBezTo>
                        <a:pt x="130330" y="59039"/>
                        <a:pt x="128640" y="54227"/>
                        <a:pt x="126273" y="49786"/>
                      </a:cubicBezTo>
                      <a:lnTo>
                        <a:pt x="131682" y="32388"/>
                      </a:lnTo>
                      <a:lnTo>
                        <a:pt x="119511" y="19063"/>
                      </a:lnTo>
                      <a:lnTo>
                        <a:pt x="103622" y="24985"/>
                      </a:lnTo>
                      <a:cubicBezTo>
                        <a:pt x="99565" y="22394"/>
                        <a:pt x="95170" y="20544"/>
                        <a:pt x="90436" y="19063"/>
                      </a:cubicBezTo>
                      <a:lnTo>
                        <a:pt x="82999" y="2776"/>
                      </a:lnTo>
                      <a:lnTo>
                        <a:pt x="66095" y="2776"/>
                      </a:lnTo>
                      <a:lnTo>
                        <a:pt x="58657" y="19063"/>
                      </a:lnTo>
                      <a:cubicBezTo>
                        <a:pt x="53924" y="20544"/>
                        <a:pt x="49529" y="22394"/>
                        <a:pt x="45472" y="24985"/>
                      </a:cubicBezTo>
                      <a:lnTo>
                        <a:pt x="29582" y="19063"/>
                      </a:lnTo>
                      <a:lnTo>
                        <a:pt x="17411" y="32388"/>
                      </a:lnTo>
                      <a:lnTo>
                        <a:pt x="22820" y="49786"/>
                      </a:lnTo>
                      <a:cubicBezTo>
                        <a:pt x="20454" y="54227"/>
                        <a:pt x="18763" y="59039"/>
                        <a:pt x="17411" y="64222"/>
                      </a:cubicBezTo>
                      <a:lnTo>
                        <a:pt x="2536" y="72365"/>
                      </a:lnTo>
                      <a:lnTo>
                        <a:pt x="2536" y="90873"/>
                      </a:lnTo>
                      <a:lnTo>
                        <a:pt x="17411" y="99016"/>
                      </a:lnTo>
                      <a:cubicBezTo>
                        <a:pt x="18763" y="104198"/>
                        <a:pt x="20454" y="109010"/>
                        <a:pt x="22820" y="113452"/>
                      </a:cubicBezTo>
                      <a:lnTo>
                        <a:pt x="17411" y="130849"/>
                      </a:lnTo>
                      <a:lnTo>
                        <a:pt x="29244" y="143804"/>
                      </a:lnTo>
                      <a:lnTo>
                        <a:pt x="45134" y="137882"/>
                      </a:lnTo>
                      <a:cubicBezTo>
                        <a:pt x="49191" y="140473"/>
                        <a:pt x="53586" y="142324"/>
                        <a:pt x="58319" y="143804"/>
                      </a:cubicBezTo>
                      <a:lnTo>
                        <a:pt x="65757" y="160091"/>
                      </a:lnTo>
                      <a:lnTo>
                        <a:pt x="82661" y="160091"/>
                      </a:lnTo>
                      <a:lnTo>
                        <a:pt x="90098" y="143804"/>
                      </a:lnTo>
                      <a:cubicBezTo>
                        <a:pt x="94832" y="142324"/>
                        <a:pt x="99227" y="140473"/>
                        <a:pt x="103284" y="137882"/>
                      </a:cubicBezTo>
                      <a:lnTo>
                        <a:pt x="119173" y="143804"/>
                      </a:lnTo>
                      <a:lnTo>
                        <a:pt x="131344" y="130849"/>
                      </a:lnTo>
                      <a:lnTo>
                        <a:pt x="125935" y="113452"/>
                      </a:lnTo>
                      <a:cubicBezTo>
                        <a:pt x="128301" y="109010"/>
                        <a:pt x="130330" y="103828"/>
                        <a:pt x="131682" y="99016"/>
                      </a:cubicBezTo>
                      <a:lnTo>
                        <a:pt x="146558" y="90873"/>
                      </a:lnTo>
                      <a:lnTo>
                        <a:pt x="146558" y="72365"/>
                      </a:lnTo>
                      <a:lnTo>
                        <a:pt x="131682" y="64222"/>
                      </a:lnTo>
                      <a:close/>
                    </a:path>
                  </a:pathLst>
                </a:custGeom>
                <a:solidFill>
                  <a:schemeClr val="accent6">
                    <a:lumMod val="60000"/>
                    <a:lumOff val="40000"/>
                  </a:schemeClr>
                </a:solid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dirty="0">
                    <a:ln>
                      <a:noFill/>
                    </a:ln>
                    <a:solidFill>
                      <a:srgbClr val="282828"/>
                    </a:solidFill>
                    <a:effectLst/>
                    <a:uLnTx/>
                    <a:uFillTx/>
                    <a:latin typeface="Calibri Light" panose="020F0302020204030204" pitchFamily="34" charset="0"/>
                    <a:ea typeface="ＭＳ Ｐゴシック" charset="0"/>
                  </a:endParaRPr>
                </a:p>
              </p:txBody>
            </p:sp>
            <p:sp>
              <p:nvSpPr>
                <p:cNvPr id="16" name="Freeform: Shape 8">
                  <a:extLst>
                    <a:ext uri="{FF2B5EF4-FFF2-40B4-BE49-F238E27FC236}">
                      <a16:creationId xmlns:a16="http://schemas.microsoft.com/office/drawing/2014/main" id="{A2AAAE1F-8932-EB0D-C78B-2EEC9D62AD5E}"/>
                    </a:ext>
                  </a:extLst>
                </p:cNvPr>
                <p:cNvSpPr/>
                <p:nvPr/>
              </p:nvSpPr>
              <p:spPr>
                <a:xfrm>
                  <a:off x="7757587" y="1020837"/>
                  <a:ext cx="148755" cy="162867"/>
                </a:xfrm>
                <a:custGeom>
                  <a:avLst/>
                  <a:gdLst>
                    <a:gd name="connsiteX0" fmla="*/ 74547 w 148755"/>
                    <a:gd name="connsiteY0" fmla="*/ 109380 h 162867"/>
                    <a:gd name="connsiteX1" fmla="*/ 49191 w 148755"/>
                    <a:gd name="connsiteY1" fmla="*/ 81619 h 162867"/>
                    <a:gd name="connsiteX2" fmla="*/ 74547 w 148755"/>
                    <a:gd name="connsiteY2" fmla="*/ 53857 h 162867"/>
                    <a:gd name="connsiteX3" fmla="*/ 99903 w 148755"/>
                    <a:gd name="connsiteY3" fmla="*/ 81619 h 162867"/>
                    <a:gd name="connsiteX4" fmla="*/ 74547 w 148755"/>
                    <a:gd name="connsiteY4" fmla="*/ 109380 h 162867"/>
                    <a:gd name="connsiteX5" fmla="*/ 74547 w 148755"/>
                    <a:gd name="connsiteY5" fmla="*/ 109380 h 162867"/>
                    <a:gd name="connsiteX6" fmla="*/ 126273 w 148755"/>
                    <a:gd name="connsiteY6" fmla="*/ 49786 h 162867"/>
                    <a:gd name="connsiteX7" fmla="*/ 131682 w 148755"/>
                    <a:gd name="connsiteY7" fmla="*/ 32388 h 162867"/>
                    <a:gd name="connsiteX8" fmla="*/ 119511 w 148755"/>
                    <a:gd name="connsiteY8" fmla="*/ 19063 h 162867"/>
                    <a:gd name="connsiteX9" fmla="*/ 103622 w 148755"/>
                    <a:gd name="connsiteY9" fmla="*/ 24985 h 162867"/>
                    <a:gd name="connsiteX10" fmla="*/ 90436 w 148755"/>
                    <a:gd name="connsiteY10" fmla="*/ 19063 h 162867"/>
                    <a:gd name="connsiteX11" fmla="*/ 82999 w 148755"/>
                    <a:gd name="connsiteY11" fmla="*/ 2776 h 162867"/>
                    <a:gd name="connsiteX12" fmla="*/ 66095 w 148755"/>
                    <a:gd name="connsiteY12" fmla="*/ 2776 h 162867"/>
                    <a:gd name="connsiteX13" fmla="*/ 58657 w 148755"/>
                    <a:gd name="connsiteY13" fmla="*/ 19063 h 162867"/>
                    <a:gd name="connsiteX14" fmla="*/ 45472 w 148755"/>
                    <a:gd name="connsiteY14" fmla="*/ 24985 h 162867"/>
                    <a:gd name="connsiteX15" fmla="*/ 29582 w 148755"/>
                    <a:gd name="connsiteY15" fmla="*/ 19063 h 162867"/>
                    <a:gd name="connsiteX16" fmla="*/ 17749 w 148755"/>
                    <a:gd name="connsiteY16" fmla="*/ 32018 h 162867"/>
                    <a:gd name="connsiteX17" fmla="*/ 22820 w 148755"/>
                    <a:gd name="connsiteY17" fmla="*/ 49415 h 162867"/>
                    <a:gd name="connsiteX18" fmla="*/ 17411 w 148755"/>
                    <a:gd name="connsiteY18" fmla="*/ 63851 h 162867"/>
                    <a:gd name="connsiteX19" fmla="*/ 2536 w 148755"/>
                    <a:gd name="connsiteY19" fmla="*/ 71995 h 162867"/>
                    <a:gd name="connsiteX20" fmla="*/ 2536 w 148755"/>
                    <a:gd name="connsiteY20" fmla="*/ 90502 h 162867"/>
                    <a:gd name="connsiteX21" fmla="*/ 17411 w 148755"/>
                    <a:gd name="connsiteY21" fmla="*/ 98646 h 162867"/>
                    <a:gd name="connsiteX22" fmla="*/ 22820 w 148755"/>
                    <a:gd name="connsiteY22" fmla="*/ 113082 h 162867"/>
                    <a:gd name="connsiteX23" fmla="*/ 17749 w 148755"/>
                    <a:gd name="connsiteY23" fmla="*/ 130479 h 162867"/>
                    <a:gd name="connsiteX24" fmla="*/ 29582 w 148755"/>
                    <a:gd name="connsiteY24" fmla="*/ 143434 h 162867"/>
                    <a:gd name="connsiteX25" fmla="*/ 45472 w 148755"/>
                    <a:gd name="connsiteY25" fmla="*/ 137882 h 162867"/>
                    <a:gd name="connsiteX26" fmla="*/ 58657 w 148755"/>
                    <a:gd name="connsiteY26" fmla="*/ 143804 h 162867"/>
                    <a:gd name="connsiteX27" fmla="*/ 66095 w 148755"/>
                    <a:gd name="connsiteY27" fmla="*/ 160091 h 162867"/>
                    <a:gd name="connsiteX28" fmla="*/ 82999 w 148755"/>
                    <a:gd name="connsiteY28" fmla="*/ 160091 h 162867"/>
                    <a:gd name="connsiteX29" fmla="*/ 90436 w 148755"/>
                    <a:gd name="connsiteY29" fmla="*/ 143804 h 162867"/>
                    <a:gd name="connsiteX30" fmla="*/ 103622 w 148755"/>
                    <a:gd name="connsiteY30" fmla="*/ 137882 h 162867"/>
                    <a:gd name="connsiteX31" fmla="*/ 119511 w 148755"/>
                    <a:gd name="connsiteY31" fmla="*/ 143804 h 162867"/>
                    <a:gd name="connsiteX32" fmla="*/ 131344 w 148755"/>
                    <a:gd name="connsiteY32" fmla="*/ 130479 h 162867"/>
                    <a:gd name="connsiteX33" fmla="*/ 126273 w 148755"/>
                    <a:gd name="connsiteY33" fmla="*/ 113452 h 162867"/>
                    <a:gd name="connsiteX34" fmla="*/ 131682 w 148755"/>
                    <a:gd name="connsiteY34" fmla="*/ 99016 h 162867"/>
                    <a:gd name="connsiteX35" fmla="*/ 146558 w 148755"/>
                    <a:gd name="connsiteY35" fmla="*/ 90873 h 162867"/>
                    <a:gd name="connsiteX36" fmla="*/ 146558 w 148755"/>
                    <a:gd name="connsiteY36" fmla="*/ 72365 h 162867"/>
                    <a:gd name="connsiteX37" fmla="*/ 131682 w 148755"/>
                    <a:gd name="connsiteY37" fmla="*/ 64222 h 162867"/>
                    <a:gd name="connsiteX38" fmla="*/ 126273 w 148755"/>
                    <a:gd name="connsiteY38" fmla="*/ 49786 h 1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8755" h="162867">
                      <a:moveTo>
                        <a:pt x="74547" y="109380"/>
                      </a:moveTo>
                      <a:cubicBezTo>
                        <a:pt x="60347" y="109380"/>
                        <a:pt x="49191" y="96795"/>
                        <a:pt x="49191" y="81619"/>
                      </a:cubicBezTo>
                      <a:cubicBezTo>
                        <a:pt x="49191" y="66072"/>
                        <a:pt x="60685" y="53857"/>
                        <a:pt x="74547" y="53857"/>
                      </a:cubicBezTo>
                      <a:cubicBezTo>
                        <a:pt x="88746" y="53857"/>
                        <a:pt x="99903" y="66442"/>
                        <a:pt x="99903" y="81619"/>
                      </a:cubicBezTo>
                      <a:cubicBezTo>
                        <a:pt x="99903" y="96795"/>
                        <a:pt x="88746" y="109380"/>
                        <a:pt x="74547" y="109380"/>
                      </a:cubicBezTo>
                      <a:lnTo>
                        <a:pt x="74547" y="109380"/>
                      </a:lnTo>
                      <a:close/>
                      <a:moveTo>
                        <a:pt x="126273" y="49786"/>
                      </a:moveTo>
                      <a:lnTo>
                        <a:pt x="131682" y="32388"/>
                      </a:lnTo>
                      <a:lnTo>
                        <a:pt x="119511" y="19063"/>
                      </a:lnTo>
                      <a:lnTo>
                        <a:pt x="103622" y="24985"/>
                      </a:lnTo>
                      <a:cubicBezTo>
                        <a:pt x="99565" y="22394"/>
                        <a:pt x="94832" y="20543"/>
                        <a:pt x="90436" y="19063"/>
                      </a:cubicBezTo>
                      <a:lnTo>
                        <a:pt x="82999" y="2776"/>
                      </a:lnTo>
                      <a:lnTo>
                        <a:pt x="66095" y="2776"/>
                      </a:lnTo>
                      <a:lnTo>
                        <a:pt x="58657" y="19063"/>
                      </a:lnTo>
                      <a:cubicBezTo>
                        <a:pt x="53924" y="20543"/>
                        <a:pt x="49529" y="22394"/>
                        <a:pt x="45472" y="24985"/>
                      </a:cubicBezTo>
                      <a:lnTo>
                        <a:pt x="29582" y="19063"/>
                      </a:lnTo>
                      <a:lnTo>
                        <a:pt x="17749" y="32018"/>
                      </a:lnTo>
                      <a:lnTo>
                        <a:pt x="22820" y="49415"/>
                      </a:lnTo>
                      <a:cubicBezTo>
                        <a:pt x="20454" y="53857"/>
                        <a:pt x="18763" y="59039"/>
                        <a:pt x="17411" y="63851"/>
                      </a:cubicBezTo>
                      <a:lnTo>
                        <a:pt x="2536" y="71995"/>
                      </a:lnTo>
                      <a:lnTo>
                        <a:pt x="2536" y="90502"/>
                      </a:lnTo>
                      <a:lnTo>
                        <a:pt x="17411" y="98646"/>
                      </a:lnTo>
                      <a:cubicBezTo>
                        <a:pt x="18763" y="103828"/>
                        <a:pt x="20454" y="108640"/>
                        <a:pt x="22820" y="113082"/>
                      </a:cubicBezTo>
                      <a:lnTo>
                        <a:pt x="17749" y="130479"/>
                      </a:lnTo>
                      <a:lnTo>
                        <a:pt x="29582" y="143434"/>
                      </a:lnTo>
                      <a:lnTo>
                        <a:pt x="45472" y="137882"/>
                      </a:lnTo>
                      <a:cubicBezTo>
                        <a:pt x="49529" y="140473"/>
                        <a:pt x="53924" y="142324"/>
                        <a:pt x="58657" y="143804"/>
                      </a:cubicBezTo>
                      <a:lnTo>
                        <a:pt x="66095" y="160091"/>
                      </a:lnTo>
                      <a:lnTo>
                        <a:pt x="82999" y="160091"/>
                      </a:lnTo>
                      <a:lnTo>
                        <a:pt x="90436" y="143804"/>
                      </a:lnTo>
                      <a:cubicBezTo>
                        <a:pt x="95170" y="142324"/>
                        <a:pt x="99565" y="140473"/>
                        <a:pt x="103622" y="137882"/>
                      </a:cubicBezTo>
                      <a:lnTo>
                        <a:pt x="119511" y="143804"/>
                      </a:lnTo>
                      <a:lnTo>
                        <a:pt x="131344" y="130479"/>
                      </a:lnTo>
                      <a:lnTo>
                        <a:pt x="126273" y="113452"/>
                      </a:lnTo>
                      <a:cubicBezTo>
                        <a:pt x="128640" y="109010"/>
                        <a:pt x="130330" y="104198"/>
                        <a:pt x="131682" y="99016"/>
                      </a:cubicBezTo>
                      <a:lnTo>
                        <a:pt x="146558" y="90873"/>
                      </a:lnTo>
                      <a:lnTo>
                        <a:pt x="146558" y="72365"/>
                      </a:lnTo>
                      <a:lnTo>
                        <a:pt x="131682" y="64222"/>
                      </a:lnTo>
                      <a:cubicBezTo>
                        <a:pt x="130330" y="59039"/>
                        <a:pt x="128640" y="54227"/>
                        <a:pt x="126273" y="49786"/>
                      </a:cubicBezTo>
                      <a:close/>
                    </a:path>
                  </a:pathLst>
                </a:custGeom>
                <a:solidFill>
                  <a:schemeClr val="accent5">
                    <a:lumMod val="60000"/>
                    <a:lumOff val="40000"/>
                  </a:schemeClr>
                </a:solidFill>
                <a:ln w="9525" cap="flat">
                  <a:noFill/>
                  <a:prstDash val="solid"/>
                  <a:miter/>
                </a:ln>
              </p:spPr>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BE" sz="1800" b="0" i="0" u="none" strike="noStrike" kern="1200" cap="none" spc="0" normalizeH="0" baseline="0" noProof="0" dirty="0">
                    <a:ln>
                      <a:noFill/>
                    </a:ln>
                    <a:solidFill>
                      <a:srgbClr val="282828"/>
                    </a:solidFill>
                    <a:effectLst/>
                    <a:uLnTx/>
                    <a:uFillTx/>
                    <a:latin typeface="Calibri Light" panose="020F0302020204030204" pitchFamily="34" charset="0"/>
                    <a:ea typeface="ＭＳ Ｐゴシック" charset="0"/>
                  </a:endParaRPr>
                </a:p>
              </p:txBody>
            </p:sp>
          </p:grpSp>
        </p:grpSp>
        <p:sp>
          <p:nvSpPr>
            <p:cNvPr id="11" name="Rectangle 10">
              <a:extLst>
                <a:ext uri="{FF2B5EF4-FFF2-40B4-BE49-F238E27FC236}">
                  <a16:creationId xmlns:a16="http://schemas.microsoft.com/office/drawing/2014/main" id="{96AF5800-B1B1-C92D-62E7-16D2F12803C9}"/>
                </a:ext>
              </a:extLst>
            </p:cNvPr>
            <p:cNvSpPr/>
            <p:nvPr/>
          </p:nvSpPr>
          <p:spPr>
            <a:xfrm>
              <a:off x="5213634" y="2910960"/>
              <a:ext cx="1971196" cy="36933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5073"/>
                  </a:solidFill>
                  <a:effectLst/>
                  <a:uLnTx/>
                  <a:uFillTx/>
                  <a:latin typeface="Calibri Light" panose="020F0302020204030204" pitchFamily="34" charset="0"/>
                  <a:ea typeface="ＭＳ Ｐゴシック" charset="0"/>
                  <a:cs typeface="Calibri Light" panose="020F0302020204030204" pitchFamily="34" charset="0"/>
                </a:rPr>
                <a:t>and functionality </a:t>
              </a:r>
            </a:p>
          </p:txBody>
        </p:sp>
      </p:grpSp>
      <p:grpSp>
        <p:nvGrpSpPr>
          <p:cNvPr id="17" name="Group 16">
            <a:extLst>
              <a:ext uri="{FF2B5EF4-FFF2-40B4-BE49-F238E27FC236}">
                <a16:creationId xmlns:a16="http://schemas.microsoft.com/office/drawing/2014/main" id="{C0DC3B5D-3E94-A1E9-C084-4AA7A2C968D6}"/>
              </a:ext>
            </a:extLst>
          </p:cNvPr>
          <p:cNvGrpSpPr/>
          <p:nvPr/>
        </p:nvGrpSpPr>
        <p:grpSpPr>
          <a:xfrm>
            <a:off x="7011938" y="235523"/>
            <a:ext cx="1908048" cy="1997919"/>
            <a:chOff x="7011938" y="235522"/>
            <a:chExt cx="1908048" cy="1997919"/>
          </a:xfrm>
        </p:grpSpPr>
        <p:sp>
          <p:nvSpPr>
            <p:cNvPr id="18" name="TextBox 17">
              <a:extLst>
                <a:ext uri="{FF2B5EF4-FFF2-40B4-BE49-F238E27FC236}">
                  <a16:creationId xmlns:a16="http://schemas.microsoft.com/office/drawing/2014/main" id="{CB8C9A22-5DDD-5B4F-9205-95F43DDF1A79}"/>
                </a:ext>
              </a:extLst>
            </p:cNvPr>
            <p:cNvSpPr txBox="1"/>
            <p:nvPr/>
          </p:nvSpPr>
          <p:spPr>
            <a:xfrm>
              <a:off x="7018034" y="235522"/>
              <a:ext cx="1901952" cy="1997919"/>
            </a:xfrm>
            <a:prstGeom prst="rect">
              <a:avLst/>
            </a:prstGeom>
            <a:noFill/>
            <a:ln>
              <a:noFill/>
            </a:ln>
          </p:spPr>
          <p:txBody>
            <a:bodyPr wrap="square" rtlCol="0">
              <a:spAutoFit/>
            </a:body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t>LDP</a:t>
              </a:r>
              <a:b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br>
              <a: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t>RSVP-TE</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t>BGP 3108</a:t>
              </a:r>
              <a:b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br>
              <a: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t>MPLS</a:t>
              </a:r>
              <a:b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br>
              <a: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t>UDP/VxLAN</a:t>
              </a:r>
              <a:b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br>
              <a:r>
                <a:rPr kumimoji="0" lang="en-US" sz="1400" b="1" i="0" u="none" strike="noStrike" kern="1200" cap="none" spc="0" normalizeH="0" baseline="0" noProof="0" dirty="0">
                  <a:ln>
                    <a:noFill/>
                  </a:ln>
                  <a:solidFill>
                    <a:srgbClr val="282828">
                      <a:lumMod val="90000"/>
                      <a:lumOff val="10000"/>
                    </a:srgbClr>
                  </a:solidFill>
                  <a:effectLst/>
                  <a:uLnTx/>
                  <a:uFillTx/>
                  <a:latin typeface="Calibri Light" panose="020F0302020204030204" pitchFamily="34" charset="0"/>
                  <a:ea typeface="ＭＳ Ｐゴシック" charset="0"/>
                </a:rPr>
                <a:t>NSH</a:t>
              </a:r>
            </a:p>
          </p:txBody>
        </p:sp>
        <p:cxnSp>
          <p:nvCxnSpPr>
            <p:cNvPr id="19" name="Straight Connector 18">
              <a:extLst>
                <a:ext uri="{FF2B5EF4-FFF2-40B4-BE49-F238E27FC236}">
                  <a16:creationId xmlns:a16="http://schemas.microsoft.com/office/drawing/2014/main" id="{828386D6-852C-B451-B8A4-9DB602255596}"/>
                </a:ext>
              </a:extLst>
            </p:cNvPr>
            <p:cNvCxnSpPr/>
            <p:nvPr/>
          </p:nvCxnSpPr>
          <p:spPr>
            <a:xfrm>
              <a:off x="7018034" y="454862"/>
              <a:ext cx="176630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AB65BE-8E88-3955-EFBF-7AF11ECB021D}"/>
                </a:ext>
              </a:extLst>
            </p:cNvPr>
            <p:cNvCxnSpPr/>
            <p:nvPr/>
          </p:nvCxnSpPr>
          <p:spPr>
            <a:xfrm>
              <a:off x="7011938" y="777663"/>
              <a:ext cx="176630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099D35-82B1-6814-BE1F-2C8C76FCA42F}"/>
                </a:ext>
              </a:extLst>
            </p:cNvPr>
            <p:cNvCxnSpPr/>
            <p:nvPr/>
          </p:nvCxnSpPr>
          <p:spPr>
            <a:xfrm>
              <a:off x="7018034" y="1100754"/>
              <a:ext cx="176630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C353CF-032E-BF2F-8ACD-F8198F000EE8}"/>
                </a:ext>
              </a:extLst>
            </p:cNvPr>
            <p:cNvCxnSpPr/>
            <p:nvPr/>
          </p:nvCxnSpPr>
          <p:spPr>
            <a:xfrm>
              <a:off x="7018034" y="1412212"/>
              <a:ext cx="176630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E59650-4AB8-DC5E-D524-AD4047CA62AD}"/>
                </a:ext>
              </a:extLst>
            </p:cNvPr>
            <p:cNvCxnSpPr/>
            <p:nvPr/>
          </p:nvCxnSpPr>
          <p:spPr>
            <a:xfrm>
              <a:off x="7011938" y="1732116"/>
              <a:ext cx="176630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0D7E46-5DF3-4A66-68B1-93CC66907D0D}"/>
                </a:ext>
              </a:extLst>
            </p:cNvPr>
            <p:cNvCxnSpPr/>
            <p:nvPr/>
          </p:nvCxnSpPr>
          <p:spPr>
            <a:xfrm>
              <a:off x="7018034" y="2052293"/>
              <a:ext cx="176630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006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31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43E53-618B-40BC-2613-F5D152A0276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CDF9E8E-6180-2A0B-62E3-9578CD5AC9D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3021B8C-9C44-7601-8BF8-5F80D70AD349}"/>
              </a:ext>
            </a:extLst>
          </p:cNvPr>
          <p:cNvPicPr>
            <a:picLocks noChangeAspect="1"/>
          </p:cNvPicPr>
          <p:nvPr/>
        </p:nvPicPr>
        <p:blipFill>
          <a:blip r:embed="rId3"/>
          <a:stretch>
            <a:fillRect/>
          </a:stretch>
        </p:blipFill>
        <p:spPr>
          <a:xfrm>
            <a:off x="-267629" y="0"/>
            <a:ext cx="7794702" cy="5017280"/>
          </a:xfrm>
          <a:prstGeom prst="rect">
            <a:avLst/>
          </a:prstGeom>
        </p:spPr>
      </p:pic>
      <p:sp>
        <p:nvSpPr>
          <p:cNvPr id="5" name="Rectangle 4">
            <a:extLst>
              <a:ext uri="{FF2B5EF4-FFF2-40B4-BE49-F238E27FC236}">
                <a16:creationId xmlns:a16="http://schemas.microsoft.com/office/drawing/2014/main" id="{4F14D80F-2045-5022-E44F-1A4E3500CE94}"/>
              </a:ext>
            </a:extLst>
          </p:cNvPr>
          <p:cNvSpPr/>
          <p:nvPr/>
        </p:nvSpPr>
        <p:spPr>
          <a:xfrm>
            <a:off x="0" y="0"/>
            <a:ext cx="9144000" cy="5143500"/>
          </a:xfrm>
          <a:prstGeom prst="rect">
            <a:avLst/>
          </a:prstGeom>
          <a:solidFill>
            <a:schemeClr val="accent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Arial" panose="020B0604020202020204" pitchFamily="34" charset="0"/>
                <a:cs typeface="Arial" panose="020B0604020202020204" pitchFamily="34" charset="0"/>
              </a:rPr>
              <a:t>SRv6</a:t>
            </a:r>
          </a:p>
          <a:p>
            <a:r>
              <a:rPr lang="en-US" sz="3600" b="1" dirty="0">
                <a:latin typeface="Arial" panose="020B0604020202020204" pitchFamily="34" charset="0"/>
                <a:cs typeface="Arial" panose="020B0604020202020204" pitchFamily="34" charset="0"/>
              </a:rPr>
              <a:t>IPv6 Segment Routing Header (SRH)</a:t>
            </a:r>
          </a:p>
        </p:txBody>
      </p:sp>
    </p:spTree>
    <p:extLst>
      <p:ext uri="{BB962C8B-B14F-4D97-AF65-F5344CB8AC3E}">
        <p14:creationId xmlns:p14="http://schemas.microsoft.com/office/powerpoint/2010/main" val="369794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79" name="Title 1">
            <a:extLst>
              <a:ext uri="{FF2B5EF4-FFF2-40B4-BE49-F238E27FC236}">
                <a16:creationId xmlns:a16="http://schemas.microsoft.com/office/drawing/2014/main" id="{6D1ED66B-9A11-78F4-B534-FA60EB39E52B}"/>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2" name="Content Placeholder 15">
            <a:extLst>
              <a:ext uri="{FF2B5EF4-FFF2-40B4-BE49-F238E27FC236}">
                <a16:creationId xmlns:a16="http://schemas.microsoft.com/office/drawing/2014/main" id="{369E8EC6-0CA3-1C73-E80F-24A70D602547}"/>
              </a:ext>
            </a:extLst>
          </p:cNvPr>
          <p:cNvSpPr txBox="1">
            <a:spLocks/>
          </p:cNvSpPr>
          <p:nvPr/>
        </p:nvSpPr>
        <p:spPr>
          <a:xfrm>
            <a:off x="229703" y="1005142"/>
            <a:ext cx="4743192"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endParaRPr lang="en-AU" dirty="0"/>
          </a:p>
        </p:txBody>
      </p:sp>
      <p:sp>
        <p:nvSpPr>
          <p:cNvPr id="3" name="Oval 2">
            <a:extLst>
              <a:ext uri="{FF2B5EF4-FFF2-40B4-BE49-F238E27FC236}">
                <a16:creationId xmlns:a16="http://schemas.microsoft.com/office/drawing/2014/main" id="{B3AA130F-92F8-51E1-93C0-263364B75212}"/>
              </a:ext>
            </a:extLst>
          </p:cNvPr>
          <p:cNvSpPr/>
          <p:nvPr/>
        </p:nvSpPr>
        <p:spPr>
          <a:xfrm>
            <a:off x="5489471" y="1142327"/>
            <a:ext cx="1881808"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8D767A5-0B55-46BB-CE9B-DCDB8941F2BC}"/>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6</a:t>
            </a:r>
          </a:p>
        </p:txBody>
      </p:sp>
      <p:sp>
        <p:nvSpPr>
          <p:cNvPr id="33" name="TextBox 32">
            <a:extLst>
              <a:ext uri="{FF2B5EF4-FFF2-40B4-BE49-F238E27FC236}">
                <a16:creationId xmlns:a16="http://schemas.microsoft.com/office/drawing/2014/main" id="{07BBB987-3A47-412C-D7C5-19B33B6CDBF7}"/>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4</a:t>
            </a:r>
          </a:p>
        </p:txBody>
      </p:sp>
      <p:sp>
        <p:nvSpPr>
          <p:cNvPr id="69" name="TextBox 68">
            <a:extLst>
              <a:ext uri="{FF2B5EF4-FFF2-40B4-BE49-F238E27FC236}">
                <a16:creationId xmlns:a16="http://schemas.microsoft.com/office/drawing/2014/main" id="{5EDE5EBA-3F7E-BD8F-DE9F-C51C9C8F2C96}"/>
              </a:ext>
            </a:extLst>
          </p:cNvPr>
          <p:cNvSpPr txBox="1"/>
          <p:nvPr/>
        </p:nvSpPr>
        <p:spPr>
          <a:xfrm>
            <a:off x="6476404" y="34192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143</a:t>
            </a:r>
          </a:p>
        </p:txBody>
      </p:sp>
      <p:sp>
        <p:nvSpPr>
          <p:cNvPr id="8" name="Oval 7">
            <a:extLst>
              <a:ext uri="{FF2B5EF4-FFF2-40B4-BE49-F238E27FC236}">
                <a16:creationId xmlns:a16="http://schemas.microsoft.com/office/drawing/2014/main" id="{29BCBD63-4BEB-C47D-91D9-B75FA3C95B29}"/>
              </a:ext>
            </a:extLst>
          </p:cNvPr>
          <p:cNvSpPr/>
          <p:nvPr/>
        </p:nvSpPr>
        <p:spPr>
          <a:xfrm>
            <a:off x="6429370" y="283885"/>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C73FF609-1D98-7498-273B-BF1DE3A770C0}"/>
              </a:ext>
            </a:extLst>
          </p:cNvPr>
          <p:cNvSpPr/>
          <p:nvPr/>
        </p:nvSpPr>
        <p:spPr>
          <a:xfrm>
            <a:off x="3269954" y="503583"/>
            <a:ext cx="3157350" cy="1205947"/>
          </a:xfrm>
          <a:custGeom>
            <a:avLst/>
            <a:gdLst>
              <a:gd name="connsiteX0" fmla="*/ 3157350 w 3157350"/>
              <a:gd name="connsiteY0" fmla="*/ 0 h 1205947"/>
              <a:gd name="connsiteX1" fmla="*/ 109350 w 3157350"/>
              <a:gd name="connsiteY1" fmla="*/ 410817 h 1205947"/>
              <a:gd name="connsiteX2" fmla="*/ 970742 w 3157350"/>
              <a:gd name="connsiteY2" fmla="*/ 1205947 h 1205947"/>
            </a:gdLst>
            <a:ahLst/>
            <a:cxnLst>
              <a:cxn ang="0">
                <a:pos x="connsiteX0" y="connsiteY0"/>
              </a:cxn>
              <a:cxn ang="0">
                <a:pos x="connsiteX1" y="connsiteY1"/>
              </a:cxn>
              <a:cxn ang="0">
                <a:pos x="connsiteX2" y="connsiteY2"/>
              </a:cxn>
            </a:cxnLst>
            <a:rect l="l" t="t" r="r" b="b"/>
            <a:pathLst>
              <a:path w="3157350" h="1205947">
                <a:moveTo>
                  <a:pt x="3157350" y="0"/>
                </a:moveTo>
                <a:cubicBezTo>
                  <a:pt x="1815567" y="104913"/>
                  <a:pt x="473785" y="209826"/>
                  <a:pt x="109350" y="410817"/>
                </a:cubicBezTo>
                <a:cubicBezTo>
                  <a:pt x="-255085" y="611808"/>
                  <a:pt x="357828" y="908877"/>
                  <a:pt x="970742" y="1205947"/>
                </a:cubicBezTo>
              </a:path>
            </a:pathLst>
          </a:custGeom>
          <a:noFill/>
          <a:ln>
            <a:solidFill>
              <a:schemeClr val="accent6"/>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5">
            <a:extLst>
              <a:ext uri="{FF2B5EF4-FFF2-40B4-BE49-F238E27FC236}">
                <a16:creationId xmlns:a16="http://schemas.microsoft.com/office/drawing/2014/main" id="{970F1879-D6CF-B1DB-086C-3BF276B438E1}"/>
              </a:ext>
            </a:extLst>
          </p:cNvPr>
          <p:cNvSpPr txBox="1">
            <a:spLocks/>
          </p:cNvSpPr>
          <p:nvPr/>
        </p:nvSpPr>
        <p:spPr>
          <a:xfrm>
            <a:off x="225365" y="1754291"/>
            <a:ext cx="4743192" cy="1056600"/>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dirty="0"/>
              <a:t>Next header field:</a:t>
            </a:r>
            <a:r>
              <a:rPr lang="en-AU" b="1" dirty="0"/>
              <a:t> </a:t>
            </a:r>
          </a:p>
          <a:p>
            <a:pPr lvl="1"/>
            <a:r>
              <a:rPr lang="en-AU" dirty="0"/>
              <a:t>TCP, UDP, ICMP....</a:t>
            </a:r>
          </a:p>
          <a:p>
            <a:pPr marL="0" indent="0">
              <a:buNone/>
            </a:pPr>
            <a:endParaRPr lang="en-AU" dirty="0"/>
          </a:p>
        </p:txBody>
      </p:sp>
      <p:grpSp>
        <p:nvGrpSpPr>
          <p:cNvPr id="17" name="Group 16">
            <a:extLst>
              <a:ext uri="{FF2B5EF4-FFF2-40B4-BE49-F238E27FC236}">
                <a16:creationId xmlns:a16="http://schemas.microsoft.com/office/drawing/2014/main" id="{F55C10FE-BC84-39F4-4156-0B9002E6BF27}"/>
              </a:ext>
            </a:extLst>
          </p:cNvPr>
          <p:cNvGrpSpPr/>
          <p:nvPr/>
        </p:nvGrpSpPr>
        <p:grpSpPr>
          <a:xfrm>
            <a:off x="4269371" y="1584893"/>
            <a:ext cx="4861003" cy="2878050"/>
            <a:chOff x="4269371" y="1584893"/>
            <a:chExt cx="4861003" cy="2878050"/>
          </a:xfrm>
        </p:grpSpPr>
        <p:grpSp>
          <p:nvGrpSpPr>
            <p:cNvPr id="18" name="Group 17">
              <a:extLst>
                <a:ext uri="{FF2B5EF4-FFF2-40B4-BE49-F238E27FC236}">
                  <a16:creationId xmlns:a16="http://schemas.microsoft.com/office/drawing/2014/main" id="{8EBDAE41-6E55-CB7B-B38E-C70E43E96A10}"/>
                </a:ext>
              </a:extLst>
            </p:cNvPr>
            <p:cNvGrpSpPr/>
            <p:nvPr/>
          </p:nvGrpSpPr>
          <p:grpSpPr>
            <a:xfrm>
              <a:off x="4269371" y="1584893"/>
              <a:ext cx="4321004" cy="2878050"/>
              <a:chOff x="4269371" y="1584893"/>
              <a:chExt cx="4321004" cy="2878050"/>
            </a:xfrm>
          </p:grpSpPr>
          <p:sp>
            <p:nvSpPr>
              <p:cNvPr id="21" name="TextBox 20">
                <a:extLst>
                  <a:ext uri="{FF2B5EF4-FFF2-40B4-BE49-F238E27FC236}">
                    <a16:creationId xmlns:a16="http://schemas.microsoft.com/office/drawing/2014/main" id="{0B3A5BBB-ED85-034A-3B43-F80F08AE7BD4}"/>
                  </a:ext>
                </a:extLst>
              </p:cNvPr>
              <p:cNvSpPr txBox="1">
                <a:spLocks/>
              </p:cNvSpPr>
              <p:nvPr/>
            </p:nvSpPr>
            <p:spPr>
              <a:xfrm>
                <a:off x="4270375" y="1584895"/>
                <a:ext cx="4319999" cy="2878048"/>
              </a:xfrm>
              <a:prstGeom prst="rect">
                <a:avLst/>
              </a:prstGeom>
              <a:noFill/>
              <a:ln>
                <a:solidFill>
                  <a:schemeClr val="accent6"/>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TCP data</a:t>
                </a:r>
                <a:endParaRPr lang="en-CZ" sz="1200" b="1" dirty="0">
                  <a:latin typeface="+mn-lt"/>
                </a:endParaRPr>
              </a:p>
            </p:txBody>
          </p:sp>
          <p:sp>
            <p:nvSpPr>
              <p:cNvPr id="22" name="TextBox 21">
                <a:extLst>
                  <a:ext uri="{FF2B5EF4-FFF2-40B4-BE49-F238E27FC236}">
                    <a16:creationId xmlns:a16="http://schemas.microsoft.com/office/drawing/2014/main" id="{0EAC46EB-E3CC-A371-8A61-E0197C374291}"/>
                  </a:ext>
                </a:extLst>
              </p:cNvPr>
              <p:cNvSpPr txBox="1">
                <a:spLocks/>
              </p:cNvSpPr>
              <p:nvPr/>
            </p:nvSpPr>
            <p:spPr>
              <a:xfrm>
                <a:off x="4270375" y="1584894"/>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source port</a:t>
                </a:r>
                <a:endParaRPr lang="en-CZ" sz="1200" b="1" dirty="0">
                  <a:latin typeface="+mn-lt"/>
                </a:endParaRPr>
              </a:p>
            </p:txBody>
          </p:sp>
          <p:sp>
            <p:nvSpPr>
              <p:cNvPr id="23" name="TextBox 22">
                <a:extLst>
                  <a:ext uri="{FF2B5EF4-FFF2-40B4-BE49-F238E27FC236}">
                    <a16:creationId xmlns:a16="http://schemas.microsoft.com/office/drawing/2014/main" id="{7704BF10-8AA9-6E8A-57CA-BB3B19024179}"/>
                  </a:ext>
                </a:extLst>
              </p:cNvPr>
              <p:cNvSpPr txBox="1">
                <a:spLocks/>
              </p:cNvSpPr>
              <p:nvPr/>
            </p:nvSpPr>
            <p:spPr>
              <a:xfrm>
                <a:off x="6430375" y="1584893"/>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destination port</a:t>
                </a:r>
                <a:endParaRPr lang="en-CZ" sz="1200" b="1" dirty="0">
                  <a:latin typeface="+mn-lt"/>
                </a:endParaRPr>
              </a:p>
            </p:txBody>
          </p:sp>
          <p:sp>
            <p:nvSpPr>
              <p:cNvPr id="24" name="TextBox 23">
                <a:extLst>
                  <a:ext uri="{FF2B5EF4-FFF2-40B4-BE49-F238E27FC236}">
                    <a16:creationId xmlns:a16="http://schemas.microsoft.com/office/drawing/2014/main" id="{95E7A394-4C43-1DC9-B2A5-9C28C0F5BC50}"/>
                  </a:ext>
                </a:extLst>
              </p:cNvPr>
              <p:cNvSpPr txBox="1">
                <a:spLocks/>
              </p:cNvSpPr>
              <p:nvPr/>
            </p:nvSpPr>
            <p:spPr>
              <a:xfrm>
                <a:off x="4270374" y="1836892"/>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sequence number</a:t>
                </a:r>
                <a:endParaRPr lang="en-CZ" sz="1200" b="1" dirty="0">
                  <a:latin typeface="+mn-lt"/>
                </a:endParaRPr>
              </a:p>
            </p:txBody>
          </p:sp>
          <p:sp>
            <p:nvSpPr>
              <p:cNvPr id="25" name="TextBox 24">
                <a:extLst>
                  <a:ext uri="{FF2B5EF4-FFF2-40B4-BE49-F238E27FC236}">
                    <a16:creationId xmlns:a16="http://schemas.microsoft.com/office/drawing/2014/main" id="{72B79B8F-4E75-C6BC-3D34-5B00054E9115}"/>
                  </a:ext>
                </a:extLst>
              </p:cNvPr>
              <p:cNvSpPr txBox="1">
                <a:spLocks/>
              </p:cNvSpPr>
              <p:nvPr/>
            </p:nvSpPr>
            <p:spPr>
              <a:xfrm>
                <a:off x="4270374" y="2095342"/>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acknowledgment number</a:t>
                </a:r>
                <a:endParaRPr lang="en-CZ" sz="1200" b="1" dirty="0">
                  <a:latin typeface="+mn-lt"/>
                </a:endParaRPr>
              </a:p>
            </p:txBody>
          </p:sp>
          <p:sp>
            <p:nvSpPr>
              <p:cNvPr id="26" name="TextBox 25">
                <a:extLst>
                  <a:ext uri="{FF2B5EF4-FFF2-40B4-BE49-F238E27FC236}">
                    <a16:creationId xmlns:a16="http://schemas.microsoft.com/office/drawing/2014/main" id="{7C784236-C16D-5849-B467-2F776F821567}"/>
                  </a:ext>
                </a:extLst>
              </p:cNvPr>
              <p:cNvSpPr txBox="1">
                <a:spLocks/>
              </p:cNvSpPr>
              <p:nvPr/>
            </p:nvSpPr>
            <p:spPr>
              <a:xfrm>
                <a:off x="4270375" y="2353791"/>
                <a:ext cx="54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err="1">
                    <a:latin typeface="+mn-lt"/>
                  </a:rPr>
                  <a:t>hlen</a:t>
                </a:r>
                <a:endParaRPr lang="en-CZ" sz="1200" b="1" dirty="0">
                  <a:latin typeface="+mn-lt"/>
                </a:endParaRPr>
              </a:p>
            </p:txBody>
          </p:sp>
          <p:sp>
            <p:nvSpPr>
              <p:cNvPr id="27" name="TextBox 26">
                <a:extLst>
                  <a:ext uri="{FF2B5EF4-FFF2-40B4-BE49-F238E27FC236}">
                    <a16:creationId xmlns:a16="http://schemas.microsoft.com/office/drawing/2014/main" id="{506854A7-775E-888F-C679-9F563A1DD2E2}"/>
                  </a:ext>
                </a:extLst>
              </p:cNvPr>
              <p:cNvSpPr txBox="1">
                <a:spLocks/>
              </p:cNvSpPr>
              <p:nvPr/>
            </p:nvSpPr>
            <p:spPr>
              <a:xfrm>
                <a:off x="4810375" y="2353790"/>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reserved</a:t>
                </a:r>
                <a:endParaRPr lang="en-CZ" sz="1200" b="1" dirty="0">
                  <a:latin typeface="+mn-lt"/>
                </a:endParaRPr>
              </a:p>
            </p:txBody>
          </p:sp>
          <p:sp>
            <p:nvSpPr>
              <p:cNvPr id="28" name="TextBox 27">
                <a:extLst>
                  <a:ext uri="{FF2B5EF4-FFF2-40B4-BE49-F238E27FC236}">
                    <a16:creationId xmlns:a16="http://schemas.microsoft.com/office/drawing/2014/main" id="{B68F06CC-A9A2-BF0C-992E-108F6C7E840B}"/>
                  </a:ext>
                </a:extLst>
              </p:cNvPr>
              <p:cNvSpPr txBox="1">
                <a:spLocks/>
              </p:cNvSpPr>
              <p:nvPr/>
            </p:nvSpPr>
            <p:spPr>
              <a:xfrm>
                <a:off x="5620374" y="2353085"/>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code bits</a:t>
                </a:r>
                <a:endParaRPr lang="en-CZ" sz="1200" b="1" dirty="0">
                  <a:latin typeface="+mn-lt"/>
                </a:endParaRPr>
              </a:p>
            </p:txBody>
          </p:sp>
          <p:sp>
            <p:nvSpPr>
              <p:cNvPr id="29" name="TextBox 28">
                <a:extLst>
                  <a:ext uri="{FF2B5EF4-FFF2-40B4-BE49-F238E27FC236}">
                    <a16:creationId xmlns:a16="http://schemas.microsoft.com/office/drawing/2014/main" id="{DED7D9C0-7AF5-EEF0-C75F-28C769D4A594}"/>
                  </a:ext>
                </a:extLst>
              </p:cNvPr>
              <p:cNvSpPr txBox="1">
                <a:spLocks/>
              </p:cNvSpPr>
              <p:nvPr/>
            </p:nvSpPr>
            <p:spPr>
              <a:xfrm>
                <a:off x="6430374" y="2353790"/>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window</a:t>
                </a:r>
                <a:endParaRPr lang="en-CZ" sz="1200" b="1" dirty="0">
                  <a:latin typeface="+mn-lt"/>
                </a:endParaRPr>
              </a:p>
            </p:txBody>
          </p:sp>
          <p:sp>
            <p:nvSpPr>
              <p:cNvPr id="30" name="TextBox 29">
                <a:extLst>
                  <a:ext uri="{FF2B5EF4-FFF2-40B4-BE49-F238E27FC236}">
                    <a16:creationId xmlns:a16="http://schemas.microsoft.com/office/drawing/2014/main" id="{29B6B847-097B-8400-7769-E573926C3293}"/>
                  </a:ext>
                </a:extLst>
              </p:cNvPr>
              <p:cNvSpPr txBox="1">
                <a:spLocks/>
              </p:cNvSpPr>
              <p:nvPr/>
            </p:nvSpPr>
            <p:spPr>
              <a:xfrm>
                <a:off x="4269371" y="2604360"/>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checksum</a:t>
                </a:r>
                <a:endParaRPr lang="en-CZ" sz="1200" b="1" dirty="0">
                  <a:latin typeface="+mn-lt"/>
                </a:endParaRPr>
              </a:p>
            </p:txBody>
          </p:sp>
          <p:sp>
            <p:nvSpPr>
              <p:cNvPr id="31" name="TextBox 30">
                <a:extLst>
                  <a:ext uri="{FF2B5EF4-FFF2-40B4-BE49-F238E27FC236}">
                    <a16:creationId xmlns:a16="http://schemas.microsoft.com/office/drawing/2014/main" id="{83F57AF8-44AF-D1D0-F092-B87905706CC5}"/>
                  </a:ext>
                </a:extLst>
              </p:cNvPr>
              <p:cNvSpPr txBox="1">
                <a:spLocks/>
              </p:cNvSpPr>
              <p:nvPr/>
            </p:nvSpPr>
            <p:spPr>
              <a:xfrm>
                <a:off x="6429371" y="2604724"/>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urgent</a:t>
                </a:r>
                <a:endParaRPr lang="en-CZ" sz="1200" b="1" dirty="0">
                  <a:latin typeface="+mn-lt"/>
                </a:endParaRPr>
              </a:p>
            </p:txBody>
          </p:sp>
          <p:sp>
            <p:nvSpPr>
              <p:cNvPr id="32" name="TextBox 31">
                <a:extLst>
                  <a:ext uri="{FF2B5EF4-FFF2-40B4-BE49-F238E27FC236}">
                    <a16:creationId xmlns:a16="http://schemas.microsoft.com/office/drawing/2014/main" id="{E350201A-7455-FB3D-0682-07719EA345D5}"/>
                  </a:ext>
                </a:extLst>
              </p:cNvPr>
              <p:cNvSpPr txBox="1">
                <a:spLocks/>
              </p:cNvSpPr>
              <p:nvPr/>
            </p:nvSpPr>
            <p:spPr>
              <a:xfrm>
                <a:off x="4269371" y="2855652"/>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options</a:t>
                </a:r>
                <a:endParaRPr lang="en-CZ" sz="1200" b="1" dirty="0">
                  <a:latin typeface="+mn-lt"/>
                </a:endParaRPr>
              </a:p>
            </p:txBody>
          </p:sp>
        </p:grpSp>
        <p:sp>
          <p:nvSpPr>
            <p:cNvPr id="19" name="Right Brace 18">
              <a:extLst>
                <a:ext uri="{FF2B5EF4-FFF2-40B4-BE49-F238E27FC236}">
                  <a16:creationId xmlns:a16="http://schemas.microsoft.com/office/drawing/2014/main" id="{39F12212-042E-70D0-58E9-E7923DE82529}"/>
                </a:ext>
              </a:extLst>
            </p:cNvPr>
            <p:cNvSpPr/>
            <p:nvPr/>
          </p:nvSpPr>
          <p:spPr>
            <a:xfrm>
              <a:off x="8618408" y="1598781"/>
              <a:ext cx="213900" cy="1515321"/>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20" name="TextBox 19">
              <a:extLst>
                <a:ext uri="{FF2B5EF4-FFF2-40B4-BE49-F238E27FC236}">
                  <a16:creationId xmlns:a16="http://schemas.microsoft.com/office/drawing/2014/main" id="{B037EF4F-E467-05A7-9F5C-0C377DBEFDCF}"/>
                </a:ext>
              </a:extLst>
            </p:cNvPr>
            <p:cNvSpPr txBox="1"/>
            <p:nvPr/>
          </p:nvSpPr>
          <p:spPr>
            <a:xfrm rot="16200000">
              <a:off x="8475547" y="2167288"/>
              <a:ext cx="1032655" cy="276999"/>
            </a:xfrm>
            <a:prstGeom prst="rect">
              <a:avLst/>
            </a:prstGeom>
            <a:noFill/>
          </p:spPr>
          <p:txBody>
            <a:bodyPr wrap="none" rtlCol="0">
              <a:spAutoFit/>
            </a:bodyPr>
            <a:lstStyle/>
            <a:p>
              <a:r>
                <a:rPr lang="en-US" sz="1200" b="1" dirty="0">
                  <a:latin typeface="+mn-lt"/>
                </a:rPr>
                <a:t>TCP</a:t>
              </a:r>
              <a:r>
                <a:rPr lang="en-CZ" sz="1200" b="1">
                  <a:latin typeface="+mn-lt"/>
                </a:rPr>
                <a:t> </a:t>
              </a:r>
              <a:r>
                <a:rPr lang="en-CZ" sz="1200" b="1" dirty="0">
                  <a:latin typeface="+mn-lt"/>
                </a:rPr>
                <a:t>Header</a:t>
              </a:r>
            </a:p>
          </p:txBody>
        </p:sp>
      </p:grpSp>
      <p:sp>
        <p:nvSpPr>
          <p:cNvPr id="34" name="Content Placeholder 15">
            <a:extLst>
              <a:ext uri="{FF2B5EF4-FFF2-40B4-BE49-F238E27FC236}">
                <a16:creationId xmlns:a16="http://schemas.microsoft.com/office/drawing/2014/main" id="{E298A7A3-5340-9004-0AF8-64B6BA2C2FF2}"/>
              </a:ext>
            </a:extLst>
          </p:cNvPr>
          <p:cNvSpPr txBox="1">
            <a:spLocks/>
          </p:cNvSpPr>
          <p:nvPr/>
        </p:nvSpPr>
        <p:spPr>
          <a:xfrm>
            <a:off x="229703" y="2023233"/>
            <a:ext cx="4743192" cy="647239"/>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AU" dirty="0"/>
          </a:p>
          <a:p>
            <a:pPr lvl="1"/>
            <a:r>
              <a:rPr lang="en-AU" dirty="0"/>
              <a:t>IPv4, IPv6</a:t>
            </a:r>
          </a:p>
          <a:p>
            <a:endParaRPr lang="en-AU" dirty="0"/>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grpSp>
        <p:nvGrpSpPr>
          <p:cNvPr id="52" name="Group 51">
            <a:extLst>
              <a:ext uri="{FF2B5EF4-FFF2-40B4-BE49-F238E27FC236}">
                <a16:creationId xmlns:a16="http://schemas.microsoft.com/office/drawing/2014/main" id="{75D9348E-AF18-58D2-80A9-4C16D92561C1}"/>
              </a:ext>
            </a:extLst>
          </p:cNvPr>
          <p:cNvGrpSpPr/>
          <p:nvPr/>
        </p:nvGrpSpPr>
        <p:grpSpPr>
          <a:xfrm>
            <a:off x="4267134" y="1583438"/>
            <a:ext cx="4884864" cy="2883944"/>
            <a:chOff x="4267134" y="1583438"/>
            <a:chExt cx="4884864" cy="2883944"/>
          </a:xfrm>
        </p:grpSpPr>
        <p:sp>
          <p:nvSpPr>
            <p:cNvPr id="53" name="TextBox 52">
              <a:extLst>
                <a:ext uri="{FF2B5EF4-FFF2-40B4-BE49-F238E27FC236}">
                  <a16:creationId xmlns:a16="http://schemas.microsoft.com/office/drawing/2014/main" id="{C45E362C-7948-F317-0EF8-01A0E7395045}"/>
                </a:ext>
              </a:extLst>
            </p:cNvPr>
            <p:cNvSpPr txBox="1">
              <a:spLocks/>
            </p:cNvSpPr>
            <p:nvPr/>
          </p:nvSpPr>
          <p:spPr>
            <a:xfrm>
              <a:off x="4270375" y="1589334"/>
              <a:ext cx="4319999" cy="2878048"/>
            </a:xfrm>
            <a:prstGeom prst="rect">
              <a:avLst/>
            </a:prstGeom>
            <a:noFill/>
            <a:ln>
              <a:solidFill>
                <a:schemeClr val="accent2"/>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IP data</a:t>
              </a:r>
              <a:endParaRPr lang="en-CZ" sz="1200" b="1" dirty="0">
                <a:latin typeface="+mn-lt"/>
              </a:endParaRPr>
            </a:p>
          </p:txBody>
        </p:sp>
        <p:sp>
          <p:nvSpPr>
            <p:cNvPr id="54" name="TextBox 53">
              <a:extLst>
                <a:ext uri="{FF2B5EF4-FFF2-40B4-BE49-F238E27FC236}">
                  <a16:creationId xmlns:a16="http://schemas.microsoft.com/office/drawing/2014/main" id="{C5A107CA-2002-50C7-6842-4DC69162E5F5}"/>
                </a:ext>
              </a:extLst>
            </p:cNvPr>
            <p:cNvSpPr txBox="1">
              <a:spLocks/>
            </p:cNvSpPr>
            <p:nvPr/>
          </p:nvSpPr>
          <p:spPr>
            <a:xfrm>
              <a:off x="4273772" y="2340402"/>
              <a:ext cx="4320000" cy="258450"/>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source IP address</a:t>
              </a:r>
              <a:endParaRPr lang="en-CZ" sz="1200" b="1" dirty="0">
                <a:latin typeface="+mn-lt"/>
              </a:endParaRPr>
            </a:p>
          </p:txBody>
        </p:sp>
        <p:sp>
          <p:nvSpPr>
            <p:cNvPr id="55" name="TextBox 54">
              <a:extLst>
                <a:ext uri="{FF2B5EF4-FFF2-40B4-BE49-F238E27FC236}">
                  <a16:creationId xmlns:a16="http://schemas.microsoft.com/office/drawing/2014/main" id="{1F3D7628-4CE6-60F1-77F9-59E42C7C89BB}"/>
                </a:ext>
              </a:extLst>
            </p:cNvPr>
            <p:cNvSpPr txBox="1">
              <a:spLocks/>
            </p:cNvSpPr>
            <p:nvPr/>
          </p:nvSpPr>
          <p:spPr>
            <a:xfrm>
              <a:off x="4270375" y="1584894"/>
              <a:ext cx="54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ver</a:t>
              </a:r>
              <a:endParaRPr lang="en-CZ" sz="1200" b="1" dirty="0">
                <a:latin typeface="+mn-lt"/>
              </a:endParaRPr>
            </a:p>
          </p:txBody>
        </p:sp>
        <p:sp>
          <p:nvSpPr>
            <p:cNvPr id="56" name="TextBox 55">
              <a:extLst>
                <a:ext uri="{FF2B5EF4-FFF2-40B4-BE49-F238E27FC236}">
                  <a16:creationId xmlns:a16="http://schemas.microsoft.com/office/drawing/2014/main" id="{7489F05B-C849-BD1D-6072-DC90E1C4A4A6}"/>
                </a:ext>
              </a:extLst>
            </p:cNvPr>
            <p:cNvSpPr txBox="1">
              <a:spLocks/>
            </p:cNvSpPr>
            <p:nvPr/>
          </p:nvSpPr>
          <p:spPr>
            <a:xfrm>
              <a:off x="6430374" y="1583438"/>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length</a:t>
              </a:r>
              <a:endParaRPr lang="en-CZ" sz="1200" b="1" dirty="0">
                <a:latin typeface="+mn-lt"/>
              </a:endParaRPr>
            </a:p>
          </p:txBody>
        </p:sp>
        <p:sp>
          <p:nvSpPr>
            <p:cNvPr id="57" name="TextBox 56">
              <a:extLst>
                <a:ext uri="{FF2B5EF4-FFF2-40B4-BE49-F238E27FC236}">
                  <a16:creationId xmlns:a16="http://schemas.microsoft.com/office/drawing/2014/main" id="{937BFEAE-6562-319F-F875-D60056A50E8D}"/>
                </a:ext>
              </a:extLst>
            </p:cNvPr>
            <p:cNvSpPr txBox="1">
              <a:spLocks/>
            </p:cNvSpPr>
            <p:nvPr/>
          </p:nvSpPr>
          <p:spPr>
            <a:xfrm>
              <a:off x="4810375" y="1584893"/>
              <a:ext cx="54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hl</a:t>
              </a:r>
              <a:endParaRPr lang="en-CZ" sz="1200" b="1" dirty="0">
                <a:latin typeface="+mn-lt"/>
              </a:endParaRPr>
            </a:p>
          </p:txBody>
        </p:sp>
        <p:sp>
          <p:nvSpPr>
            <p:cNvPr id="58" name="TextBox 57">
              <a:extLst>
                <a:ext uri="{FF2B5EF4-FFF2-40B4-BE49-F238E27FC236}">
                  <a16:creationId xmlns:a16="http://schemas.microsoft.com/office/drawing/2014/main" id="{C84E18F7-0821-53E7-AB01-28A9FE60E791}"/>
                </a:ext>
              </a:extLst>
            </p:cNvPr>
            <p:cNvSpPr txBox="1">
              <a:spLocks/>
            </p:cNvSpPr>
            <p:nvPr/>
          </p:nvSpPr>
          <p:spPr>
            <a:xfrm>
              <a:off x="5350375" y="1583438"/>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tos</a:t>
              </a:r>
              <a:endParaRPr lang="en-CZ" sz="1200" b="1" dirty="0">
                <a:latin typeface="+mn-lt"/>
              </a:endParaRPr>
            </a:p>
          </p:txBody>
        </p:sp>
        <p:sp>
          <p:nvSpPr>
            <p:cNvPr id="59" name="TextBox 58">
              <a:extLst>
                <a:ext uri="{FF2B5EF4-FFF2-40B4-BE49-F238E27FC236}">
                  <a16:creationId xmlns:a16="http://schemas.microsoft.com/office/drawing/2014/main" id="{04C09693-7F83-3197-FBC6-575144B051AE}"/>
                </a:ext>
              </a:extLst>
            </p:cNvPr>
            <p:cNvSpPr txBox="1">
              <a:spLocks/>
            </p:cNvSpPr>
            <p:nvPr/>
          </p:nvSpPr>
          <p:spPr>
            <a:xfrm>
              <a:off x="4270375" y="1835437"/>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id</a:t>
              </a:r>
              <a:endParaRPr lang="en-CZ" sz="1200" b="1" dirty="0">
                <a:latin typeface="+mn-lt"/>
              </a:endParaRPr>
            </a:p>
          </p:txBody>
        </p:sp>
        <p:sp>
          <p:nvSpPr>
            <p:cNvPr id="60" name="TextBox 59">
              <a:extLst>
                <a:ext uri="{FF2B5EF4-FFF2-40B4-BE49-F238E27FC236}">
                  <a16:creationId xmlns:a16="http://schemas.microsoft.com/office/drawing/2014/main" id="{ED279177-0D12-4A7C-C4AE-D4CA80C5DC11}"/>
                </a:ext>
              </a:extLst>
            </p:cNvPr>
            <p:cNvSpPr txBox="1">
              <a:spLocks/>
            </p:cNvSpPr>
            <p:nvPr/>
          </p:nvSpPr>
          <p:spPr>
            <a:xfrm>
              <a:off x="6430373" y="1835436"/>
              <a:ext cx="405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flags</a:t>
              </a:r>
              <a:endParaRPr lang="en-CZ" sz="1200" b="1" dirty="0">
                <a:latin typeface="+mn-lt"/>
              </a:endParaRPr>
            </a:p>
          </p:txBody>
        </p:sp>
        <p:sp>
          <p:nvSpPr>
            <p:cNvPr id="61" name="TextBox 60">
              <a:extLst>
                <a:ext uri="{FF2B5EF4-FFF2-40B4-BE49-F238E27FC236}">
                  <a16:creationId xmlns:a16="http://schemas.microsoft.com/office/drawing/2014/main" id="{6CDA55B9-36B0-9D0E-2C2C-DC65FB2310FF}"/>
                </a:ext>
              </a:extLst>
            </p:cNvPr>
            <p:cNvSpPr txBox="1">
              <a:spLocks/>
            </p:cNvSpPr>
            <p:nvPr/>
          </p:nvSpPr>
          <p:spPr>
            <a:xfrm>
              <a:off x="6835373" y="1835435"/>
              <a:ext cx="1755001"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fragment offset</a:t>
              </a:r>
              <a:endParaRPr lang="en-CZ" sz="1200" b="1" dirty="0">
                <a:latin typeface="+mn-lt"/>
              </a:endParaRPr>
            </a:p>
          </p:txBody>
        </p:sp>
        <p:sp>
          <p:nvSpPr>
            <p:cNvPr id="62" name="TextBox 61">
              <a:extLst>
                <a:ext uri="{FF2B5EF4-FFF2-40B4-BE49-F238E27FC236}">
                  <a16:creationId xmlns:a16="http://schemas.microsoft.com/office/drawing/2014/main" id="{D1D15C7B-F32A-E1C9-E53D-CFDADDF15C8D}"/>
                </a:ext>
              </a:extLst>
            </p:cNvPr>
            <p:cNvSpPr txBox="1">
              <a:spLocks/>
            </p:cNvSpPr>
            <p:nvPr/>
          </p:nvSpPr>
          <p:spPr>
            <a:xfrm>
              <a:off x="4267134" y="2087436"/>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err="1">
                  <a:latin typeface="+mn-lt"/>
                </a:rPr>
                <a:t>ttl</a:t>
              </a:r>
              <a:endParaRPr lang="en-CZ" sz="1200" b="1" dirty="0">
                <a:latin typeface="+mn-lt"/>
              </a:endParaRPr>
            </a:p>
          </p:txBody>
        </p:sp>
        <p:sp>
          <p:nvSpPr>
            <p:cNvPr id="63" name="TextBox 62">
              <a:extLst>
                <a:ext uri="{FF2B5EF4-FFF2-40B4-BE49-F238E27FC236}">
                  <a16:creationId xmlns:a16="http://schemas.microsoft.com/office/drawing/2014/main" id="{FAAF7D4E-BD2B-2AF2-AF35-EE2457D0F616}"/>
                </a:ext>
              </a:extLst>
            </p:cNvPr>
            <p:cNvSpPr txBox="1">
              <a:spLocks/>
            </p:cNvSpPr>
            <p:nvPr/>
          </p:nvSpPr>
          <p:spPr>
            <a:xfrm>
              <a:off x="5350307" y="2087435"/>
              <a:ext cx="1080000" cy="251999"/>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protocol</a:t>
              </a:r>
              <a:endParaRPr lang="en-CZ" sz="1200" b="1" dirty="0">
                <a:latin typeface="+mn-lt"/>
              </a:endParaRPr>
            </a:p>
          </p:txBody>
        </p:sp>
        <p:sp>
          <p:nvSpPr>
            <p:cNvPr id="64" name="TextBox 63">
              <a:extLst>
                <a:ext uri="{FF2B5EF4-FFF2-40B4-BE49-F238E27FC236}">
                  <a16:creationId xmlns:a16="http://schemas.microsoft.com/office/drawing/2014/main" id="{4B1E2823-40AB-499F-73F9-C8709B212D20}"/>
                </a:ext>
              </a:extLst>
            </p:cNvPr>
            <p:cNvSpPr txBox="1">
              <a:spLocks/>
            </p:cNvSpPr>
            <p:nvPr/>
          </p:nvSpPr>
          <p:spPr>
            <a:xfrm>
              <a:off x="6430307" y="2087712"/>
              <a:ext cx="2160000" cy="251999"/>
            </a:xfrm>
            <a:prstGeom prst="rect">
              <a:avLst/>
            </a:prstGeom>
            <a:noFill/>
            <a:ln>
              <a:solidFill>
                <a:schemeClr val="accent2"/>
              </a:solidFill>
            </a:ln>
          </p:spPr>
          <p:txBody>
            <a:bodyPr wrap="square" lIns="0" tIns="0" rIns="0" bIns="0" rtlCol="0" anchor="ctr" anchorCtr="0">
              <a:noAutofit/>
            </a:bodyPr>
            <a:lstStyle/>
            <a:p>
              <a:pPr algn="ctr"/>
              <a:r>
                <a:rPr lang="en-GB" sz="1200" b="1" dirty="0">
                  <a:latin typeface="+mn-lt"/>
                </a:rPr>
                <a:t>header checksum</a:t>
              </a:r>
              <a:endParaRPr lang="en-CZ" sz="1200" b="1" dirty="0">
                <a:latin typeface="+mn-lt"/>
              </a:endParaRPr>
            </a:p>
          </p:txBody>
        </p:sp>
        <p:sp>
          <p:nvSpPr>
            <p:cNvPr id="65" name="TextBox 64">
              <a:extLst>
                <a:ext uri="{FF2B5EF4-FFF2-40B4-BE49-F238E27FC236}">
                  <a16:creationId xmlns:a16="http://schemas.microsoft.com/office/drawing/2014/main" id="{F6160BB5-BC10-C096-282B-D36CFB099F26}"/>
                </a:ext>
              </a:extLst>
            </p:cNvPr>
            <p:cNvSpPr txBox="1">
              <a:spLocks/>
            </p:cNvSpPr>
            <p:nvPr/>
          </p:nvSpPr>
          <p:spPr>
            <a:xfrm>
              <a:off x="4270307" y="2598852"/>
              <a:ext cx="4320000" cy="258450"/>
            </a:xfrm>
            <a:prstGeom prst="rect">
              <a:avLst/>
            </a:prstGeom>
            <a:noFill/>
            <a:ln>
              <a:solidFill>
                <a:schemeClr val="accent2"/>
              </a:solidFill>
            </a:ln>
          </p:spPr>
          <p:txBody>
            <a:bodyPr wrap="square" lIns="0" tIns="0" rIns="0" bIns="0" rtlCol="0" anchor="ctr" anchorCtr="0">
              <a:noAutofit/>
            </a:bodyPr>
            <a:lstStyle/>
            <a:p>
              <a:pPr algn="ctr"/>
              <a:r>
                <a:rPr lang="en-US" sz="1200" b="1" dirty="0">
                  <a:latin typeface="+mn-lt"/>
                </a:rPr>
                <a:t>destination IP address</a:t>
              </a:r>
              <a:endParaRPr lang="en-CZ" sz="1200" b="1" dirty="0">
                <a:latin typeface="+mn-lt"/>
              </a:endParaRPr>
            </a:p>
          </p:txBody>
        </p:sp>
        <p:sp>
          <p:nvSpPr>
            <p:cNvPr id="67" name="Right Brace 66">
              <a:extLst>
                <a:ext uri="{FF2B5EF4-FFF2-40B4-BE49-F238E27FC236}">
                  <a16:creationId xmlns:a16="http://schemas.microsoft.com/office/drawing/2014/main" id="{CA75A0F0-EB17-8A4D-72DE-FB27D69B108C}"/>
                </a:ext>
              </a:extLst>
            </p:cNvPr>
            <p:cNvSpPr/>
            <p:nvPr/>
          </p:nvSpPr>
          <p:spPr>
            <a:xfrm>
              <a:off x="8618408" y="1598781"/>
              <a:ext cx="213900" cy="2823807"/>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68" name="TextBox 67">
              <a:extLst>
                <a:ext uri="{FF2B5EF4-FFF2-40B4-BE49-F238E27FC236}">
                  <a16:creationId xmlns:a16="http://schemas.microsoft.com/office/drawing/2014/main" id="{9EED50DF-3E7D-623A-CA46-B0D7058405E6}"/>
                </a:ext>
              </a:extLst>
            </p:cNvPr>
            <p:cNvSpPr txBox="1"/>
            <p:nvPr/>
          </p:nvSpPr>
          <p:spPr>
            <a:xfrm rot="16200000">
              <a:off x="8597359" y="2872184"/>
              <a:ext cx="832279" cy="276999"/>
            </a:xfrm>
            <a:prstGeom prst="rect">
              <a:avLst/>
            </a:prstGeom>
            <a:noFill/>
          </p:spPr>
          <p:txBody>
            <a:bodyPr wrap="none" rtlCol="0">
              <a:spAutoFit/>
            </a:bodyPr>
            <a:lstStyle/>
            <a:p>
              <a:r>
                <a:rPr lang="en-US" sz="1200" b="1" dirty="0">
                  <a:latin typeface="+mn-lt"/>
                </a:rPr>
                <a:t>IP Packet</a:t>
              </a:r>
              <a:endParaRPr lang="en-CZ" sz="1200" b="1" dirty="0">
                <a:latin typeface="+mn-lt"/>
              </a:endParaRPr>
            </a:p>
          </p:txBody>
        </p:sp>
      </p:grpSp>
      <p:sp>
        <p:nvSpPr>
          <p:cNvPr id="70" name="Content Placeholder 15">
            <a:extLst>
              <a:ext uri="{FF2B5EF4-FFF2-40B4-BE49-F238E27FC236}">
                <a16:creationId xmlns:a16="http://schemas.microsoft.com/office/drawing/2014/main" id="{A4007905-D6D2-FEBE-5327-A5B16BE87413}"/>
              </a:ext>
            </a:extLst>
          </p:cNvPr>
          <p:cNvSpPr txBox="1">
            <a:spLocks/>
          </p:cNvSpPr>
          <p:nvPr/>
        </p:nvSpPr>
        <p:spPr>
          <a:xfrm>
            <a:off x="225365" y="2020115"/>
            <a:ext cx="4743192" cy="647239"/>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AU" dirty="0"/>
          </a:p>
          <a:p>
            <a:pPr lvl="1"/>
            <a:r>
              <a:rPr lang="en-AU" dirty="0"/>
              <a:t>IPv4, IPv6, L2</a:t>
            </a:r>
          </a:p>
          <a:p>
            <a:endParaRPr lang="en-AU" dirty="0"/>
          </a:p>
        </p:txBody>
      </p:sp>
      <p:grpSp>
        <p:nvGrpSpPr>
          <p:cNvPr id="81" name="Group 80">
            <a:extLst>
              <a:ext uri="{FF2B5EF4-FFF2-40B4-BE49-F238E27FC236}">
                <a16:creationId xmlns:a16="http://schemas.microsoft.com/office/drawing/2014/main" id="{0F73BA4A-CCB3-7E34-5178-86169C366733}"/>
              </a:ext>
            </a:extLst>
          </p:cNvPr>
          <p:cNvGrpSpPr/>
          <p:nvPr/>
        </p:nvGrpSpPr>
        <p:grpSpPr>
          <a:xfrm>
            <a:off x="4270342" y="1588795"/>
            <a:ext cx="4881657" cy="2878587"/>
            <a:chOff x="4270342" y="1588795"/>
            <a:chExt cx="4881657" cy="2878587"/>
          </a:xfrm>
        </p:grpSpPr>
        <p:sp>
          <p:nvSpPr>
            <p:cNvPr id="82" name="TextBox 81">
              <a:extLst>
                <a:ext uri="{FF2B5EF4-FFF2-40B4-BE49-F238E27FC236}">
                  <a16:creationId xmlns:a16="http://schemas.microsoft.com/office/drawing/2014/main" id="{35F2BDBB-EFD7-9F57-DE80-258E7B9B7336}"/>
                </a:ext>
              </a:extLst>
            </p:cNvPr>
            <p:cNvSpPr txBox="1">
              <a:spLocks/>
            </p:cNvSpPr>
            <p:nvPr/>
          </p:nvSpPr>
          <p:spPr>
            <a:xfrm>
              <a:off x="4270375" y="1589334"/>
              <a:ext cx="4319999" cy="2878048"/>
            </a:xfrm>
            <a:prstGeom prst="rect">
              <a:avLst/>
            </a:prstGeom>
            <a:noFill/>
            <a:ln>
              <a:solidFill>
                <a:srgbClr val="7030A0"/>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L2 Payload</a:t>
              </a:r>
              <a:endParaRPr lang="en-CZ" sz="1200" b="1" dirty="0">
                <a:latin typeface="+mn-lt"/>
              </a:endParaRPr>
            </a:p>
          </p:txBody>
        </p:sp>
        <p:sp>
          <p:nvSpPr>
            <p:cNvPr id="83" name="TextBox 82">
              <a:extLst>
                <a:ext uri="{FF2B5EF4-FFF2-40B4-BE49-F238E27FC236}">
                  <a16:creationId xmlns:a16="http://schemas.microsoft.com/office/drawing/2014/main" id="{9DF02F10-5247-9F1F-4220-4CC4EE03D76C}"/>
                </a:ext>
              </a:extLst>
            </p:cNvPr>
            <p:cNvSpPr txBox="1">
              <a:spLocks/>
            </p:cNvSpPr>
            <p:nvPr/>
          </p:nvSpPr>
          <p:spPr>
            <a:xfrm>
              <a:off x="4270342" y="1588795"/>
              <a:ext cx="4320000" cy="258450"/>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destination MAC</a:t>
              </a:r>
              <a:endParaRPr lang="en-CZ" sz="1200" b="1" dirty="0">
                <a:latin typeface="+mn-lt"/>
              </a:endParaRPr>
            </a:p>
          </p:txBody>
        </p:sp>
        <p:sp>
          <p:nvSpPr>
            <p:cNvPr id="84" name="TextBox 83">
              <a:extLst>
                <a:ext uri="{FF2B5EF4-FFF2-40B4-BE49-F238E27FC236}">
                  <a16:creationId xmlns:a16="http://schemas.microsoft.com/office/drawing/2014/main" id="{6A6CF588-7CE9-5BA8-67EB-A6ED5D9992DE}"/>
                </a:ext>
              </a:extLst>
            </p:cNvPr>
            <p:cNvSpPr txBox="1">
              <a:spLocks/>
            </p:cNvSpPr>
            <p:nvPr/>
          </p:nvSpPr>
          <p:spPr>
            <a:xfrm>
              <a:off x="4270342" y="2358233"/>
              <a:ext cx="2158380" cy="251999"/>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ether type</a:t>
              </a:r>
              <a:endParaRPr lang="en-CZ" sz="1200" b="1" dirty="0">
                <a:latin typeface="+mn-lt"/>
              </a:endParaRPr>
            </a:p>
          </p:txBody>
        </p:sp>
        <p:sp>
          <p:nvSpPr>
            <p:cNvPr id="85" name="TextBox 84">
              <a:extLst>
                <a:ext uri="{FF2B5EF4-FFF2-40B4-BE49-F238E27FC236}">
                  <a16:creationId xmlns:a16="http://schemas.microsoft.com/office/drawing/2014/main" id="{55F127FE-6AA0-4D27-F087-E093FE18C16B}"/>
                </a:ext>
              </a:extLst>
            </p:cNvPr>
            <p:cNvSpPr txBox="1">
              <a:spLocks/>
            </p:cNvSpPr>
            <p:nvPr/>
          </p:nvSpPr>
          <p:spPr>
            <a:xfrm>
              <a:off x="4270375" y="1847784"/>
              <a:ext cx="2160000" cy="251999"/>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destination MAC</a:t>
              </a:r>
              <a:endParaRPr lang="en-CZ" sz="1200" b="1" dirty="0">
                <a:latin typeface="+mn-lt"/>
              </a:endParaRPr>
            </a:p>
          </p:txBody>
        </p:sp>
        <p:sp>
          <p:nvSpPr>
            <p:cNvPr id="86" name="TextBox 85">
              <a:extLst>
                <a:ext uri="{FF2B5EF4-FFF2-40B4-BE49-F238E27FC236}">
                  <a16:creationId xmlns:a16="http://schemas.microsoft.com/office/drawing/2014/main" id="{5767E3BE-694A-E783-1C78-BC88819F7454}"/>
                </a:ext>
              </a:extLst>
            </p:cNvPr>
            <p:cNvSpPr txBox="1">
              <a:spLocks/>
            </p:cNvSpPr>
            <p:nvPr/>
          </p:nvSpPr>
          <p:spPr>
            <a:xfrm>
              <a:off x="4270588" y="2099783"/>
              <a:ext cx="4320000" cy="258450"/>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source MAC</a:t>
              </a:r>
              <a:endParaRPr lang="en-CZ" sz="1200" b="1" dirty="0">
                <a:latin typeface="+mn-lt"/>
              </a:endParaRPr>
            </a:p>
          </p:txBody>
        </p:sp>
        <p:sp>
          <p:nvSpPr>
            <p:cNvPr id="87" name="Right Brace 86">
              <a:extLst>
                <a:ext uri="{FF2B5EF4-FFF2-40B4-BE49-F238E27FC236}">
                  <a16:creationId xmlns:a16="http://schemas.microsoft.com/office/drawing/2014/main" id="{84C8E581-F37E-1AFF-D23D-23D1031298EF}"/>
                </a:ext>
              </a:extLst>
            </p:cNvPr>
            <p:cNvSpPr/>
            <p:nvPr/>
          </p:nvSpPr>
          <p:spPr>
            <a:xfrm>
              <a:off x="8618408" y="1598781"/>
              <a:ext cx="213900" cy="2823807"/>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88" name="TextBox 87">
              <a:extLst>
                <a:ext uri="{FF2B5EF4-FFF2-40B4-BE49-F238E27FC236}">
                  <a16:creationId xmlns:a16="http://schemas.microsoft.com/office/drawing/2014/main" id="{12611177-2B9D-2A50-D180-7E4110518367}"/>
                </a:ext>
              </a:extLst>
            </p:cNvPr>
            <p:cNvSpPr txBox="1"/>
            <p:nvPr/>
          </p:nvSpPr>
          <p:spPr>
            <a:xfrm rot="16200000">
              <a:off x="8589345" y="2872184"/>
              <a:ext cx="848309" cy="276999"/>
            </a:xfrm>
            <a:prstGeom prst="rect">
              <a:avLst/>
            </a:prstGeom>
            <a:noFill/>
          </p:spPr>
          <p:txBody>
            <a:bodyPr wrap="none" rtlCol="0">
              <a:spAutoFit/>
            </a:bodyPr>
            <a:lstStyle/>
            <a:p>
              <a:r>
                <a:rPr lang="en-US" sz="1200" b="1" dirty="0">
                  <a:latin typeface="+mn-lt"/>
                </a:rPr>
                <a:t>L2 Frame</a:t>
              </a:r>
              <a:endParaRPr lang="en-CZ" sz="1200" b="1" dirty="0">
                <a:latin typeface="+mn-lt"/>
              </a:endParaRPr>
            </a:p>
          </p:txBody>
        </p:sp>
        <p:sp>
          <p:nvSpPr>
            <p:cNvPr id="89" name="TextBox 88">
              <a:extLst>
                <a:ext uri="{FF2B5EF4-FFF2-40B4-BE49-F238E27FC236}">
                  <a16:creationId xmlns:a16="http://schemas.microsoft.com/office/drawing/2014/main" id="{24212786-D004-14CF-EF55-64C788B8462C}"/>
                </a:ext>
              </a:extLst>
            </p:cNvPr>
            <p:cNvSpPr txBox="1">
              <a:spLocks/>
            </p:cNvSpPr>
            <p:nvPr/>
          </p:nvSpPr>
          <p:spPr>
            <a:xfrm>
              <a:off x="6428722" y="1847784"/>
              <a:ext cx="2160000" cy="251999"/>
            </a:xfrm>
            <a:prstGeom prst="rect">
              <a:avLst/>
            </a:prstGeom>
            <a:noFill/>
            <a:ln>
              <a:solidFill>
                <a:srgbClr val="7030A0"/>
              </a:solidFill>
            </a:ln>
          </p:spPr>
          <p:txBody>
            <a:bodyPr wrap="square" lIns="0" tIns="0" rIns="0" bIns="0" rtlCol="0" anchor="ctr" anchorCtr="0">
              <a:noAutofit/>
            </a:bodyPr>
            <a:lstStyle/>
            <a:p>
              <a:pPr algn="ctr"/>
              <a:r>
                <a:rPr lang="en-US" sz="1200" b="1" dirty="0">
                  <a:latin typeface="+mn-lt"/>
                </a:rPr>
                <a:t>source MAC</a:t>
              </a:r>
              <a:endParaRPr lang="en-CZ" sz="1200" b="1" dirty="0">
                <a:latin typeface="+mn-lt"/>
              </a:endParaRPr>
            </a:p>
          </p:txBody>
        </p:sp>
      </p:grpSp>
    </p:spTree>
    <p:extLst>
      <p:ext uri="{BB962C8B-B14F-4D97-AF65-F5344CB8AC3E}">
        <p14:creationId xmlns:p14="http://schemas.microsoft.com/office/powerpoint/2010/main" val="36405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dissolve">
                                      <p:cBhvr>
                                        <p:cTn id="32" dur="500"/>
                                        <p:tgtEl>
                                          <p:spTgt spid="3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par>
                                <p:cTn id="36" presetID="2" presetClass="exit" presetSubtype="2" fill="hold" nodeType="withEffect">
                                  <p:stCondLst>
                                    <p:cond delay="0"/>
                                  </p:stCondLst>
                                  <p:childTnLst>
                                    <p:anim calcmode="lin" valueType="num">
                                      <p:cBhvr additive="base">
                                        <p:cTn id="37" dur="500"/>
                                        <p:tgtEl>
                                          <p:spTgt spid="17"/>
                                        </p:tgtEl>
                                        <p:attrNameLst>
                                          <p:attrName>ppt_x</p:attrName>
                                        </p:attrNameLst>
                                      </p:cBhvr>
                                      <p:tavLst>
                                        <p:tav tm="0">
                                          <p:val>
                                            <p:strVal val="ppt_x"/>
                                          </p:val>
                                        </p:tav>
                                        <p:tav tm="100000">
                                          <p:val>
                                            <p:strVal val="1+ppt_w/2"/>
                                          </p:val>
                                        </p:tav>
                                      </p:tavLst>
                                    </p:anim>
                                    <p:anim calcmode="lin" valueType="num">
                                      <p:cBhvr additive="base">
                                        <p:cTn id="38" dur="500"/>
                                        <p:tgtEl>
                                          <p:spTgt spid="17"/>
                                        </p:tgtEl>
                                        <p:attrNameLst>
                                          <p:attrName>ppt_y</p:attrName>
                                        </p:attrNameLst>
                                      </p:cBhvr>
                                      <p:tavLst>
                                        <p:tav tm="0">
                                          <p:val>
                                            <p:strVal val="ppt_y"/>
                                          </p:val>
                                        </p:tav>
                                        <p:tav tm="100000">
                                          <p:val>
                                            <p:strVal val="ppt_y"/>
                                          </p:val>
                                        </p:tav>
                                      </p:tavLst>
                                    </p:anim>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9"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dissolve">
                                      <p:cBhvr>
                                        <p:cTn id="52" dur="500"/>
                                        <p:tgtEl>
                                          <p:spTgt spid="7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dissolve">
                                      <p:cBhvr>
                                        <p:cTn id="55" dur="500"/>
                                        <p:tgtEl>
                                          <p:spTgt spid="69"/>
                                        </p:tgtEl>
                                      </p:cBhvr>
                                    </p:animEffect>
                                  </p:childTnLst>
                                </p:cTn>
                              </p:par>
                              <p:par>
                                <p:cTn id="56" presetID="2" presetClass="exit" presetSubtype="2" fill="hold" nodeType="withEffect">
                                  <p:stCondLst>
                                    <p:cond delay="0"/>
                                  </p:stCondLst>
                                  <p:childTnLst>
                                    <p:anim calcmode="lin" valueType="num">
                                      <p:cBhvr additive="base">
                                        <p:cTn id="57" dur="500"/>
                                        <p:tgtEl>
                                          <p:spTgt spid="52"/>
                                        </p:tgtEl>
                                        <p:attrNameLst>
                                          <p:attrName>ppt_x</p:attrName>
                                        </p:attrNameLst>
                                      </p:cBhvr>
                                      <p:tavLst>
                                        <p:tav tm="0">
                                          <p:val>
                                            <p:strVal val="ppt_x"/>
                                          </p:val>
                                        </p:tav>
                                        <p:tav tm="100000">
                                          <p:val>
                                            <p:strVal val="1+ppt_w/2"/>
                                          </p:val>
                                        </p:tav>
                                      </p:tavLst>
                                    </p:anim>
                                    <p:anim calcmode="lin" valueType="num">
                                      <p:cBhvr additive="base">
                                        <p:cTn id="58" dur="500"/>
                                        <p:tgtEl>
                                          <p:spTgt spid="52"/>
                                        </p:tgtEl>
                                        <p:attrNameLst>
                                          <p:attrName>ppt_y</p:attrName>
                                        </p:attrNameLst>
                                      </p:cBhvr>
                                      <p:tavLst>
                                        <p:tav tm="0">
                                          <p:val>
                                            <p:strVal val="ppt_y"/>
                                          </p:val>
                                        </p:tav>
                                        <p:tav tm="100000">
                                          <p:val>
                                            <p:strVal val="ppt_y"/>
                                          </p:val>
                                        </p:tav>
                                      </p:tavLst>
                                    </p:anim>
                                    <p:set>
                                      <p:cBhvr>
                                        <p:cTn id="59" dur="1" fill="hold">
                                          <p:stCondLst>
                                            <p:cond delay="499"/>
                                          </p:stCondLst>
                                        </p:cTn>
                                        <p:tgtEl>
                                          <p:spTgt spid="52"/>
                                        </p:tgtEl>
                                        <p:attrNameLst>
                                          <p:attrName>style.visibility</p:attrName>
                                        </p:attrNameLst>
                                      </p:cBhvr>
                                      <p:to>
                                        <p:strVal val="hidden"/>
                                      </p:to>
                                    </p:se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ppt_x"/>
                                          </p:val>
                                        </p:tav>
                                        <p:tav tm="100000">
                                          <p:val>
                                            <p:strVal val="#ppt_x"/>
                                          </p:val>
                                        </p:tav>
                                      </p:tavLst>
                                    </p:anim>
                                    <p:anim calcmode="lin" valueType="num">
                                      <p:cBhvr additive="base">
                                        <p:cTn id="6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33" grpId="0" animBg="1"/>
      <p:bldP spid="69" grpId="0" animBg="1"/>
      <p:bldP spid="8" grpId="0" animBg="1"/>
      <p:bldP spid="13" grpId="0" animBg="1"/>
      <p:bldP spid="15" grpId="0"/>
      <p:bldP spid="34" grpId="0"/>
      <p:bldP spid="34" grpId="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79" name="Title 1">
            <a:extLst>
              <a:ext uri="{FF2B5EF4-FFF2-40B4-BE49-F238E27FC236}">
                <a16:creationId xmlns:a16="http://schemas.microsoft.com/office/drawing/2014/main" id="{6D1ED66B-9A11-78F4-B534-FA60EB39E52B}"/>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2" name="Content Placeholder 15">
            <a:extLst>
              <a:ext uri="{FF2B5EF4-FFF2-40B4-BE49-F238E27FC236}">
                <a16:creationId xmlns:a16="http://schemas.microsoft.com/office/drawing/2014/main" id="{369E8EC6-0CA3-1C73-E80F-24A70D602547}"/>
              </a:ext>
            </a:extLst>
          </p:cNvPr>
          <p:cNvSpPr txBox="1">
            <a:spLocks/>
          </p:cNvSpPr>
          <p:nvPr/>
        </p:nvSpPr>
        <p:spPr>
          <a:xfrm>
            <a:off x="229703" y="1005142"/>
            <a:ext cx="4743192"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endParaRPr lang="en-AU" dirty="0"/>
          </a:p>
        </p:txBody>
      </p:sp>
      <p:sp>
        <p:nvSpPr>
          <p:cNvPr id="3" name="Oval 2">
            <a:extLst>
              <a:ext uri="{FF2B5EF4-FFF2-40B4-BE49-F238E27FC236}">
                <a16:creationId xmlns:a16="http://schemas.microsoft.com/office/drawing/2014/main" id="{B3AA130F-92F8-51E1-93C0-263364B75212}"/>
              </a:ext>
            </a:extLst>
          </p:cNvPr>
          <p:cNvSpPr/>
          <p:nvPr/>
        </p:nvSpPr>
        <p:spPr>
          <a:xfrm>
            <a:off x="5489471" y="1142327"/>
            <a:ext cx="1881808"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6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9353830F-D0D0-3F68-2B85-AA7F461C8388}"/>
              </a:ext>
            </a:extLst>
          </p:cNvPr>
          <p:cNvSpPr txBox="1">
            <a:spLocks/>
          </p:cNvSpPr>
          <p:nvPr/>
        </p:nvSpPr>
        <p:spPr>
          <a:xfrm>
            <a:off x="4270375" y="1084073"/>
            <a:ext cx="4320000" cy="500823"/>
          </a:xfrm>
          <a:prstGeom prst="rect">
            <a:avLst/>
          </a:prstGeom>
          <a:noFill/>
          <a:ln>
            <a:solidFill>
              <a:srgbClr val="FFC000"/>
            </a:solidFill>
          </a:ln>
        </p:spPr>
        <p:txBody>
          <a:bodyPr wrap="square" lIns="0" tIns="0" rIns="0" bIns="0" rtlCol="0" anchor="ctr" anchorCtr="0">
            <a:noAutofit/>
          </a:bodyPr>
          <a:lstStyle/>
          <a:p>
            <a:pPr algn="ctr"/>
            <a:r>
              <a:rPr lang="en-US" sz="1200" b="1" dirty="0">
                <a:latin typeface="+mn-lt"/>
              </a:rPr>
              <a:t>destination address</a:t>
            </a:r>
            <a:endParaRPr lang="en-CZ" sz="1200" b="1" dirty="0">
              <a:latin typeface="+mn-lt"/>
            </a:endParaRPr>
          </a:p>
        </p:txBody>
      </p:sp>
      <p:sp>
        <p:nvSpPr>
          <p:cNvPr id="5" name="TextBox 4">
            <a:extLst>
              <a:ext uri="{FF2B5EF4-FFF2-40B4-BE49-F238E27FC236}">
                <a16:creationId xmlns:a16="http://schemas.microsoft.com/office/drawing/2014/main" id="{5366509F-6A2F-7246-8049-FC5C2D778BA7}"/>
              </a:ext>
            </a:extLst>
          </p:cNvPr>
          <p:cNvSpPr txBox="1">
            <a:spLocks/>
          </p:cNvSpPr>
          <p:nvPr/>
        </p:nvSpPr>
        <p:spPr>
          <a:xfrm>
            <a:off x="751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hop limit</a:t>
            </a:r>
            <a:endParaRPr lang="en-CZ" sz="1200" b="1" dirty="0">
              <a:latin typeface="+mn-lt"/>
            </a:endParaRPr>
          </a:p>
        </p:txBody>
      </p:sp>
      <p:sp>
        <p:nvSpPr>
          <p:cNvPr id="9" name="TextBox 8">
            <a:extLst>
              <a:ext uri="{FF2B5EF4-FFF2-40B4-BE49-F238E27FC236}">
                <a16:creationId xmlns:a16="http://schemas.microsoft.com/office/drawing/2014/main" id="{EFD688C9-7AF5-BA46-A805-F43B20BA5C47}"/>
              </a:ext>
            </a:extLst>
          </p:cNvPr>
          <p:cNvSpPr txBox="1">
            <a:spLocks/>
          </p:cNvSpPr>
          <p:nvPr/>
        </p:nvSpPr>
        <p:spPr>
          <a:xfrm>
            <a:off x="4270375" y="69574"/>
            <a:ext cx="54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ver</a:t>
            </a:r>
          </a:p>
        </p:txBody>
      </p:sp>
      <p:sp>
        <p:nvSpPr>
          <p:cNvPr id="10" name="TextBox 9">
            <a:extLst>
              <a:ext uri="{FF2B5EF4-FFF2-40B4-BE49-F238E27FC236}">
                <a16:creationId xmlns:a16="http://schemas.microsoft.com/office/drawing/2014/main" id="{C905B97B-D3AA-6148-B660-A3E3CD9AFB33}"/>
              </a:ext>
            </a:extLst>
          </p:cNvPr>
          <p:cNvSpPr txBox="1">
            <a:spLocks/>
          </p:cNvSpPr>
          <p:nvPr/>
        </p:nvSpPr>
        <p:spPr>
          <a:xfrm>
            <a:off x="4810375" y="69574"/>
            <a:ext cx="108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tc</a:t>
            </a:r>
          </a:p>
        </p:txBody>
      </p:sp>
      <p:sp>
        <p:nvSpPr>
          <p:cNvPr id="11" name="TextBox 10">
            <a:extLst>
              <a:ext uri="{FF2B5EF4-FFF2-40B4-BE49-F238E27FC236}">
                <a16:creationId xmlns:a16="http://schemas.microsoft.com/office/drawing/2014/main" id="{E27A0D34-C814-1945-9097-173079B577B0}"/>
              </a:ext>
            </a:extLst>
          </p:cNvPr>
          <p:cNvSpPr txBox="1">
            <a:spLocks/>
          </p:cNvSpPr>
          <p:nvPr/>
        </p:nvSpPr>
        <p:spPr>
          <a:xfrm>
            <a:off x="5890375" y="69574"/>
            <a:ext cx="2700000" cy="251999"/>
          </a:xfrm>
          <a:prstGeom prst="rect">
            <a:avLst/>
          </a:prstGeom>
          <a:noFill/>
          <a:ln>
            <a:solidFill>
              <a:srgbClr val="FFC000"/>
            </a:solidFill>
          </a:ln>
        </p:spPr>
        <p:txBody>
          <a:bodyPr wrap="square" lIns="0" tIns="0" rIns="0" bIns="0" rtlCol="0" anchor="ctr" anchorCtr="0">
            <a:noAutofit/>
          </a:bodyPr>
          <a:lstStyle/>
          <a:p>
            <a:pPr algn="ctr"/>
            <a:r>
              <a:rPr lang="en-CZ" sz="1200" b="1" dirty="0">
                <a:latin typeface="+mn-lt"/>
              </a:rPr>
              <a:t>flow label</a:t>
            </a:r>
          </a:p>
        </p:txBody>
      </p:sp>
      <p:sp>
        <p:nvSpPr>
          <p:cNvPr id="12" name="TextBox 11">
            <a:extLst>
              <a:ext uri="{FF2B5EF4-FFF2-40B4-BE49-F238E27FC236}">
                <a16:creationId xmlns:a16="http://schemas.microsoft.com/office/drawing/2014/main" id="{DB6388D9-4717-2842-916E-CDED207354E6}"/>
              </a:ext>
            </a:extLst>
          </p:cNvPr>
          <p:cNvSpPr txBox="1">
            <a:spLocks/>
          </p:cNvSpPr>
          <p:nvPr/>
        </p:nvSpPr>
        <p:spPr>
          <a:xfrm>
            <a:off x="4270375" y="324799"/>
            <a:ext cx="216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p</a:t>
            </a:r>
            <a:r>
              <a:rPr lang="en-CZ" sz="1200" b="1" dirty="0">
                <a:latin typeface="+mn-lt"/>
              </a:rPr>
              <a:t>ayload length</a:t>
            </a:r>
          </a:p>
        </p:txBody>
      </p:sp>
      <p:sp>
        <p:nvSpPr>
          <p:cNvPr id="14" name="TextBox 13">
            <a:extLst>
              <a:ext uri="{FF2B5EF4-FFF2-40B4-BE49-F238E27FC236}">
                <a16:creationId xmlns:a16="http://schemas.microsoft.com/office/drawing/2014/main" id="{35126728-628A-C34D-9D9B-BB24D5882988}"/>
              </a:ext>
            </a:extLst>
          </p:cNvPr>
          <p:cNvSpPr txBox="1">
            <a:spLocks/>
          </p:cNvSpPr>
          <p:nvPr/>
        </p:nvSpPr>
        <p:spPr>
          <a:xfrm>
            <a:off x="6430375" y="324799"/>
            <a:ext cx="1080000" cy="251999"/>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n</a:t>
            </a:r>
            <a:r>
              <a:rPr lang="en-CZ" sz="1200" b="1" dirty="0">
                <a:latin typeface="+mn-lt"/>
              </a:rPr>
              <a:t>ext header</a:t>
            </a:r>
          </a:p>
        </p:txBody>
      </p:sp>
      <p:sp>
        <p:nvSpPr>
          <p:cNvPr id="16" name="TextBox 15">
            <a:extLst>
              <a:ext uri="{FF2B5EF4-FFF2-40B4-BE49-F238E27FC236}">
                <a16:creationId xmlns:a16="http://schemas.microsoft.com/office/drawing/2014/main" id="{CA67F1FA-2E1E-1B43-B0B8-452373482B9D}"/>
              </a:ext>
            </a:extLst>
          </p:cNvPr>
          <p:cNvSpPr txBox="1">
            <a:spLocks/>
          </p:cNvSpPr>
          <p:nvPr/>
        </p:nvSpPr>
        <p:spPr>
          <a:xfrm>
            <a:off x="4270375" y="580024"/>
            <a:ext cx="4320000" cy="500823"/>
          </a:xfrm>
          <a:prstGeom prst="rect">
            <a:avLst/>
          </a:prstGeom>
          <a:noFill/>
          <a:ln>
            <a:solidFill>
              <a:srgbClr val="FFC000"/>
            </a:solidFill>
          </a:ln>
        </p:spPr>
        <p:txBody>
          <a:bodyPr wrap="square" lIns="0" tIns="0" rIns="0" bIns="0" rtlCol="0" anchor="ctr" anchorCtr="0">
            <a:noAutofit/>
          </a:bodyPr>
          <a:lstStyle/>
          <a:p>
            <a:pPr algn="ctr"/>
            <a:r>
              <a:rPr lang="en-GB" sz="1200" b="1" dirty="0">
                <a:latin typeface="+mn-lt"/>
              </a:rPr>
              <a:t>s</a:t>
            </a:r>
            <a:r>
              <a:rPr lang="en-CZ" sz="1200" b="1" dirty="0">
                <a:latin typeface="+mn-lt"/>
              </a:rPr>
              <a:t>ource address</a:t>
            </a:r>
          </a:p>
        </p:txBody>
      </p:sp>
      <p:sp>
        <p:nvSpPr>
          <p:cNvPr id="4" name="Right Brace 3">
            <a:extLst>
              <a:ext uri="{FF2B5EF4-FFF2-40B4-BE49-F238E27FC236}">
                <a16:creationId xmlns:a16="http://schemas.microsoft.com/office/drawing/2014/main" id="{1BE81F74-C12B-004F-8092-8155A688829B}"/>
              </a:ext>
            </a:extLst>
          </p:cNvPr>
          <p:cNvSpPr/>
          <p:nvPr/>
        </p:nvSpPr>
        <p:spPr>
          <a:xfrm>
            <a:off x="8614925" y="69574"/>
            <a:ext cx="213900" cy="1515321"/>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46" name="TextBox 45">
            <a:extLst>
              <a:ext uri="{FF2B5EF4-FFF2-40B4-BE49-F238E27FC236}">
                <a16:creationId xmlns:a16="http://schemas.microsoft.com/office/drawing/2014/main" id="{77BCAD3A-9AF8-0B4C-9EE2-1FBD9581DBB6}"/>
              </a:ext>
            </a:extLst>
          </p:cNvPr>
          <p:cNvSpPr txBox="1"/>
          <p:nvPr/>
        </p:nvSpPr>
        <p:spPr>
          <a:xfrm rot="16200000">
            <a:off x="8498310" y="677253"/>
            <a:ext cx="1037463" cy="276999"/>
          </a:xfrm>
          <a:prstGeom prst="rect">
            <a:avLst/>
          </a:prstGeom>
          <a:noFill/>
        </p:spPr>
        <p:txBody>
          <a:bodyPr wrap="none" rtlCol="0">
            <a:spAutoFit/>
          </a:bodyPr>
          <a:lstStyle/>
          <a:p>
            <a:r>
              <a:rPr lang="en-CZ" sz="1200" b="1" dirty="0">
                <a:latin typeface="+mn-lt"/>
              </a:rPr>
              <a:t>IPv6 Header</a:t>
            </a:r>
          </a:p>
        </p:txBody>
      </p:sp>
      <p:sp>
        <p:nvSpPr>
          <p:cNvPr id="79" name="Title 1">
            <a:extLst>
              <a:ext uri="{FF2B5EF4-FFF2-40B4-BE49-F238E27FC236}">
                <a16:creationId xmlns:a16="http://schemas.microsoft.com/office/drawing/2014/main" id="{6D1ED66B-9A11-78F4-B534-FA60EB39E52B}"/>
              </a:ext>
            </a:extLst>
          </p:cNvPr>
          <p:cNvSpPr txBox="1">
            <a:spLocks/>
          </p:cNvSpPr>
          <p:nvPr/>
        </p:nvSpPr>
        <p:spPr>
          <a:xfrm>
            <a:off x="118006" y="277075"/>
            <a:ext cx="4840342" cy="545321"/>
          </a:xfrm>
          <a:prstGeom prst="rect">
            <a:avLst/>
          </a:prstGeom>
        </p:spPr>
        <p:txBody>
          <a:bodyPr/>
          <a:lstStyle>
            <a:lvl1pPr algn="l" defTabSz="684213" rtl="0" eaLnBrk="1" fontAlgn="base" hangingPunct="1">
              <a:lnSpc>
                <a:spcPct val="80000"/>
              </a:lnSpc>
              <a:spcBef>
                <a:spcPct val="0"/>
              </a:spcBef>
              <a:spcAft>
                <a:spcPct val="0"/>
              </a:spcAft>
              <a:defRPr lang="en-US" sz="2800" b="0" i="0" u="none" kern="1200" dirty="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AU" dirty="0"/>
              <a:t>SRv6</a:t>
            </a:r>
          </a:p>
        </p:txBody>
      </p:sp>
      <p:sp>
        <p:nvSpPr>
          <p:cNvPr id="2" name="Content Placeholder 15">
            <a:extLst>
              <a:ext uri="{FF2B5EF4-FFF2-40B4-BE49-F238E27FC236}">
                <a16:creationId xmlns:a16="http://schemas.microsoft.com/office/drawing/2014/main" id="{369E8EC6-0CA3-1C73-E80F-24A70D602547}"/>
              </a:ext>
            </a:extLst>
          </p:cNvPr>
          <p:cNvSpPr txBox="1">
            <a:spLocks/>
          </p:cNvSpPr>
          <p:nvPr/>
        </p:nvSpPr>
        <p:spPr>
          <a:xfrm>
            <a:off x="229703" y="1005142"/>
            <a:ext cx="4743192" cy="3723942"/>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1600" dirty="0"/>
              <a:t>IPv6 Header</a:t>
            </a:r>
          </a:p>
          <a:p>
            <a:r>
              <a:rPr lang="en-AU" sz="1600" dirty="0"/>
              <a:t>Destination IP address</a:t>
            </a:r>
          </a:p>
          <a:p>
            <a:r>
              <a:rPr lang="en-AU" dirty="0"/>
              <a:t>Next header field:</a:t>
            </a:r>
            <a:r>
              <a:rPr lang="en-AU" b="1" dirty="0"/>
              <a:t> </a:t>
            </a:r>
          </a:p>
          <a:p>
            <a:pPr lvl="1"/>
            <a:r>
              <a:rPr lang="en-AU" dirty="0"/>
              <a:t>TCP, UDP, ICMP....</a:t>
            </a:r>
          </a:p>
          <a:p>
            <a:pPr marL="0" indent="0">
              <a:buNone/>
            </a:pPr>
            <a:endParaRPr lang="en-AU" dirty="0"/>
          </a:p>
        </p:txBody>
      </p:sp>
      <p:grpSp>
        <p:nvGrpSpPr>
          <p:cNvPr id="25" name="Group 24">
            <a:extLst>
              <a:ext uri="{FF2B5EF4-FFF2-40B4-BE49-F238E27FC236}">
                <a16:creationId xmlns:a16="http://schemas.microsoft.com/office/drawing/2014/main" id="{5BD87208-6F5D-A512-07EA-20ED30041690}"/>
              </a:ext>
            </a:extLst>
          </p:cNvPr>
          <p:cNvGrpSpPr/>
          <p:nvPr/>
        </p:nvGrpSpPr>
        <p:grpSpPr>
          <a:xfrm>
            <a:off x="4269371" y="1584893"/>
            <a:ext cx="4321004" cy="2878050"/>
            <a:chOff x="4269371" y="1584893"/>
            <a:chExt cx="4321004" cy="2878050"/>
          </a:xfrm>
        </p:grpSpPr>
        <p:sp>
          <p:nvSpPr>
            <p:cNvPr id="6" name="TextBox 5">
              <a:extLst>
                <a:ext uri="{FF2B5EF4-FFF2-40B4-BE49-F238E27FC236}">
                  <a16:creationId xmlns:a16="http://schemas.microsoft.com/office/drawing/2014/main" id="{5CBAEADA-AF89-00F2-E0DF-6EB5850DA30E}"/>
                </a:ext>
              </a:extLst>
            </p:cNvPr>
            <p:cNvSpPr txBox="1">
              <a:spLocks/>
            </p:cNvSpPr>
            <p:nvPr/>
          </p:nvSpPr>
          <p:spPr>
            <a:xfrm>
              <a:off x="4270375" y="1584895"/>
              <a:ext cx="4319999" cy="2878048"/>
            </a:xfrm>
            <a:prstGeom prst="rect">
              <a:avLst/>
            </a:prstGeom>
            <a:noFill/>
            <a:ln>
              <a:solidFill>
                <a:schemeClr val="accent6"/>
              </a:solidFill>
            </a:ln>
          </p:spPr>
          <p:txBody>
            <a:bodyPr wrap="square" lIns="0" tIns="0" rIns="0" bIns="0" rtlCol="0" anchor="ctr" anchorCtr="0">
              <a:noAutofit/>
            </a:bodyPr>
            <a:lstStyle/>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TCP data</a:t>
              </a:r>
              <a:endParaRPr lang="en-CZ" sz="1200" b="1" dirty="0">
                <a:latin typeface="+mn-lt"/>
              </a:endParaRPr>
            </a:p>
          </p:txBody>
        </p:sp>
        <p:sp>
          <p:nvSpPr>
            <p:cNvPr id="7" name="TextBox 6">
              <a:extLst>
                <a:ext uri="{FF2B5EF4-FFF2-40B4-BE49-F238E27FC236}">
                  <a16:creationId xmlns:a16="http://schemas.microsoft.com/office/drawing/2014/main" id="{130218D2-0B38-A17B-B598-D98993E9D8D6}"/>
                </a:ext>
              </a:extLst>
            </p:cNvPr>
            <p:cNvSpPr txBox="1">
              <a:spLocks/>
            </p:cNvSpPr>
            <p:nvPr/>
          </p:nvSpPr>
          <p:spPr>
            <a:xfrm>
              <a:off x="4270375" y="1584894"/>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source port</a:t>
              </a:r>
              <a:endParaRPr lang="en-CZ" sz="1200" b="1" dirty="0">
                <a:latin typeface="+mn-lt"/>
              </a:endParaRPr>
            </a:p>
          </p:txBody>
        </p:sp>
        <p:sp>
          <p:nvSpPr>
            <p:cNvPr id="13" name="TextBox 12">
              <a:extLst>
                <a:ext uri="{FF2B5EF4-FFF2-40B4-BE49-F238E27FC236}">
                  <a16:creationId xmlns:a16="http://schemas.microsoft.com/office/drawing/2014/main" id="{B9A61DE1-1237-302F-4D33-473C9469CD15}"/>
                </a:ext>
              </a:extLst>
            </p:cNvPr>
            <p:cNvSpPr txBox="1">
              <a:spLocks/>
            </p:cNvSpPr>
            <p:nvPr/>
          </p:nvSpPr>
          <p:spPr>
            <a:xfrm>
              <a:off x="6430375" y="1584893"/>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destination port</a:t>
              </a:r>
              <a:endParaRPr lang="en-CZ" sz="1200" b="1" dirty="0">
                <a:latin typeface="+mn-lt"/>
              </a:endParaRPr>
            </a:p>
          </p:txBody>
        </p:sp>
        <p:sp>
          <p:nvSpPr>
            <p:cNvPr id="15" name="TextBox 14">
              <a:extLst>
                <a:ext uri="{FF2B5EF4-FFF2-40B4-BE49-F238E27FC236}">
                  <a16:creationId xmlns:a16="http://schemas.microsoft.com/office/drawing/2014/main" id="{83DD2A37-5D11-7B4B-6AD8-3D63250400CD}"/>
                </a:ext>
              </a:extLst>
            </p:cNvPr>
            <p:cNvSpPr txBox="1">
              <a:spLocks/>
            </p:cNvSpPr>
            <p:nvPr/>
          </p:nvSpPr>
          <p:spPr>
            <a:xfrm>
              <a:off x="4270374" y="1836892"/>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sequence number</a:t>
              </a:r>
              <a:endParaRPr lang="en-CZ" sz="1200" b="1" dirty="0">
                <a:latin typeface="+mn-lt"/>
              </a:endParaRPr>
            </a:p>
          </p:txBody>
        </p:sp>
        <p:sp>
          <p:nvSpPr>
            <p:cNvPr id="17" name="TextBox 16">
              <a:extLst>
                <a:ext uri="{FF2B5EF4-FFF2-40B4-BE49-F238E27FC236}">
                  <a16:creationId xmlns:a16="http://schemas.microsoft.com/office/drawing/2014/main" id="{D6EA9C70-E8F2-A0CC-2BF5-C0A8B48F5EE6}"/>
                </a:ext>
              </a:extLst>
            </p:cNvPr>
            <p:cNvSpPr txBox="1">
              <a:spLocks/>
            </p:cNvSpPr>
            <p:nvPr/>
          </p:nvSpPr>
          <p:spPr>
            <a:xfrm>
              <a:off x="4270374" y="2095342"/>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acknowledgment number</a:t>
              </a:r>
              <a:endParaRPr lang="en-CZ" sz="1200" b="1" dirty="0">
                <a:latin typeface="+mn-lt"/>
              </a:endParaRPr>
            </a:p>
          </p:txBody>
        </p:sp>
        <p:sp>
          <p:nvSpPr>
            <p:cNvPr id="18" name="TextBox 17">
              <a:extLst>
                <a:ext uri="{FF2B5EF4-FFF2-40B4-BE49-F238E27FC236}">
                  <a16:creationId xmlns:a16="http://schemas.microsoft.com/office/drawing/2014/main" id="{1346F33A-B45F-9AB1-D5D0-835EB14907CF}"/>
                </a:ext>
              </a:extLst>
            </p:cNvPr>
            <p:cNvSpPr txBox="1">
              <a:spLocks/>
            </p:cNvSpPr>
            <p:nvPr/>
          </p:nvSpPr>
          <p:spPr>
            <a:xfrm>
              <a:off x="4270375" y="2353791"/>
              <a:ext cx="54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err="1">
                  <a:latin typeface="+mn-lt"/>
                </a:rPr>
                <a:t>hlen</a:t>
              </a:r>
              <a:endParaRPr lang="en-CZ" sz="1200" b="1" dirty="0">
                <a:latin typeface="+mn-lt"/>
              </a:endParaRPr>
            </a:p>
          </p:txBody>
        </p:sp>
        <p:sp>
          <p:nvSpPr>
            <p:cNvPr id="19" name="TextBox 18">
              <a:extLst>
                <a:ext uri="{FF2B5EF4-FFF2-40B4-BE49-F238E27FC236}">
                  <a16:creationId xmlns:a16="http://schemas.microsoft.com/office/drawing/2014/main" id="{F96AAEEF-996C-F623-5036-8D8AC204F63C}"/>
                </a:ext>
              </a:extLst>
            </p:cNvPr>
            <p:cNvSpPr txBox="1">
              <a:spLocks/>
            </p:cNvSpPr>
            <p:nvPr/>
          </p:nvSpPr>
          <p:spPr>
            <a:xfrm>
              <a:off x="4810375" y="2353790"/>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reserved</a:t>
              </a:r>
              <a:endParaRPr lang="en-CZ" sz="1200" b="1" dirty="0">
                <a:latin typeface="+mn-lt"/>
              </a:endParaRPr>
            </a:p>
          </p:txBody>
        </p:sp>
        <p:sp>
          <p:nvSpPr>
            <p:cNvPr id="20" name="TextBox 19">
              <a:extLst>
                <a:ext uri="{FF2B5EF4-FFF2-40B4-BE49-F238E27FC236}">
                  <a16:creationId xmlns:a16="http://schemas.microsoft.com/office/drawing/2014/main" id="{20FC2D49-CD9E-D8C4-FB63-DA4B56D68015}"/>
                </a:ext>
              </a:extLst>
            </p:cNvPr>
            <p:cNvSpPr txBox="1">
              <a:spLocks/>
            </p:cNvSpPr>
            <p:nvPr/>
          </p:nvSpPr>
          <p:spPr>
            <a:xfrm>
              <a:off x="5620374" y="2353085"/>
              <a:ext cx="810000" cy="251999"/>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code bits</a:t>
              </a:r>
              <a:endParaRPr lang="en-CZ" sz="1200" b="1" dirty="0">
                <a:latin typeface="+mn-lt"/>
              </a:endParaRPr>
            </a:p>
          </p:txBody>
        </p:sp>
        <p:sp>
          <p:nvSpPr>
            <p:cNvPr id="21" name="TextBox 20">
              <a:extLst>
                <a:ext uri="{FF2B5EF4-FFF2-40B4-BE49-F238E27FC236}">
                  <a16:creationId xmlns:a16="http://schemas.microsoft.com/office/drawing/2014/main" id="{FF81B49A-0D3C-EA19-1C24-4F9FF414B3F9}"/>
                </a:ext>
              </a:extLst>
            </p:cNvPr>
            <p:cNvSpPr txBox="1">
              <a:spLocks/>
            </p:cNvSpPr>
            <p:nvPr/>
          </p:nvSpPr>
          <p:spPr>
            <a:xfrm>
              <a:off x="6430374" y="2353790"/>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window</a:t>
              </a:r>
              <a:endParaRPr lang="en-CZ" sz="1200" b="1" dirty="0">
                <a:latin typeface="+mn-lt"/>
              </a:endParaRPr>
            </a:p>
          </p:txBody>
        </p:sp>
        <p:sp>
          <p:nvSpPr>
            <p:cNvPr id="22" name="TextBox 21">
              <a:extLst>
                <a:ext uri="{FF2B5EF4-FFF2-40B4-BE49-F238E27FC236}">
                  <a16:creationId xmlns:a16="http://schemas.microsoft.com/office/drawing/2014/main" id="{7B18A58C-3AB4-6FEC-3405-3E2AECD741A1}"/>
                </a:ext>
              </a:extLst>
            </p:cNvPr>
            <p:cNvSpPr txBox="1">
              <a:spLocks/>
            </p:cNvSpPr>
            <p:nvPr/>
          </p:nvSpPr>
          <p:spPr>
            <a:xfrm>
              <a:off x="4269371" y="2604360"/>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checksum</a:t>
              </a:r>
              <a:endParaRPr lang="en-CZ" sz="1200" b="1" dirty="0">
                <a:latin typeface="+mn-lt"/>
              </a:endParaRPr>
            </a:p>
          </p:txBody>
        </p:sp>
        <p:sp>
          <p:nvSpPr>
            <p:cNvPr id="23" name="TextBox 22">
              <a:extLst>
                <a:ext uri="{FF2B5EF4-FFF2-40B4-BE49-F238E27FC236}">
                  <a16:creationId xmlns:a16="http://schemas.microsoft.com/office/drawing/2014/main" id="{14EDCBE9-6DB4-ADE3-9563-4973CC7E7BAB}"/>
                </a:ext>
              </a:extLst>
            </p:cNvPr>
            <p:cNvSpPr txBox="1">
              <a:spLocks/>
            </p:cNvSpPr>
            <p:nvPr/>
          </p:nvSpPr>
          <p:spPr>
            <a:xfrm>
              <a:off x="6429371" y="2604724"/>
              <a:ext cx="2160000" cy="251999"/>
            </a:xfrm>
            <a:prstGeom prst="rect">
              <a:avLst/>
            </a:prstGeom>
            <a:noFill/>
            <a:ln>
              <a:solidFill>
                <a:schemeClr val="accent6"/>
              </a:solidFill>
            </a:ln>
          </p:spPr>
          <p:txBody>
            <a:bodyPr wrap="square" lIns="0" tIns="0" rIns="0" bIns="0" rtlCol="0" anchor="ctr" anchorCtr="0">
              <a:noAutofit/>
            </a:bodyPr>
            <a:lstStyle/>
            <a:p>
              <a:pPr algn="ctr"/>
              <a:r>
                <a:rPr lang="en-GB" sz="1200" b="1" dirty="0">
                  <a:latin typeface="+mn-lt"/>
                </a:rPr>
                <a:t>urgent</a:t>
              </a:r>
              <a:endParaRPr lang="en-CZ" sz="1200" b="1" dirty="0">
                <a:latin typeface="+mn-lt"/>
              </a:endParaRPr>
            </a:p>
          </p:txBody>
        </p:sp>
        <p:sp>
          <p:nvSpPr>
            <p:cNvPr id="24" name="TextBox 23">
              <a:extLst>
                <a:ext uri="{FF2B5EF4-FFF2-40B4-BE49-F238E27FC236}">
                  <a16:creationId xmlns:a16="http://schemas.microsoft.com/office/drawing/2014/main" id="{623BD353-B818-96BC-CCB4-689481108607}"/>
                </a:ext>
              </a:extLst>
            </p:cNvPr>
            <p:cNvSpPr txBox="1">
              <a:spLocks/>
            </p:cNvSpPr>
            <p:nvPr/>
          </p:nvSpPr>
          <p:spPr>
            <a:xfrm>
              <a:off x="4269371" y="2855652"/>
              <a:ext cx="4320000" cy="258450"/>
            </a:xfrm>
            <a:prstGeom prst="rect">
              <a:avLst/>
            </a:prstGeom>
            <a:noFill/>
            <a:ln>
              <a:solidFill>
                <a:schemeClr val="accent6"/>
              </a:solidFill>
            </a:ln>
          </p:spPr>
          <p:txBody>
            <a:bodyPr wrap="square" lIns="0" tIns="0" rIns="0" bIns="0" rtlCol="0" anchor="ctr" anchorCtr="0">
              <a:noAutofit/>
            </a:bodyPr>
            <a:lstStyle/>
            <a:p>
              <a:pPr algn="ctr"/>
              <a:r>
                <a:rPr lang="en-US" sz="1200" b="1" dirty="0">
                  <a:latin typeface="+mn-lt"/>
                </a:rPr>
                <a:t>options</a:t>
              </a:r>
              <a:endParaRPr lang="en-CZ" sz="1200" b="1" dirty="0">
                <a:latin typeface="+mn-lt"/>
              </a:endParaRPr>
            </a:p>
          </p:txBody>
        </p:sp>
      </p:grpSp>
      <p:sp>
        <p:nvSpPr>
          <p:cNvPr id="27" name="Right Brace 26">
            <a:extLst>
              <a:ext uri="{FF2B5EF4-FFF2-40B4-BE49-F238E27FC236}">
                <a16:creationId xmlns:a16="http://schemas.microsoft.com/office/drawing/2014/main" id="{868770FE-5876-0542-5C07-95C6A2CD4452}"/>
              </a:ext>
            </a:extLst>
          </p:cNvPr>
          <p:cNvSpPr/>
          <p:nvPr/>
        </p:nvSpPr>
        <p:spPr>
          <a:xfrm>
            <a:off x="8618408" y="1598781"/>
            <a:ext cx="213900" cy="1515321"/>
          </a:xfrm>
          <a:prstGeom prst="righ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Z"/>
          </a:p>
        </p:txBody>
      </p:sp>
      <p:sp>
        <p:nvSpPr>
          <p:cNvPr id="28" name="TextBox 27">
            <a:extLst>
              <a:ext uri="{FF2B5EF4-FFF2-40B4-BE49-F238E27FC236}">
                <a16:creationId xmlns:a16="http://schemas.microsoft.com/office/drawing/2014/main" id="{7939A28D-7C81-B8BF-7052-8C77E6242BD5}"/>
              </a:ext>
            </a:extLst>
          </p:cNvPr>
          <p:cNvSpPr txBox="1"/>
          <p:nvPr/>
        </p:nvSpPr>
        <p:spPr>
          <a:xfrm rot="16200000">
            <a:off x="8475547" y="2167288"/>
            <a:ext cx="1032655" cy="276999"/>
          </a:xfrm>
          <a:prstGeom prst="rect">
            <a:avLst/>
          </a:prstGeom>
          <a:noFill/>
        </p:spPr>
        <p:txBody>
          <a:bodyPr wrap="none" rtlCol="0">
            <a:spAutoFit/>
          </a:bodyPr>
          <a:lstStyle/>
          <a:p>
            <a:r>
              <a:rPr lang="en-US" sz="1200" b="1" dirty="0">
                <a:latin typeface="+mn-lt"/>
              </a:rPr>
              <a:t>TCP</a:t>
            </a:r>
            <a:r>
              <a:rPr lang="en-CZ" sz="1200" b="1">
                <a:latin typeface="+mn-lt"/>
              </a:rPr>
              <a:t> </a:t>
            </a:r>
            <a:r>
              <a:rPr lang="en-CZ" sz="1200" b="1" dirty="0">
                <a:latin typeface="+mn-lt"/>
              </a:rPr>
              <a:t>Header</a:t>
            </a:r>
          </a:p>
        </p:txBody>
      </p:sp>
      <p:sp>
        <p:nvSpPr>
          <p:cNvPr id="32" name="TextBox 31">
            <a:extLst>
              <a:ext uri="{FF2B5EF4-FFF2-40B4-BE49-F238E27FC236}">
                <a16:creationId xmlns:a16="http://schemas.microsoft.com/office/drawing/2014/main" id="{18D10A24-2208-ACC1-4A7A-6EB1EB8A8BF1}"/>
              </a:ext>
            </a:extLst>
          </p:cNvPr>
          <p:cNvSpPr txBox="1"/>
          <p:nvPr/>
        </p:nvSpPr>
        <p:spPr>
          <a:xfrm>
            <a:off x="6454925" y="334291"/>
            <a:ext cx="1030900" cy="215444"/>
          </a:xfrm>
          <a:prstGeom prst="rect">
            <a:avLst/>
          </a:prstGeom>
          <a:solidFill>
            <a:schemeClr val="bg2"/>
          </a:solidFill>
        </p:spPr>
        <p:txBody>
          <a:bodyPr wrap="square" tIns="0" bIns="0" rtlCol="0">
            <a:spAutoFit/>
          </a:bodyPr>
          <a:lstStyle/>
          <a:p>
            <a:pPr algn="ctr"/>
            <a:r>
              <a:rPr lang="en-US" sz="1400" b="1" dirty="0">
                <a:solidFill>
                  <a:srgbClr val="FF0000"/>
                </a:solidFill>
                <a:latin typeface="Arial Rounded MT Bold" panose="020F0704030504030204" pitchFamily="34" charset="77"/>
              </a:rPr>
              <a:t>6</a:t>
            </a:r>
          </a:p>
        </p:txBody>
      </p:sp>
      <p:sp>
        <p:nvSpPr>
          <p:cNvPr id="29" name="Oval 28">
            <a:extLst>
              <a:ext uri="{FF2B5EF4-FFF2-40B4-BE49-F238E27FC236}">
                <a16:creationId xmlns:a16="http://schemas.microsoft.com/office/drawing/2014/main" id="{03A40281-272D-BE6E-2F28-EA105A7A8231}"/>
              </a:ext>
            </a:extLst>
          </p:cNvPr>
          <p:cNvSpPr/>
          <p:nvPr/>
        </p:nvSpPr>
        <p:spPr>
          <a:xfrm>
            <a:off x="6429370" y="283885"/>
            <a:ext cx="1105555" cy="384313"/>
          </a:xfrm>
          <a:prstGeom prst="ellipse">
            <a:avLst/>
          </a:prstGeom>
          <a:no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a:extLst>
              <a:ext uri="{FF2B5EF4-FFF2-40B4-BE49-F238E27FC236}">
                <a16:creationId xmlns:a16="http://schemas.microsoft.com/office/drawing/2014/main" id="{D5ABA0FF-AAA6-088A-7486-FB678A2B037F}"/>
              </a:ext>
            </a:extLst>
          </p:cNvPr>
          <p:cNvSpPr/>
          <p:nvPr/>
        </p:nvSpPr>
        <p:spPr>
          <a:xfrm>
            <a:off x="3269954" y="503583"/>
            <a:ext cx="3157350" cy="1205947"/>
          </a:xfrm>
          <a:custGeom>
            <a:avLst/>
            <a:gdLst>
              <a:gd name="connsiteX0" fmla="*/ 3157350 w 3157350"/>
              <a:gd name="connsiteY0" fmla="*/ 0 h 1205947"/>
              <a:gd name="connsiteX1" fmla="*/ 109350 w 3157350"/>
              <a:gd name="connsiteY1" fmla="*/ 410817 h 1205947"/>
              <a:gd name="connsiteX2" fmla="*/ 970742 w 3157350"/>
              <a:gd name="connsiteY2" fmla="*/ 1205947 h 1205947"/>
            </a:gdLst>
            <a:ahLst/>
            <a:cxnLst>
              <a:cxn ang="0">
                <a:pos x="connsiteX0" y="connsiteY0"/>
              </a:cxn>
              <a:cxn ang="0">
                <a:pos x="connsiteX1" y="connsiteY1"/>
              </a:cxn>
              <a:cxn ang="0">
                <a:pos x="connsiteX2" y="connsiteY2"/>
              </a:cxn>
            </a:cxnLst>
            <a:rect l="l" t="t" r="r" b="b"/>
            <a:pathLst>
              <a:path w="3157350" h="1205947">
                <a:moveTo>
                  <a:pt x="3157350" y="0"/>
                </a:moveTo>
                <a:cubicBezTo>
                  <a:pt x="1815567" y="104913"/>
                  <a:pt x="473785" y="209826"/>
                  <a:pt x="109350" y="410817"/>
                </a:cubicBezTo>
                <a:cubicBezTo>
                  <a:pt x="-255085" y="611808"/>
                  <a:pt x="357828" y="908877"/>
                  <a:pt x="970742" y="1205947"/>
                </a:cubicBezTo>
              </a:path>
            </a:pathLst>
          </a:custGeom>
          <a:noFill/>
          <a:ln>
            <a:solidFill>
              <a:schemeClr val="accent6"/>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285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ustom 112">
      <a:dk1>
        <a:srgbClr val="282828"/>
      </a:dk1>
      <a:lt1>
        <a:srgbClr val="0D274D"/>
      </a:lt1>
      <a:dk2>
        <a:srgbClr val="1E4471"/>
      </a:dk2>
      <a:lt2>
        <a:srgbClr val="FFFFFF"/>
      </a:lt2>
      <a:accent1>
        <a:srgbClr val="00BCEB"/>
      </a:accent1>
      <a:accent2>
        <a:srgbClr val="74BF4B"/>
      </a:accent2>
      <a:accent3>
        <a:srgbClr val="1E4471"/>
      </a:accent3>
      <a:accent4>
        <a:srgbClr val="9E9EA2"/>
      </a:accent4>
      <a:accent5>
        <a:srgbClr val="FBAB2C"/>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FC2020">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lumMod val="75000"/>
              <a:lumOff val="25000"/>
            </a:schemeClr>
          </a:solidFill>
          <a:headEnd type="none" w="med" len="med"/>
          <a:tailEnd type="triangl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nchor="ctr" anchorCtr="0">
        <a:spAutoFit/>
      </a:bodyPr>
      <a:lstStyle>
        <a:defPPr algn="ctr">
          <a:defRPr sz="2000" dirty="0" smtClean="0">
            <a:solidFill>
              <a:schemeClr val="tx1">
                <a:lumMod val="90000"/>
                <a:lumOff val="10000"/>
              </a:schemeClr>
            </a:solidFill>
            <a:latin typeface="+mn-lt"/>
          </a:defRPr>
        </a:defPPr>
      </a:lstStyle>
    </a:txDef>
  </a:objectDefaults>
  <a:extraClrSchemeLst/>
  <a:extLst>
    <a:ext uri="{05A4C25C-085E-4340-85A3-A5531E510DB2}">
      <thm15:themeFamily xmlns:thm15="http://schemas.microsoft.com/office/thememl/2012/main" name="srv6-usid-allocation-free-rev1c" id="{8E9761FD-B1EC-4C17-B5CD-0F9CFCFC260D}" vid="{AA534632-E525-408E-9BC0-6FF7200EA0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8BAB8E0E57D740BBEF43B7B58CE6BF" ma:contentTypeVersion="2" ma:contentTypeDescription="Create a new document." ma:contentTypeScope="" ma:versionID="b19b133448fbbb3c19c1d95e1f7d39db">
  <xsd:schema xmlns:xsd="http://www.w3.org/2001/XMLSchema" xmlns:xs="http://www.w3.org/2001/XMLSchema" xmlns:p="http://schemas.microsoft.com/office/2006/metadata/properties" xmlns:ns2="89bfdbd9-f90d-4186-8535-f5db47ea0ba9" targetNamespace="http://schemas.microsoft.com/office/2006/metadata/properties" ma:root="true" ma:fieldsID="7b855860563583531e8b9793d340a6c3" ns2:_="">
    <xsd:import namespace="89bfdbd9-f90d-4186-8535-f5db47ea0ba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fdbd9-f90d-4186-8535-f5db47ea0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F8F418-63A4-4499-9C65-A7A1BA8454E0}">
  <ds:schemaRefs>
    <ds:schemaRef ds:uri="http://schemas.microsoft.com/sharepoint/v3/contenttype/forms"/>
  </ds:schemaRefs>
</ds:datastoreItem>
</file>

<file path=customXml/itemProps2.xml><?xml version="1.0" encoding="utf-8"?>
<ds:datastoreItem xmlns:ds="http://schemas.openxmlformats.org/officeDocument/2006/customXml" ds:itemID="{9F1487FA-D65A-4D3C-B35A-92E0FF52667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C5D8BD-A59F-4FA6-AE0D-CB7C574F3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fdbd9-f90d-4186-8535-f5db47ea0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140178</TotalTime>
  <Words>6310</Words>
  <Application>Microsoft Macintosh PowerPoint</Application>
  <PresentationFormat>On-screen Show (16:9)</PresentationFormat>
  <Paragraphs>1409</Paragraphs>
  <Slides>51</Slides>
  <Notes>33</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51</vt:i4>
      </vt:variant>
    </vt:vector>
  </HeadingPairs>
  <TitlesOfParts>
    <vt:vector size="63" baseType="lpstr">
      <vt:lpstr>Abadi Extra Light</vt:lpstr>
      <vt:lpstr>Arial</vt:lpstr>
      <vt:lpstr>Arial Rounded MT Bold</vt:lpstr>
      <vt:lpstr>Calibri</vt:lpstr>
      <vt:lpstr>Calibri Light</vt:lpstr>
      <vt:lpstr>CiscoSansTT ExtraLight</vt:lpstr>
      <vt:lpstr>Consolas</vt:lpstr>
      <vt:lpstr>Courier New</vt:lpstr>
      <vt:lpstr>Symbol</vt:lpstr>
      <vt:lpstr>Wingdings</vt:lpstr>
      <vt:lpstr>Blue theme 2015 16x9</vt:lpstr>
      <vt:lpstr>FC2020</vt:lpstr>
      <vt:lpstr>SRv6 uSID Introduction DKNOG</vt:lpstr>
      <vt:lpstr>PowerPoint Presentation</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SID Structure -Locator</vt:lpstr>
      <vt:lpstr>PowerPoint Presentation</vt:lpstr>
      <vt:lpstr>SID Structure</vt:lpstr>
      <vt:lpstr>PowerPoint Presentation</vt:lpstr>
      <vt:lpstr>PowerPoint Presentation</vt:lpstr>
      <vt:lpstr>PowerPoint Presentation</vt:lpstr>
      <vt:lpstr>PowerPoint Presentation</vt:lpstr>
      <vt:lpstr>PowerPoint Presentation</vt:lpstr>
      <vt:lpstr>Sets, Global ID Block (GIB), Local ID Block (LIB)</vt:lpstr>
      <vt:lpstr>Wide LIB</vt:lpstr>
      <vt:lpstr>SRv6 uSID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SRv6 functions: Steering and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SRv6 is Fully Standardized</vt:lpstr>
      <vt:lpstr>Rich SRv6 uSID Ecosystem</vt:lpstr>
      <vt:lpstr>SRv6 … at Record-Speed</vt:lpstr>
      <vt:lpstr>PowerPoint Presentation</vt:lpstr>
      <vt:lpstr>PowerPoint Presentation</vt:lpstr>
    </vt:vector>
  </TitlesOfParts>
  <Company>NDS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Pius (spius)</dc:creator>
  <cp:lastModifiedBy>Jakub Horn (jakuhorn)</cp:lastModifiedBy>
  <cp:revision>1094</cp:revision>
  <cp:lastPrinted>2016-04-29T20:31:14Z</cp:lastPrinted>
  <dcterms:created xsi:type="dcterms:W3CDTF">2014-07-09T19:55:36Z</dcterms:created>
  <dcterms:modified xsi:type="dcterms:W3CDTF">2024-03-07T18:01:33Z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0x010100F68BAB8E0E57D740BBEF43B7B58CE6BF</vt:lpwstr>
  </property>
</Properties>
</file>