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9" r:id="rId1"/>
    <p:sldMasterId id="2147484179" r:id="rId2"/>
    <p:sldMasterId id="2147484471" r:id="rId3"/>
    <p:sldMasterId id="2147484439" r:id="rId4"/>
    <p:sldMasterId id="2147484409" r:id="rId5"/>
  </p:sldMasterIdLst>
  <p:notesMasterIdLst>
    <p:notesMasterId r:id="rId15"/>
  </p:notesMasterIdLst>
  <p:handoutMasterIdLst>
    <p:handoutMasterId r:id="rId16"/>
  </p:handoutMasterIdLst>
  <p:sldIdLst>
    <p:sldId id="256" r:id="rId6"/>
    <p:sldId id="310" r:id="rId7"/>
    <p:sldId id="302" r:id="rId8"/>
    <p:sldId id="305" r:id="rId9"/>
    <p:sldId id="306" r:id="rId10"/>
    <p:sldId id="269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C7E6A4"/>
    <a:srgbClr val="FFFF89"/>
    <a:srgbClr val="FF8F8F"/>
    <a:srgbClr val="EAEEF2"/>
    <a:srgbClr val="FB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39F88-19A3-4B14-BAC2-D21AEC2D701E}" v="3814" dt="2024-02-29T12:31:54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39" autoAdjust="0"/>
  </p:normalViewPr>
  <p:slideViewPr>
    <p:cSldViewPr snapToGrid="0">
      <p:cViewPr varScale="1">
        <p:scale>
          <a:sx n="155" d="100"/>
          <a:sy n="155" d="100"/>
        </p:scale>
        <p:origin x="267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76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chevska, Valerija" userId="26820ae4-31ee-4a5b-983f-5772b79434a7" providerId="ADAL" clId="{D5639F88-19A3-4B14-BAC2-D21AEC2D701E}"/>
    <pc:docChg chg="undo custSel addSld delSld modSld sldOrd">
      <pc:chgData name="Kamchevska, Valerija" userId="26820ae4-31ee-4a5b-983f-5772b79434a7" providerId="ADAL" clId="{D5639F88-19A3-4B14-BAC2-D21AEC2D701E}" dt="2024-02-29T12:32:04.119" v="12329" actId="1038"/>
      <pc:docMkLst>
        <pc:docMk/>
      </pc:docMkLst>
      <pc:sldChg chg="modSp mod">
        <pc:chgData name="Kamchevska, Valerija" userId="26820ae4-31ee-4a5b-983f-5772b79434a7" providerId="ADAL" clId="{D5639F88-19A3-4B14-BAC2-D21AEC2D701E}" dt="2024-02-22T14:18:42.244" v="4739" actId="20577"/>
        <pc:sldMkLst>
          <pc:docMk/>
          <pc:sldMk cId="52509734" sldId="256"/>
        </pc:sldMkLst>
        <pc:spChg chg="mod">
          <ac:chgData name="Kamchevska, Valerija" userId="26820ae4-31ee-4a5b-983f-5772b79434a7" providerId="ADAL" clId="{D5639F88-19A3-4B14-BAC2-D21AEC2D701E}" dt="2024-02-22T13:25:04.090" v="3938" actId="6549"/>
          <ac:spMkLst>
            <pc:docMk/>
            <pc:sldMk cId="52509734" sldId="256"/>
            <ac:spMk id="2" creationId="{5FEEE3DD-4FDB-0F53-02F8-F445A292DBDE}"/>
          </ac:spMkLst>
        </pc:spChg>
        <pc:spChg chg="mod">
          <ac:chgData name="Kamchevska, Valerija" userId="26820ae4-31ee-4a5b-983f-5772b79434a7" providerId="ADAL" clId="{D5639F88-19A3-4B14-BAC2-D21AEC2D701E}" dt="2024-02-22T14:18:42.244" v="4739" actId="20577"/>
          <ac:spMkLst>
            <pc:docMk/>
            <pc:sldMk cId="52509734" sldId="256"/>
            <ac:spMk id="3" creationId="{BDB1CA4D-92F4-B77A-ABE8-167831CBEC2A}"/>
          </ac:spMkLst>
        </pc:spChg>
      </pc:sldChg>
      <pc:sldChg chg="modSp del mod">
        <pc:chgData name="Kamchevska, Valerija" userId="26820ae4-31ee-4a5b-983f-5772b79434a7" providerId="ADAL" clId="{D5639F88-19A3-4B14-BAC2-D21AEC2D701E}" dt="2024-02-23T08:25:03.149" v="7398" actId="47"/>
        <pc:sldMkLst>
          <pc:docMk/>
          <pc:sldMk cId="2625047029" sldId="257"/>
        </pc:sldMkLst>
        <pc:spChg chg="mod">
          <ac:chgData name="Kamchevska, Valerija" userId="26820ae4-31ee-4a5b-983f-5772b79434a7" providerId="ADAL" clId="{D5639F88-19A3-4B14-BAC2-D21AEC2D701E}" dt="2024-02-22T14:52:53.806" v="5616" actId="20577"/>
          <ac:spMkLst>
            <pc:docMk/>
            <pc:sldMk cId="2625047029" sldId="257"/>
            <ac:spMk id="3" creationId="{85607380-F014-4E3A-9FCC-9C964C67F3FB}"/>
          </ac:spMkLst>
        </pc:spChg>
      </pc:sldChg>
      <pc:sldChg chg="addSp delSp modSp mod ord">
        <pc:chgData name="Kamchevska, Valerija" userId="26820ae4-31ee-4a5b-983f-5772b79434a7" providerId="ADAL" clId="{D5639F88-19A3-4B14-BAC2-D21AEC2D701E}" dt="2024-02-29T12:32:04.119" v="12329" actId="1038"/>
        <pc:sldMkLst>
          <pc:docMk/>
          <pc:sldMk cId="3134952385" sldId="269"/>
        </pc:sldMkLst>
        <pc:spChg chg="mod">
          <ac:chgData name="Kamchevska, Valerija" userId="26820ae4-31ee-4a5b-983f-5772b79434a7" providerId="ADAL" clId="{D5639F88-19A3-4B14-BAC2-D21AEC2D701E}" dt="2024-02-29T12:30:07.946" v="12245" actId="20577"/>
          <ac:spMkLst>
            <pc:docMk/>
            <pc:sldMk cId="3134952385" sldId="269"/>
            <ac:spMk id="3" creationId="{DCF7B821-E534-469A-BE40-A5193B4BDB8E}"/>
          </ac:spMkLst>
        </pc:spChg>
        <pc:spChg chg="add del mod">
          <ac:chgData name="Kamchevska, Valerija" userId="26820ae4-31ee-4a5b-983f-5772b79434a7" providerId="ADAL" clId="{D5639F88-19A3-4B14-BAC2-D21AEC2D701E}" dt="2024-02-23T12:05:06.471" v="8620" actId="478"/>
          <ac:spMkLst>
            <pc:docMk/>
            <pc:sldMk cId="3134952385" sldId="269"/>
            <ac:spMk id="5" creationId="{C96BF129-027B-8935-847B-5996BF629AEF}"/>
          </ac:spMkLst>
        </pc:spChg>
        <pc:spChg chg="mod">
          <ac:chgData name="Kamchevska, Valerija" userId="26820ae4-31ee-4a5b-983f-5772b79434a7" providerId="ADAL" clId="{D5639F88-19A3-4B14-BAC2-D21AEC2D701E}" dt="2024-02-23T13:52:23.960" v="11210"/>
          <ac:spMkLst>
            <pc:docMk/>
            <pc:sldMk cId="3134952385" sldId="269"/>
            <ac:spMk id="9" creationId="{6A1DD562-136D-2C8E-651A-E950CC74752E}"/>
          </ac:spMkLst>
        </pc:spChg>
        <pc:spChg chg="add del mod">
          <ac:chgData name="Kamchevska, Valerija" userId="26820ae4-31ee-4a5b-983f-5772b79434a7" providerId="ADAL" clId="{D5639F88-19A3-4B14-BAC2-D21AEC2D701E}" dt="2024-02-23T12:49:39.275" v="9507" actId="478"/>
          <ac:spMkLst>
            <pc:docMk/>
            <pc:sldMk cId="3134952385" sldId="269"/>
            <ac:spMk id="10" creationId="{4624F0EF-0201-E767-BC6B-68B8A5028DCC}"/>
          </ac:spMkLst>
        </pc:spChg>
        <pc:spChg chg="del mod topLvl">
          <ac:chgData name="Kamchevska, Valerija" userId="26820ae4-31ee-4a5b-983f-5772b79434a7" providerId="ADAL" clId="{D5639F88-19A3-4B14-BAC2-D21AEC2D701E}" dt="2024-02-23T13:52:34.637" v="11238" actId="478"/>
          <ac:spMkLst>
            <pc:docMk/>
            <pc:sldMk cId="3134952385" sldId="269"/>
            <ac:spMk id="19" creationId="{C35DB504-6696-6341-8D83-A66D9D2A8563}"/>
          </ac:spMkLst>
        </pc:spChg>
        <pc:spChg chg="add del mod">
          <ac:chgData name="Kamchevska, Valerija" userId="26820ae4-31ee-4a5b-983f-5772b79434a7" providerId="ADAL" clId="{D5639F88-19A3-4B14-BAC2-D21AEC2D701E}" dt="2024-02-22T14:21:43.071" v="4758" actId="478"/>
          <ac:spMkLst>
            <pc:docMk/>
            <pc:sldMk cId="3134952385" sldId="269"/>
            <ac:spMk id="19" creationId="{E0C4723A-CD7E-B959-5C07-62A9C2048504}"/>
          </ac:spMkLst>
        </pc:spChg>
        <pc:spChg chg="add mod">
          <ac:chgData name="Kamchevska, Valerija" userId="26820ae4-31ee-4a5b-983f-5772b79434a7" providerId="ADAL" clId="{D5639F88-19A3-4B14-BAC2-D21AEC2D701E}" dt="2024-02-29T12:32:04.119" v="12329" actId="1038"/>
          <ac:spMkLst>
            <pc:docMk/>
            <pc:sldMk cId="3134952385" sldId="269"/>
            <ac:spMk id="22" creationId="{1A542135-33F3-ABF4-E9AC-3CB86D89F1F2}"/>
          </ac:spMkLst>
        </pc:spChg>
        <pc:spChg chg="add del">
          <ac:chgData name="Kamchevska, Valerija" userId="26820ae4-31ee-4a5b-983f-5772b79434a7" providerId="ADAL" clId="{D5639F88-19A3-4B14-BAC2-D21AEC2D701E}" dt="2024-02-22T14:29:10.019" v="4777" actId="478"/>
          <ac:spMkLst>
            <pc:docMk/>
            <pc:sldMk cId="3134952385" sldId="269"/>
            <ac:spMk id="24" creationId="{D4E20B51-69A7-6216-9A25-91D004F02831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27" creationId="{EBF121B7-DDAA-F927-E063-C951AF05D358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28" creationId="{8B18BCF8-5E45-5E7A-C87C-DCA3F5324866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29" creationId="{65277143-E44A-00D2-A668-D2722708C353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30" creationId="{C3F56789-E961-20DD-6632-F5DDBD4993AA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31" creationId="{49754D12-1CEC-9FA2-EAB7-0DEE0587F08E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32" creationId="{967BCE61-13B7-09E0-C3D4-C214F8CE365E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1" creationId="{ABF1A08D-CC75-68E9-B342-D282DE652165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2" creationId="{14A2E81D-E5E4-9012-9E70-55C3138D3B50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3" creationId="{54B21297-B2BC-A0C5-BE4A-408C367898EE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4" creationId="{FED041EA-7BBC-C5CC-6D5E-AE7F9649F98F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5" creationId="{F6FBDE8A-4EDB-3677-3630-9C98ED6636B0}"/>
          </ac:spMkLst>
        </pc:spChg>
        <pc:spChg chg="add del mod">
          <ac:chgData name="Kamchevska, Valerija" userId="26820ae4-31ee-4a5b-983f-5772b79434a7" providerId="ADAL" clId="{D5639F88-19A3-4B14-BAC2-D21AEC2D701E}" dt="2024-02-23T08:51:23.538" v="7482" actId="478"/>
          <ac:spMkLst>
            <pc:docMk/>
            <pc:sldMk cId="3134952385" sldId="269"/>
            <ac:spMk id="46" creationId="{8E7840E6-3489-55A9-1E53-8A8155E91AE6}"/>
          </ac:spMkLst>
        </pc:spChg>
        <pc:spChg chg="add del mod">
          <ac:chgData name="Kamchevska, Valerija" userId="26820ae4-31ee-4a5b-983f-5772b79434a7" providerId="ADAL" clId="{D5639F88-19A3-4B14-BAC2-D21AEC2D701E}" dt="2024-02-23T13:05:10.501" v="10910" actId="478"/>
          <ac:spMkLst>
            <pc:docMk/>
            <pc:sldMk cId="3134952385" sldId="269"/>
            <ac:spMk id="2055" creationId="{7443FCAA-5D2D-5876-8DC1-684E338C20F6}"/>
          </ac:spMkLst>
        </pc:spChg>
        <pc:spChg chg="add del mod">
          <ac:chgData name="Kamchevska, Valerija" userId="26820ae4-31ee-4a5b-983f-5772b79434a7" providerId="ADAL" clId="{D5639F88-19A3-4B14-BAC2-D21AEC2D701E}" dt="2024-02-23T13:08:14.234" v="11121" actId="478"/>
          <ac:spMkLst>
            <pc:docMk/>
            <pc:sldMk cId="3134952385" sldId="269"/>
            <ac:spMk id="2056" creationId="{AAEE0137-99A7-67DC-34ED-D342721922EE}"/>
          </ac:spMkLst>
        </pc:spChg>
        <pc:spChg chg="add del mod">
          <ac:chgData name="Kamchevska, Valerija" userId="26820ae4-31ee-4a5b-983f-5772b79434a7" providerId="ADAL" clId="{D5639F88-19A3-4B14-BAC2-D21AEC2D701E}" dt="2024-02-23T13:06:56.862" v="10982" actId="478"/>
          <ac:spMkLst>
            <pc:docMk/>
            <pc:sldMk cId="3134952385" sldId="269"/>
            <ac:spMk id="2057" creationId="{41EA061C-0348-682B-F937-B16B2A158F6D}"/>
          </ac:spMkLst>
        </pc:spChg>
        <pc:spChg chg="add del mod">
          <ac:chgData name="Kamchevska, Valerija" userId="26820ae4-31ee-4a5b-983f-5772b79434a7" providerId="ADAL" clId="{D5639F88-19A3-4B14-BAC2-D21AEC2D701E}" dt="2024-02-23T13:07:52.585" v="11071" actId="478"/>
          <ac:spMkLst>
            <pc:docMk/>
            <pc:sldMk cId="3134952385" sldId="269"/>
            <ac:spMk id="2058" creationId="{7B995035-E392-7B42-5CCA-A6F1BBC250F5}"/>
          </ac:spMkLst>
        </pc:spChg>
        <pc:spChg chg="add del mod">
          <ac:chgData name="Kamchevska, Valerija" userId="26820ae4-31ee-4a5b-983f-5772b79434a7" providerId="ADAL" clId="{D5639F88-19A3-4B14-BAC2-D21AEC2D701E}" dt="2024-02-23T13:05:00.346" v="10893" actId="478"/>
          <ac:spMkLst>
            <pc:docMk/>
            <pc:sldMk cId="3134952385" sldId="269"/>
            <ac:spMk id="2059" creationId="{00A74B62-5CF8-5337-1287-FB3958FE00EC}"/>
          </ac:spMkLst>
        </pc:spChg>
        <pc:spChg chg="add del mod">
          <ac:chgData name="Kamchevska, Valerija" userId="26820ae4-31ee-4a5b-983f-5772b79434a7" providerId="ADAL" clId="{D5639F88-19A3-4B14-BAC2-D21AEC2D701E}" dt="2024-02-23T13:04:57.598" v="10892" actId="478"/>
          <ac:spMkLst>
            <pc:docMk/>
            <pc:sldMk cId="3134952385" sldId="269"/>
            <ac:spMk id="2060" creationId="{5DA53511-86C7-59E4-CDBC-CAE08BA4F12B}"/>
          </ac:spMkLst>
        </pc:spChg>
        <pc:spChg chg="add del mod">
          <ac:chgData name="Kamchevska, Valerija" userId="26820ae4-31ee-4a5b-983f-5772b79434a7" providerId="ADAL" clId="{D5639F88-19A3-4B14-BAC2-D21AEC2D701E}" dt="2024-02-23T13:04:54.921" v="10891" actId="478"/>
          <ac:spMkLst>
            <pc:docMk/>
            <pc:sldMk cId="3134952385" sldId="269"/>
            <ac:spMk id="2061" creationId="{99A3149F-F260-8B49-0882-5120E98A57A3}"/>
          </ac:spMkLst>
        </pc:spChg>
        <pc:spChg chg="add del mod">
          <ac:chgData name="Kamchevska, Valerija" userId="26820ae4-31ee-4a5b-983f-5772b79434a7" providerId="ADAL" clId="{D5639F88-19A3-4B14-BAC2-D21AEC2D701E}" dt="2024-02-23T13:04:53.318" v="10889" actId="478"/>
          <ac:spMkLst>
            <pc:docMk/>
            <pc:sldMk cId="3134952385" sldId="269"/>
            <ac:spMk id="2062" creationId="{3FEAF0BC-415C-94D7-A5E6-1EA1EB0C36F7}"/>
          </ac:spMkLst>
        </pc:spChg>
        <pc:spChg chg="add del mod">
          <ac:chgData name="Kamchevska, Valerija" userId="26820ae4-31ee-4a5b-983f-5772b79434a7" providerId="ADAL" clId="{D5639F88-19A3-4B14-BAC2-D21AEC2D701E}" dt="2024-02-23T13:06:59.871" v="10983" actId="478"/>
          <ac:spMkLst>
            <pc:docMk/>
            <pc:sldMk cId="3134952385" sldId="269"/>
            <ac:spMk id="2063" creationId="{58D716F0-F415-2F06-F829-3B140EF732D7}"/>
          </ac:spMkLst>
        </pc:spChg>
        <pc:spChg chg="add mod">
          <ac:chgData name="Kamchevska, Valerija" userId="26820ae4-31ee-4a5b-983f-5772b79434a7" providerId="ADAL" clId="{D5639F88-19A3-4B14-BAC2-D21AEC2D701E}" dt="2024-02-23T14:34:22.799" v="12164" actId="1037"/>
          <ac:spMkLst>
            <pc:docMk/>
            <pc:sldMk cId="3134952385" sldId="269"/>
            <ac:spMk id="2064" creationId="{0A69C676-5574-32C7-95DF-38EC54CC8954}"/>
          </ac:spMkLst>
        </pc:spChg>
        <pc:spChg chg="add del mod">
          <ac:chgData name="Kamchevska, Valerija" userId="26820ae4-31ee-4a5b-983f-5772b79434a7" providerId="ADAL" clId="{D5639F88-19A3-4B14-BAC2-D21AEC2D701E}" dt="2024-02-23T13:07:49.387" v="11070" actId="478"/>
          <ac:spMkLst>
            <pc:docMk/>
            <pc:sldMk cId="3134952385" sldId="269"/>
            <ac:spMk id="2065" creationId="{8AAF41BE-BB52-D80E-99FC-5C205409CBDF}"/>
          </ac:spMkLst>
        </pc:spChg>
        <pc:spChg chg="add del mod">
          <ac:chgData name="Kamchevska, Valerija" userId="26820ae4-31ee-4a5b-983f-5772b79434a7" providerId="ADAL" clId="{D5639F88-19A3-4B14-BAC2-D21AEC2D701E}" dt="2024-02-29T12:31:45.375" v="12315" actId="478"/>
          <ac:spMkLst>
            <pc:docMk/>
            <pc:sldMk cId="3134952385" sldId="269"/>
            <ac:spMk id="2067" creationId="{0FA24F65-EA41-2CF5-690B-9780A5BF12E1}"/>
          </ac:spMkLst>
        </pc:spChg>
        <pc:spChg chg="add mod">
          <ac:chgData name="Kamchevska, Valerija" userId="26820ae4-31ee-4a5b-983f-5772b79434a7" providerId="ADAL" clId="{D5639F88-19A3-4B14-BAC2-D21AEC2D701E}" dt="2024-02-29T12:31:40.529" v="12313" actId="20577"/>
          <ac:spMkLst>
            <pc:docMk/>
            <pc:sldMk cId="3134952385" sldId="269"/>
            <ac:spMk id="2069" creationId="{B0C8B936-FE56-058E-05C2-E956697B1886}"/>
          </ac:spMkLst>
        </pc:spChg>
        <pc:spChg chg="add mod">
          <ac:chgData name="Kamchevska, Valerija" userId="26820ae4-31ee-4a5b-983f-5772b79434a7" providerId="ADAL" clId="{D5639F88-19A3-4B14-BAC2-D21AEC2D701E}" dt="2024-02-29T12:32:04.119" v="12329" actId="1038"/>
          <ac:spMkLst>
            <pc:docMk/>
            <pc:sldMk cId="3134952385" sldId="269"/>
            <ac:spMk id="2071" creationId="{850C4DD1-8268-F2FD-D896-79A05587AD38}"/>
          </ac:spMkLst>
        </pc:spChg>
        <pc:spChg chg="add mod">
          <ac:chgData name="Kamchevska, Valerija" userId="26820ae4-31ee-4a5b-983f-5772b79434a7" providerId="ADAL" clId="{D5639F88-19A3-4B14-BAC2-D21AEC2D701E}" dt="2024-02-23T14:34:19.262" v="12156" actId="1037"/>
          <ac:spMkLst>
            <pc:docMk/>
            <pc:sldMk cId="3134952385" sldId="269"/>
            <ac:spMk id="2072" creationId="{DE9DEF46-1AAA-B367-5087-67BCF0757312}"/>
          </ac:spMkLst>
        </pc:spChg>
        <pc:spChg chg="add mod">
          <ac:chgData name="Kamchevska, Valerija" userId="26820ae4-31ee-4a5b-983f-5772b79434a7" providerId="ADAL" clId="{D5639F88-19A3-4B14-BAC2-D21AEC2D701E}" dt="2024-02-23T14:34:25.905" v="12167" actId="1038"/>
          <ac:spMkLst>
            <pc:docMk/>
            <pc:sldMk cId="3134952385" sldId="269"/>
            <ac:spMk id="2073" creationId="{440473F0-1B4D-01B3-5E31-66957E60FDF9}"/>
          </ac:spMkLst>
        </pc:spChg>
        <pc:spChg chg="add mod ord">
          <ac:chgData name="Kamchevska, Valerija" userId="26820ae4-31ee-4a5b-983f-5772b79434a7" providerId="ADAL" clId="{D5639F88-19A3-4B14-BAC2-D21AEC2D701E}" dt="2024-02-23T13:55:04.003" v="11764" actId="1038"/>
          <ac:spMkLst>
            <pc:docMk/>
            <pc:sldMk cId="3134952385" sldId="269"/>
            <ac:spMk id="2074" creationId="{0385CF7C-52BD-519F-1456-DA2A2A77E1BD}"/>
          </ac:spMkLst>
        </pc:spChg>
        <pc:spChg chg="add mod ord">
          <ac:chgData name="Kamchevska, Valerija" userId="26820ae4-31ee-4a5b-983f-5772b79434a7" providerId="ADAL" clId="{D5639F88-19A3-4B14-BAC2-D21AEC2D701E}" dt="2024-02-23T13:55:14.281" v="11777" actId="1036"/>
          <ac:spMkLst>
            <pc:docMk/>
            <pc:sldMk cId="3134952385" sldId="269"/>
            <ac:spMk id="2075" creationId="{D34E206A-A20B-86CF-DD96-6057C479415E}"/>
          </ac:spMkLst>
        </pc:spChg>
        <pc:spChg chg="add mod ord">
          <ac:chgData name="Kamchevska, Valerija" userId="26820ae4-31ee-4a5b-983f-5772b79434a7" providerId="ADAL" clId="{D5639F88-19A3-4B14-BAC2-D21AEC2D701E}" dt="2024-02-23T13:55:48.157" v="11803" actId="1035"/>
          <ac:spMkLst>
            <pc:docMk/>
            <pc:sldMk cId="3134952385" sldId="269"/>
            <ac:spMk id="2076" creationId="{B57BA7E7-0D84-B4CE-1541-2237AEA6262E}"/>
          </ac:spMkLst>
        </pc:spChg>
        <pc:spChg chg="add mod ord">
          <ac:chgData name="Kamchevska, Valerija" userId="26820ae4-31ee-4a5b-983f-5772b79434a7" providerId="ADAL" clId="{D5639F88-19A3-4B14-BAC2-D21AEC2D701E}" dt="2024-02-23T13:55:28.685" v="11786" actId="1035"/>
          <ac:spMkLst>
            <pc:docMk/>
            <pc:sldMk cId="3134952385" sldId="269"/>
            <ac:spMk id="2077" creationId="{6BC60F28-4E4C-A373-6760-BECEC3CFDA3C}"/>
          </ac:spMkLst>
        </pc:spChg>
        <pc:spChg chg="add mod ord">
          <ac:chgData name="Kamchevska, Valerija" userId="26820ae4-31ee-4a5b-983f-5772b79434a7" providerId="ADAL" clId="{D5639F88-19A3-4B14-BAC2-D21AEC2D701E}" dt="2024-02-23T13:53:19.940" v="11401" actId="14100"/>
          <ac:spMkLst>
            <pc:docMk/>
            <pc:sldMk cId="3134952385" sldId="269"/>
            <ac:spMk id="2078" creationId="{8FCBBA6C-558B-BF26-7A2B-C800FFB17E8B}"/>
          </ac:spMkLst>
        </pc:spChg>
        <pc:grpChg chg="add del mod">
          <ac:chgData name="Kamchevska, Valerija" userId="26820ae4-31ee-4a5b-983f-5772b79434a7" providerId="ADAL" clId="{D5639F88-19A3-4B14-BAC2-D21AEC2D701E}" dt="2024-02-23T13:54:05.138" v="11504" actId="478"/>
          <ac:grpSpMkLst>
            <pc:docMk/>
            <pc:sldMk cId="3134952385" sldId="269"/>
            <ac:grpSpMk id="5" creationId="{AFCA514A-FFE1-77F5-CD83-DFC45911BA22}"/>
          </ac:grpSpMkLst>
        </pc:grpChg>
        <pc:grpChg chg="add del mod">
          <ac:chgData name="Kamchevska, Valerija" userId="26820ae4-31ee-4a5b-983f-5772b79434a7" providerId="ADAL" clId="{D5639F88-19A3-4B14-BAC2-D21AEC2D701E}" dt="2024-02-23T13:52:34.637" v="11238" actId="478"/>
          <ac:grpSpMkLst>
            <pc:docMk/>
            <pc:sldMk cId="3134952385" sldId="269"/>
            <ac:grpSpMk id="10" creationId="{75FFD854-6001-0B9C-8DE4-85BE09C829F3}"/>
          </ac:grpSpMkLst>
        </pc:grpChg>
        <pc:picChg chg="del mod">
          <ac:chgData name="Kamchevska, Valerija" userId="26820ae4-31ee-4a5b-983f-5772b79434a7" providerId="ADAL" clId="{D5639F88-19A3-4B14-BAC2-D21AEC2D701E}" dt="2024-02-22T14:28:32.490" v="4765" actId="478"/>
          <ac:picMkLst>
            <pc:docMk/>
            <pc:sldMk cId="3134952385" sldId="269"/>
            <ac:picMk id="5" creationId="{3E0961B4-005F-0A5C-EF63-61BE1B01BCD9}"/>
          </ac:picMkLst>
        </pc:picChg>
        <pc:picChg chg="mod">
          <ac:chgData name="Kamchevska, Valerija" userId="26820ae4-31ee-4a5b-983f-5772b79434a7" providerId="ADAL" clId="{D5639F88-19A3-4B14-BAC2-D21AEC2D701E}" dt="2024-02-23T13:52:23.960" v="11210"/>
          <ac:picMkLst>
            <pc:docMk/>
            <pc:sldMk cId="3134952385" sldId="269"/>
            <ac:picMk id="6" creationId="{E2B5FBB4-356D-9147-E04D-9D23555C5237}"/>
          </ac:picMkLst>
        </pc:picChg>
        <pc:picChg chg="del">
          <ac:chgData name="Kamchevska, Valerija" userId="26820ae4-31ee-4a5b-983f-5772b79434a7" providerId="ADAL" clId="{D5639F88-19A3-4B14-BAC2-D21AEC2D701E}" dt="2024-02-22T12:54:32.928" v="3226" actId="478"/>
          <ac:picMkLst>
            <pc:docMk/>
            <pc:sldMk cId="3134952385" sldId="269"/>
            <ac:picMk id="6" creationId="{ED93C939-37DD-9E57-198F-3D4083EE3B96}"/>
          </ac:picMkLst>
        </pc:picChg>
        <pc:picChg chg="add del mod">
          <ac:chgData name="Kamchevska, Valerija" userId="26820ae4-31ee-4a5b-983f-5772b79434a7" providerId="ADAL" clId="{D5639F88-19A3-4B14-BAC2-D21AEC2D701E}" dt="2024-02-23T12:49:40.642" v="9508" actId="478"/>
          <ac:picMkLst>
            <pc:docMk/>
            <pc:sldMk cId="3134952385" sldId="269"/>
            <ac:picMk id="9" creationId="{B3A1303B-73AC-036C-6FF1-6B7F4DFBB0C7}"/>
          </ac:picMkLst>
        </pc:picChg>
        <pc:picChg chg="del">
          <ac:chgData name="Kamchevska, Valerija" userId="26820ae4-31ee-4a5b-983f-5772b79434a7" providerId="ADAL" clId="{D5639F88-19A3-4B14-BAC2-D21AEC2D701E}" dt="2024-02-22T14:28:30.871" v="4762" actId="478"/>
          <ac:picMkLst>
            <pc:docMk/>
            <pc:sldMk cId="3134952385" sldId="269"/>
            <ac:picMk id="9" creationId="{F6B76621-862B-94E5-942E-31568D6E29CE}"/>
          </ac:picMkLst>
        </pc:picChg>
        <pc:picChg chg="del">
          <ac:chgData name="Kamchevska, Valerija" userId="26820ae4-31ee-4a5b-983f-5772b79434a7" providerId="ADAL" clId="{D5639F88-19A3-4B14-BAC2-D21AEC2D701E}" dt="2024-02-22T14:28:33.120" v="4766" actId="478"/>
          <ac:picMkLst>
            <pc:docMk/>
            <pc:sldMk cId="3134952385" sldId="269"/>
            <ac:picMk id="10" creationId="{10BDF86C-D8AA-D05E-5B81-5B263F642F53}"/>
          </ac:picMkLst>
        </pc:picChg>
        <pc:picChg chg="del mod">
          <ac:chgData name="Kamchevska, Valerija" userId="26820ae4-31ee-4a5b-983f-5772b79434a7" providerId="ADAL" clId="{D5639F88-19A3-4B14-BAC2-D21AEC2D701E}" dt="2024-02-22T14:28:31.410" v="4764" actId="478"/>
          <ac:picMkLst>
            <pc:docMk/>
            <pc:sldMk cId="3134952385" sldId="269"/>
            <ac:picMk id="11" creationId="{571EE107-C947-FA4F-5C92-AAA65373AE17}"/>
          </ac:picMkLst>
        </pc:picChg>
        <pc:picChg chg="mod topLvl">
          <ac:chgData name="Kamchevska, Valerija" userId="26820ae4-31ee-4a5b-983f-5772b79434a7" providerId="ADAL" clId="{D5639F88-19A3-4B14-BAC2-D21AEC2D701E}" dt="2024-02-29T12:32:04.119" v="12329" actId="1038"/>
          <ac:picMkLst>
            <pc:docMk/>
            <pc:sldMk cId="3134952385" sldId="269"/>
            <ac:picMk id="11" creationId="{A89E979F-940C-4851-7399-7DA4854C4500}"/>
          </ac:picMkLst>
        </pc:picChg>
        <pc:picChg chg="add mod">
          <ac:chgData name="Kamchevska, Valerija" userId="26820ae4-31ee-4a5b-983f-5772b79434a7" providerId="ADAL" clId="{D5639F88-19A3-4B14-BAC2-D21AEC2D701E}" dt="2024-02-23T13:55:04.003" v="11764" actId="1038"/>
          <ac:picMkLst>
            <pc:docMk/>
            <pc:sldMk cId="3134952385" sldId="269"/>
            <ac:picMk id="12" creationId="{0CB3A5F3-6C41-6CB2-CB47-2FDFF8EBC2F3}"/>
          </ac:picMkLst>
        </pc:picChg>
        <pc:picChg chg="add del mod">
          <ac:chgData name="Kamchevska, Valerija" userId="26820ae4-31ee-4a5b-983f-5772b79434a7" providerId="ADAL" clId="{D5639F88-19A3-4B14-BAC2-D21AEC2D701E}" dt="2024-02-22T14:28:28.713" v="4761" actId="478"/>
          <ac:picMkLst>
            <pc:docMk/>
            <pc:sldMk cId="3134952385" sldId="269"/>
            <ac:picMk id="13" creationId="{09212A28-BCD1-8E60-4FAE-C372590974E7}"/>
          </ac:picMkLst>
        </pc:picChg>
        <pc:picChg chg="add mod">
          <ac:chgData name="Kamchevska, Valerija" userId="26820ae4-31ee-4a5b-983f-5772b79434a7" providerId="ADAL" clId="{D5639F88-19A3-4B14-BAC2-D21AEC2D701E}" dt="2024-02-23T14:34:07.954" v="12140" actId="1035"/>
          <ac:picMkLst>
            <pc:docMk/>
            <pc:sldMk cId="3134952385" sldId="269"/>
            <ac:picMk id="13" creationId="{44FDC1ED-1CAC-327C-0DDB-5CCB792E24BE}"/>
          </ac:picMkLst>
        </pc:picChg>
        <pc:picChg chg="add mod">
          <ac:chgData name="Kamchevska, Valerija" userId="26820ae4-31ee-4a5b-983f-5772b79434a7" providerId="ADAL" clId="{D5639F88-19A3-4B14-BAC2-D21AEC2D701E}" dt="2024-02-23T14:34:12.300" v="12147" actId="1038"/>
          <ac:picMkLst>
            <pc:docMk/>
            <pc:sldMk cId="3134952385" sldId="269"/>
            <ac:picMk id="14" creationId="{3AF2CBFB-7372-7AF4-62F8-E2E072F3220D}"/>
          </ac:picMkLst>
        </pc:picChg>
        <pc:picChg chg="add mod">
          <ac:chgData name="Kamchevska, Valerija" userId="26820ae4-31ee-4a5b-983f-5772b79434a7" providerId="ADAL" clId="{D5639F88-19A3-4B14-BAC2-D21AEC2D701E}" dt="2024-02-23T13:55:28.685" v="11786" actId="1035"/>
          <ac:picMkLst>
            <pc:docMk/>
            <pc:sldMk cId="3134952385" sldId="269"/>
            <ac:picMk id="15" creationId="{DF190050-6A2B-B787-BD38-FA08C7D6BD17}"/>
          </ac:picMkLst>
        </pc:picChg>
        <pc:picChg chg="add mod">
          <ac:chgData name="Kamchevska, Valerija" userId="26820ae4-31ee-4a5b-983f-5772b79434a7" providerId="ADAL" clId="{D5639F88-19A3-4B14-BAC2-D21AEC2D701E}" dt="2024-02-23T13:19:46.039" v="11206" actId="1036"/>
          <ac:picMkLst>
            <pc:docMk/>
            <pc:sldMk cId="3134952385" sldId="269"/>
            <ac:picMk id="16" creationId="{EA2747DA-7BF3-C6F3-0229-D9C59782A036}"/>
          </ac:picMkLst>
        </pc:picChg>
        <pc:picChg chg="add mod">
          <ac:chgData name="Kamchevska, Valerija" userId="26820ae4-31ee-4a5b-983f-5772b79434a7" providerId="ADAL" clId="{D5639F88-19A3-4B14-BAC2-D21AEC2D701E}" dt="2024-02-23T13:55:14.281" v="11777" actId="1036"/>
          <ac:picMkLst>
            <pc:docMk/>
            <pc:sldMk cId="3134952385" sldId="269"/>
            <ac:picMk id="17" creationId="{D7610233-EA5C-C633-4E95-EF8B2CBE3A7E}"/>
          </ac:picMkLst>
        </pc:picChg>
        <pc:picChg chg="add mod">
          <ac:chgData name="Kamchevska, Valerija" userId="26820ae4-31ee-4a5b-983f-5772b79434a7" providerId="ADAL" clId="{D5639F88-19A3-4B14-BAC2-D21AEC2D701E}" dt="2024-02-23T14:34:07.954" v="12140" actId="1035"/>
          <ac:picMkLst>
            <pc:docMk/>
            <pc:sldMk cId="3134952385" sldId="269"/>
            <ac:picMk id="18" creationId="{902F982B-7F30-356E-CD0C-638CC5224191}"/>
          </ac:picMkLst>
        </pc:picChg>
        <pc:picChg chg="add del mod">
          <ac:chgData name="Kamchevska, Valerija" userId="26820ae4-31ee-4a5b-983f-5772b79434a7" providerId="ADAL" clId="{D5639F88-19A3-4B14-BAC2-D21AEC2D701E}" dt="2024-02-22T14:28:42.776" v="4769" actId="478"/>
          <ac:picMkLst>
            <pc:docMk/>
            <pc:sldMk cId="3134952385" sldId="269"/>
            <ac:picMk id="21" creationId="{1F70474B-E17E-0A48-96D3-902451874839}"/>
          </ac:picMkLst>
        </pc:picChg>
        <pc:picChg chg="add mod">
          <ac:chgData name="Kamchevska, Valerija" userId="26820ae4-31ee-4a5b-983f-5772b79434a7" providerId="ADAL" clId="{D5639F88-19A3-4B14-BAC2-D21AEC2D701E}" dt="2024-02-23T13:55:14.281" v="11777" actId="1036"/>
          <ac:picMkLst>
            <pc:docMk/>
            <pc:sldMk cId="3134952385" sldId="269"/>
            <ac:picMk id="23" creationId="{6EB9490E-6451-99C9-AE14-F54E87464825}"/>
          </ac:picMkLst>
        </pc:picChg>
        <pc:picChg chg="add del mod">
          <ac:chgData name="Kamchevska, Valerija" userId="26820ae4-31ee-4a5b-983f-5772b79434a7" providerId="ADAL" clId="{D5639F88-19A3-4B14-BAC2-D21AEC2D701E}" dt="2024-02-22T14:28:54.225" v="4772" actId="478"/>
          <ac:picMkLst>
            <pc:docMk/>
            <pc:sldMk cId="3134952385" sldId="269"/>
            <ac:picMk id="23" creationId="{9176CDB8-11FD-826B-64B8-1D0E1099EBCD}"/>
          </ac:picMkLst>
        </pc:picChg>
        <pc:picChg chg="add mod">
          <ac:chgData name="Kamchevska, Valerija" userId="26820ae4-31ee-4a5b-983f-5772b79434a7" providerId="ADAL" clId="{D5639F88-19A3-4B14-BAC2-D21AEC2D701E}" dt="2024-02-23T13:57:59.894" v="11982" actId="1037"/>
          <ac:picMkLst>
            <pc:docMk/>
            <pc:sldMk cId="3134952385" sldId="269"/>
            <ac:picMk id="25" creationId="{C690BE6D-D522-61FD-C69C-0CA3FDECF95F}"/>
          </ac:picMkLst>
        </pc:picChg>
        <pc:picChg chg="add del mod">
          <ac:chgData name="Kamchevska, Valerija" userId="26820ae4-31ee-4a5b-983f-5772b79434a7" providerId="ADAL" clId="{D5639F88-19A3-4B14-BAC2-D21AEC2D701E}" dt="2024-02-22T14:31:53.366" v="4848" actId="478"/>
          <ac:picMkLst>
            <pc:docMk/>
            <pc:sldMk cId="3134952385" sldId="269"/>
            <ac:picMk id="26" creationId="{1C9BC976-C62F-50B7-4AFC-D78A38906933}"/>
          </ac:picMkLst>
        </pc:picChg>
        <pc:picChg chg="add mod">
          <ac:chgData name="Kamchevska, Valerija" userId="26820ae4-31ee-4a5b-983f-5772b79434a7" providerId="ADAL" clId="{D5639F88-19A3-4B14-BAC2-D21AEC2D701E}" dt="2024-02-23T13:57:07.613" v="11954" actId="1038"/>
          <ac:picMkLst>
            <pc:docMk/>
            <pc:sldMk cId="3134952385" sldId="269"/>
            <ac:picMk id="26" creationId="{8D1AEB47-4CD1-5EA6-F5B1-5D6B0F7D81BE}"/>
          </ac:picMkLst>
        </pc:picChg>
        <pc:picChg chg="add mod">
          <ac:chgData name="Kamchevska, Valerija" userId="26820ae4-31ee-4a5b-983f-5772b79434a7" providerId="ADAL" clId="{D5639F88-19A3-4B14-BAC2-D21AEC2D701E}" dt="2024-02-23T13:56:01.448" v="11934" actId="1037"/>
          <ac:picMkLst>
            <pc:docMk/>
            <pc:sldMk cId="3134952385" sldId="269"/>
            <ac:picMk id="27" creationId="{404F0BE3-FA53-8E0C-F674-58D93F977BB7}"/>
          </ac:picMkLst>
        </pc:picChg>
        <pc:picChg chg="add del">
          <ac:chgData name="Kamchevska, Valerija" userId="26820ae4-31ee-4a5b-983f-5772b79434a7" providerId="ADAL" clId="{D5639F88-19A3-4B14-BAC2-D21AEC2D701E}" dt="2024-02-23T12:49:47.855" v="9510" actId="478"/>
          <ac:picMkLst>
            <pc:docMk/>
            <pc:sldMk cId="3134952385" sldId="269"/>
            <ac:picMk id="2050" creationId="{6132F2EB-54ED-798E-27E6-0E58E837F8B7}"/>
          </ac:picMkLst>
        </pc:picChg>
        <pc:picChg chg="add mod">
          <ac:chgData name="Kamchevska, Valerija" userId="26820ae4-31ee-4a5b-983f-5772b79434a7" providerId="ADAL" clId="{D5639F88-19A3-4B14-BAC2-D21AEC2D701E}" dt="2024-02-23T13:55:28.685" v="11786" actId="1035"/>
          <ac:picMkLst>
            <pc:docMk/>
            <pc:sldMk cId="3134952385" sldId="269"/>
            <ac:picMk id="2051" creationId="{9784036E-BCE3-1479-5FA0-AEEC46762E22}"/>
          </ac:picMkLst>
        </pc:picChg>
        <pc:picChg chg="add mod">
          <ac:chgData name="Kamchevska, Valerija" userId="26820ae4-31ee-4a5b-983f-5772b79434a7" providerId="ADAL" clId="{D5639F88-19A3-4B14-BAC2-D21AEC2D701E}" dt="2024-02-23T13:57:03.641" v="11946" actId="1037"/>
          <ac:picMkLst>
            <pc:docMk/>
            <pc:sldMk cId="3134952385" sldId="269"/>
            <ac:picMk id="2052" creationId="{84D512D8-4AF5-756D-F8DF-CEB3142F434D}"/>
          </ac:picMkLst>
        </pc:picChg>
        <pc:picChg chg="add mod">
          <ac:chgData name="Kamchevska, Valerija" userId="26820ae4-31ee-4a5b-983f-5772b79434a7" providerId="ADAL" clId="{D5639F88-19A3-4B14-BAC2-D21AEC2D701E}" dt="2024-02-23T13:55:14.281" v="11777" actId="1036"/>
          <ac:picMkLst>
            <pc:docMk/>
            <pc:sldMk cId="3134952385" sldId="269"/>
            <ac:picMk id="2053" creationId="{0EC65824-1FED-D248-0BA1-C04E0063EFDC}"/>
          </ac:picMkLst>
        </pc:picChg>
        <pc:picChg chg="add mod">
          <ac:chgData name="Kamchevska, Valerija" userId="26820ae4-31ee-4a5b-983f-5772b79434a7" providerId="ADAL" clId="{D5639F88-19A3-4B14-BAC2-D21AEC2D701E}" dt="2024-02-23T13:57:57.992" v="11981" actId="1037"/>
          <ac:picMkLst>
            <pc:docMk/>
            <pc:sldMk cId="3134952385" sldId="269"/>
            <ac:picMk id="2054" creationId="{4B319C85-ABAD-5812-5D61-38D07C7CC45D}"/>
          </ac:picMkLst>
        </pc:picChg>
        <pc:picChg chg="add mod">
          <ac:chgData name="Kamchevska, Valerija" userId="26820ae4-31ee-4a5b-983f-5772b79434a7" providerId="ADAL" clId="{D5639F88-19A3-4B14-BAC2-D21AEC2D701E}" dt="2024-02-29T12:31:54.011" v="12319" actId="14100"/>
          <ac:picMkLst>
            <pc:docMk/>
            <pc:sldMk cId="3134952385" sldId="269"/>
            <ac:picMk id="2066" creationId="{FC263474-AF5C-CF2F-BC33-96B7F77A0B39}"/>
          </ac:picMkLst>
        </pc:picChg>
        <pc:picChg chg="add mod">
          <ac:chgData name="Kamchevska, Valerija" userId="26820ae4-31ee-4a5b-983f-5772b79434a7" providerId="ADAL" clId="{D5639F88-19A3-4B14-BAC2-D21AEC2D701E}" dt="2024-02-29T12:31:49.327" v="12317" actId="1076"/>
          <ac:picMkLst>
            <pc:docMk/>
            <pc:sldMk cId="3134952385" sldId="269"/>
            <ac:picMk id="2068" creationId="{B07D01E9-F877-AB02-38D5-352B01850BEE}"/>
          </ac:picMkLst>
        </pc:picChg>
        <pc:picChg chg="add mod">
          <ac:chgData name="Kamchevska, Valerija" userId="26820ae4-31ee-4a5b-983f-5772b79434a7" providerId="ADAL" clId="{D5639F88-19A3-4B14-BAC2-D21AEC2D701E}" dt="2024-02-29T12:32:04.119" v="12329" actId="1038"/>
          <ac:picMkLst>
            <pc:docMk/>
            <pc:sldMk cId="3134952385" sldId="269"/>
            <ac:picMk id="2070" creationId="{D4A9CFF2-1513-3CFC-441B-CE15EA7E57F8}"/>
          </ac:picMkLst>
        </pc:picChg>
        <pc:cxnChg chg="add del mod">
          <ac:chgData name="Kamchevska, Valerija" userId="26820ae4-31ee-4a5b-983f-5772b79434a7" providerId="ADAL" clId="{D5639F88-19A3-4B14-BAC2-D21AEC2D701E}" dt="2024-02-22T13:20:22.288" v="3465" actId="478"/>
          <ac:cxnSpMkLst>
            <pc:docMk/>
            <pc:sldMk cId="3134952385" sldId="269"/>
            <ac:cxnSpMk id="15" creationId="{15CE72CC-C0A2-6897-81F9-CBD6E94A28B2}"/>
          </ac:cxnSpMkLst>
        </pc:cxnChg>
        <pc:cxnChg chg="add mod">
          <ac:chgData name="Kamchevska, Valerija" userId="26820ae4-31ee-4a5b-983f-5772b79434a7" providerId="ADAL" clId="{D5639F88-19A3-4B14-BAC2-D21AEC2D701E}" dt="2024-02-23T13:55:28.685" v="11786" actId="1035"/>
          <ac:cxnSpMkLst>
            <pc:docMk/>
            <pc:sldMk cId="3134952385" sldId="269"/>
            <ac:cxnSpMk id="20" creationId="{F67AAE37-B7DF-2BB6-EDB1-CD3FBEFB8850}"/>
          </ac:cxnSpMkLst>
        </pc:cxnChg>
        <pc:cxnChg chg="add mod">
          <ac:chgData name="Kamchevska, Valerija" userId="26820ae4-31ee-4a5b-983f-5772b79434a7" providerId="ADAL" clId="{D5639F88-19A3-4B14-BAC2-D21AEC2D701E}" dt="2024-02-23T14:34:12.300" v="12147" actId="1038"/>
          <ac:cxnSpMkLst>
            <pc:docMk/>
            <pc:sldMk cId="3134952385" sldId="269"/>
            <ac:cxnSpMk id="21" creationId="{1213492F-D543-69CC-8DBB-00F65AB58C14}"/>
          </ac:cxnSpMkLst>
        </pc:cxnChg>
        <pc:cxnChg chg="add mod">
          <ac:chgData name="Kamchevska, Valerija" userId="26820ae4-31ee-4a5b-983f-5772b79434a7" providerId="ADAL" clId="{D5639F88-19A3-4B14-BAC2-D21AEC2D701E}" dt="2024-02-23T14:34:12.300" v="12147" actId="1038"/>
          <ac:cxnSpMkLst>
            <pc:docMk/>
            <pc:sldMk cId="3134952385" sldId="269"/>
            <ac:cxnSpMk id="24" creationId="{58352989-633A-C6DB-3112-CC53B5EBA64C}"/>
          </ac:cxnSpMkLst>
        </pc:cxnChg>
        <pc:cxnChg chg="add mod">
          <ac:chgData name="Kamchevska, Valerija" userId="26820ae4-31ee-4a5b-983f-5772b79434a7" providerId="ADAL" clId="{D5639F88-19A3-4B14-BAC2-D21AEC2D701E}" dt="2024-02-23T13:57:18.908" v="11956" actId="14100"/>
          <ac:cxnSpMkLst>
            <pc:docMk/>
            <pc:sldMk cId="3134952385" sldId="269"/>
            <ac:cxnSpMk id="28" creationId="{9426054D-B64C-65BB-5BF1-FF1B54056E2D}"/>
          </ac:cxnSpMkLst>
        </pc:cxnChg>
        <pc:cxnChg chg="add mod">
          <ac:chgData name="Kamchevska, Valerija" userId="26820ae4-31ee-4a5b-983f-5772b79434a7" providerId="ADAL" clId="{D5639F88-19A3-4B14-BAC2-D21AEC2D701E}" dt="2024-02-23T13:57:07.613" v="11954" actId="1038"/>
          <ac:cxnSpMkLst>
            <pc:docMk/>
            <pc:sldMk cId="3134952385" sldId="269"/>
            <ac:cxnSpMk id="31" creationId="{CEAEA7F4-D94E-F4DB-6A16-DC0A52B53C85}"/>
          </ac:cxnSpMkLst>
        </pc:cxnChg>
        <pc:cxnChg chg="add mod">
          <ac:chgData name="Kamchevska, Valerija" userId="26820ae4-31ee-4a5b-983f-5772b79434a7" providerId="ADAL" clId="{D5639F88-19A3-4B14-BAC2-D21AEC2D701E}" dt="2024-02-23T13:57:03.641" v="11946" actId="1037"/>
          <ac:cxnSpMkLst>
            <pc:docMk/>
            <pc:sldMk cId="3134952385" sldId="269"/>
            <ac:cxnSpMk id="33" creationId="{A9175E88-D955-65B6-0527-FE7DBAA98FD2}"/>
          </ac:cxnSpMkLst>
        </pc:cxnChg>
        <pc:cxnChg chg="add del mod">
          <ac:chgData name="Kamchevska, Valerija" userId="26820ae4-31ee-4a5b-983f-5772b79434a7" providerId="ADAL" clId="{D5639F88-19A3-4B14-BAC2-D21AEC2D701E}" dt="2024-02-23T08:51:23.538" v="7482" actId="478"/>
          <ac:cxnSpMkLst>
            <pc:docMk/>
            <pc:sldMk cId="3134952385" sldId="269"/>
            <ac:cxnSpMk id="34" creationId="{667F210E-35B7-4F20-E0F4-6B00C6E37EB2}"/>
          </ac:cxnSpMkLst>
        </pc:cxnChg>
        <pc:cxnChg chg="add del mod">
          <ac:chgData name="Kamchevska, Valerija" userId="26820ae4-31ee-4a5b-983f-5772b79434a7" providerId="ADAL" clId="{D5639F88-19A3-4B14-BAC2-D21AEC2D701E}" dt="2024-02-23T08:51:23.538" v="7482" actId="478"/>
          <ac:cxnSpMkLst>
            <pc:docMk/>
            <pc:sldMk cId="3134952385" sldId="269"/>
            <ac:cxnSpMk id="35" creationId="{A8D0B384-6763-0108-957B-91053516E1C5}"/>
          </ac:cxnSpMkLst>
        </pc:cxnChg>
        <pc:cxnChg chg="add mod">
          <ac:chgData name="Kamchevska, Valerija" userId="26820ae4-31ee-4a5b-983f-5772b79434a7" providerId="ADAL" clId="{D5639F88-19A3-4B14-BAC2-D21AEC2D701E}" dt="2024-02-23T14:34:07.954" v="12140" actId="1035"/>
          <ac:cxnSpMkLst>
            <pc:docMk/>
            <pc:sldMk cId="3134952385" sldId="269"/>
            <ac:cxnSpMk id="36" creationId="{A6561FAD-C9D6-2992-9D77-2113C82E7E09}"/>
          </ac:cxnSpMkLst>
        </pc:cxnChg>
        <pc:cxnChg chg="add mod">
          <ac:chgData name="Kamchevska, Valerija" userId="26820ae4-31ee-4a5b-983f-5772b79434a7" providerId="ADAL" clId="{D5639F88-19A3-4B14-BAC2-D21AEC2D701E}" dt="2024-02-23T14:34:07.954" v="12140" actId="1035"/>
          <ac:cxnSpMkLst>
            <pc:docMk/>
            <pc:sldMk cId="3134952385" sldId="269"/>
            <ac:cxnSpMk id="37" creationId="{A020A275-92CE-C5BD-6A5C-34E6094F0EA4}"/>
          </ac:cxnSpMkLst>
        </pc:cxnChg>
        <pc:cxnChg chg="add del mod">
          <ac:chgData name="Kamchevska, Valerija" userId="26820ae4-31ee-4a5b-983f-5772b79434a7" providerId="ADAL" clId="{D5639F88-19A3-4B14-BAC2-D21AEC2D701E}" dt="2024-02-23T08:51:23.538" v="7482" actId="478"/>
          <ac:cxnSpMkLst>
            <pc:docMk/>
            <pc:sldMk cId="3134952385" sldId="269"/>
            <ac:cxnSpMk id="38" creationId="{9A209761-E158-0D89-C3F7-01BA31BFFBFF}"/>
          </ac:cxnSpMkLst>
        </pc:cxnChg>
        <pc:cxnChg chg="add mod">
          <ac:chgData name="Kamchevska, Valerija" userId="26820ae4-31ee-4a5b-983f-5772b79434a7" providerId="ADAL" clId="{D5639F88-19A3-4B14-BAC2-D21AEC2D701E}" dt="2024-02-23T14:34:07.954" v="12140" actId="1035"/>
          <ac:cxnSpMkLst>
            <pc:docMk/>
            <pc:sldMk cId="3134952385" sldId="269"/>
            <ac:cxnSpMk id="39" creationId="{142E4394-CA76-F579-D840-3ECAAEEE75CC}"/>
          </ac:cxnSpMkLst>
        </pc:cxnChg>
        <pc:cxnChg chg="add mod">
          <ac:chgData name="Kamchevska, Valerija" userId="26820ae4-31ee-4a5b-983f-5772b79434a7" providerId="ADAL" clId="{D5639F88-19A3-4B14-BAC2-D21AEC2D701E}" dt="2024-02-23T13:55:14.281" v="11777" actId="1036"/>
          <ac:cxnSpMkLst>
            <pc:docMk/>
            <pc:sldMk cId="3134952385" sldId="269"/>
            <ac:cxnSpMk id="40" creationId="{D09CBEF9-0CC0-60CB-454A-62571D767ACD}"/>
          </ac:cxnSpMkLst>
        </pc:cxnChg>
        <pc:cxnChg chg="add mod">
          <ac:chgData name="Kamchevska, Valerija" userId="26820ae4-31ee-4a5b-983f-5772b79434a7" providerId="ADAL" clId="{D5639F88-19A3-4B14-BAC2-D21AEC2D701E}" dt="2024-02-23T13:57:32.176" v="11959" actId="14100"/>
          <ac:cxnSpMkLst>
            <pc:docMk/>
            <pc:sldMk cId="3134952385" sldId="269"/>
            <ac:cxnSpMk id="43" creationId="{F220478A-7FA2-6B6B-7207-2D3B869857D2}"/>
          </ac:cxnSpMkLst>
        </pc:cxnChg>
        <pc:cxnChg chg="add mod">
          <ac:chgData name="Kamchevska, Valerija" userId="26820ae4-31ee-4a5b-983f-5772b79434a7" providerId="ADAL" clId="{D5639F88-19A3-4B14-BAC2-D21AEC2D701E}" dt="2024-02-23T13:57:59.894" v="11982" actId="1037"/>
          <ac:cxnSpMkLst>
            <pc:docMk/>
            <pc:sldMk cId="3134952385" sldId="269"/>
            <ac:cxnSpMk id="46" creationId="{1A03798A-FE54-E69E-FD3E-687E723BF2F2}"/>
          </ac:cxnSpMkLst>
        </pc:cxnChg>
        <pc:cxnChg chg="add del mod">
          <ac:chgData name="Kamchevska, Valerija" userId="26820ae4-31ee-4a5b-983f-5772b79434a7" providerId="ADAL" clId="{D5639F88-19A3-4B14-BAC2-D21AEC2D701E}" dt="2024-02-23T12:59:50.536" v="9706" actId="478"/>
          <ac:cxnSpMkLst>
            <pc:docMk/>
            <pc:sldMk cId="3134952385" sldId="269"/>
            <ac:cxnSpMk id="47" creationId="{A371D671-860D-2DCB-1207-4104B4D5DFB3}"/>
          </ac:cxnSpMkLst>
        </pc:cxnChg>
        <pc:cxnChg chg="add del mod">
          <ac:chgData name="Kamchevska, Valerija" userId="26820ae4-31ee-4a5b-983f-5772b79434a7" providerId="ADAL" clId="{D5639F88-19A3-4B14-BAC2-D21AEC2D701E}" dt="2024-02-23T12:59:48.840" v="9705" actId="478"/>
          <ac:cxnSpMkLst>
            <pc:docMk/>
            <pc:sldMk cId="3134952385" sldId="269"/>
            <ac:cxnSpMk id="48" creationId="{74B31108-72F8-1398-DC8B-CDE5B477618B}"/>
          </ac:cxnSpMkLst>
        </pc:cxnChg>
        <pc:cxnChg chg="add del mod">
          <ac:chgData name="Kamchevska, Valerija" userId="26820ae4-31ee-4a5b-983f-5772b79434a7" providerId="ADAL" clId="{D5639F88-19A3-4B14-BAC2-D21AEC2D701E}" dt="2024-02-23T12:59:47.430" v="9704" actId="478"/>
          <ac:cxnSpMkLst>
            <pc:docMk/>
            <pc:sldMk cId="3134952385" sldId="269"/>
            <ac:cxnSpMk id="49" creationId="{7B3F5538-70A7-D673-DC99-1903DA15A961}"/>
          </ac:cxnSpMkLst>
        </pc:cxnChg>
        <pc:cxnChg chg="add mod">
          <ac:chgData name="Kamchevska, Valerija" userId="26820ae4-31ee-4a5b-983f-5772b79434a7" providerId="ADAL" clId="{D5639F88-19A3-4B14-BAC2-D21AEC2D701E}" dt="2024-02-23T13:57:57.992" v="11981" actId="1037"/>
          <ac:cxnSpMkLst>
            <pc:docMk/>
            <pc:sldMk cId="3134952385" sldId="269"/>
            <ac:cxnSpMk id="50" creationId="{9B2EEE0E-36F8-34D2-8684-5ADF64AAD54C}"/>
          </ac:cxnSpMkLst>
        </pc:cxnChg>
        <pc:cxnChg chg="add mod">
          <ac:chgData name="Kamchevska, Valerija" userId="26820ae4-31ee-4a5b-983f-5772b79434a7" providerId="ADAL" clId="{D5639F88-19A3-4B14-BAC2-D21AEC2D701E}" dt="2024-02-23T13:55:14.281" v="11777" actId="1036"/>
          <ac:cxnSpMkLst>
            <pc:docMk/>
            <pc:sldMk cId="3134952385" sldId="269"/>
            <ac:cxnSpMk id="51" creationId="{1E157EA7-2353-FCBB-9710-3D255D656FE2}"/>
          </ac:cxnSpMkLst>
        </pc:cxnChg>
      </pc:sldChg>
      <pc:sldChg chg="addSp delSp modSp mod delAnim modAnim">
        <pc:chgData name="Kamchevska, Valerija" userId="26820ae4-31ee-4a5b-983f-5772b79434a7" providerId="ADAL" clId="{D5639F88-19A3-4B14-BAC2-D21AEC2D701E}" dt="2024-02-22T14:48:14.524" v="5106" actId="20577"/>
        <pc:sldMkLst>
          <pc:docMk/>
          <pc:sldMk cId="275118372" sldId="302"/>
        </pc:sldMkLst>
        <pc:spChg chg="mod">
          <ac:chgData name="Kamchevska, Valerija" userId="26820ae4-31ee-4a5b-983f-5772b79434a7" providerId="ADAL" clId="{D5639F88-19A3-4B14-BAC2-D21AEC2D701E}" dt="2024-02-22T14:48:14.524" v="5106" actId="20577"/>
          <ac:spMkLst>
            <pc:docMk/>
            <pc:sldMk cId="275118372" sldId="302"/>
            <ac:spMk id="4" creationId="{DDD89684-BA84-4D5C-8E52-DBE8AC43A701}"/>
          </ac:spMkLst>
        </pc:spChg>
        <pc:spChg chg="del mod">
          <ac:chgData name="Kamchevska, Valerija" userId="26820ae4-31ee-4a5b-983f-5772b79434a7" providerId="ADAL" clId="{D5639F88-19A3-4B14-BAC2-D21AEC2D701E}" dt="2024-02-22T14:21:09.024" v="4754" actId="478"/>
          <ac:spMkLst>
            <pc:docMk/>
            <pc:sldMk cId="275118372" sldId="302"/>
            <ac:spMk id="5" creationId="{DC7C5FD9-70A6-46CB-A79B-91B65841AA2F}"/>
          </ac:spMkLst>
        </pc:spChg>
        <pc:spChg chg="del">
          <ac:chgData name="Kamchevska, Valerija" userId="26820ae4-31ee-4a5b-983f-5772b79434a7" providerId="ADAL" clId="{D5639F88-19A3-4B14-BAC2-D21AEC2D701E}" dt="2024-02-22T12:03:49.587" v="72" actId="478"/>
          <ac:spMkLst>
            <pc:docMk/>
            <pc:sldMk cId="275118372" sldId="302"/>
            <ac:spMk id="9" creationId="{5DF20566-1C87-6AD6-D833-45C6FEFCEC4F}"/>
          </ac:spMkLst>
        </pc:spChg>
        <pc:spChg chg="mod">
          <ac:chgData name="Kamchevska, Valerija" userId="26820ae4-31ee-4a5b-983f-5772b79434a7" providerId="ADAL" clId="{D5639F88-19A3-4B14-BAC2-D21AEC2D701E}" dt="2024-02-22T12:04:49.490" v="110" actId="20577"/>
          <ac:spMkLst>
            <pc:docMk/>
            <pc:sldMk cId="275118372" sldId="302"/>
            <ac:spMk id="10" creationId="{FB0BAAFF-8386-32F8-C632-61D142836F60}"/>
          </ac:spMkLst>
        </pc:spChg>
        <pc:spChg chg="add mod">
          <ac:chgData name="Kamchevska, Valerija" userId="26820ae4-31ee-4a5b-983f-5772b79434a7" providerId="ADAL" clId="{D5639F88-19A3-4B14-BAC2-D21AEC2D701E}" dt="2024-02-22T13:29:12.961" v="4038" actId="14100"/>
          <ac:spMkLst>
            <pc:docMk/>
            <pc:sldMk cId="275118372" sldId="302"/>
            <ac:spMk id="12" creationId="{067E35CE-1473-50B8-44E7-E45F5A9F7302}"/>
          </ac:spMkLst>
        </pc:spChg>
        <pc:spChg chg="mod">
          <ac:chgData name="Kamchevska, Valerija" userId="26820ae4-31ee-4a5b-983f-5772b79434a7" providerId="ADAL" clId="{D5639F88-19A3-4B14-BAC2-D21AEC2D701E}" dt="2024-02-22T12:05:04.143" v="117" actId="14100"/>
          <ac:spMkLst>
            <pc:docMk/>
            <pc:sldMk cId="275118372" sldId="302"/>
            <ac:spMk id="16" creationId="{4BB630C6-8990-90A3-292B-7A6E866A8539}"/>
          </ac:spMkLst>
        </pc:spChg>
        <pc:spChg chg="mod">
          <ac:chgData name="Kamchevska, Valerija" userId="26820ae4-31ee-4a5b-983f-5772b79434a7" providerId="ADAL" clId="{D5639F88-19A3-4B14-BAC2-D21AEC2D701E}" dt="2024-02-22T13:28:19.789" v="4030" actId="1036"/>
          <ac:spMkLst>
            <pc:docMk/>
            <pc:sldMk cId="275118372" sldId="302"/>
            <ac:spMk id="19" creationId="{84D1247A-A11E-2BA0-C678-8A5D8F0DCC51}"/>
          </ac:spMkLst>
        </pc:spChg>
        <pc:spChg chg="mod">
          <ac:chgData name="Kamchevska, Valerija" userId="26820ae4-31ee-4a5b-983f-5772b79434a7" providerId="ADAL" clId="{D5639F88-19A3-4B14-BAC2-D21AEC2D701E}" dt="2024-02-22T13:28:19.789" v="4030" actId="1036"/>
          <ac:spMkLst>
            <pc:docMk/>
            <pc:sldMk cId="275118372" sldId="302"/>
            <ac:spMk id="20" creationId="{11905D84-C9EC-2EC0-D761-68492223C94D}"/>
          </ac:spMkLst>
        </pc:spChg>
        <pc:spChg chg="mod topLvl">
          <ac:chgData name="Kamchevska, Valerija" userId="26820ae4-31ee-4a5b-983f-5772b79434a7" providerId="ADAL" clId="{D5639F88-19A3-4B14-BAC2-D21AEC2D701E}" dt="2024-02-22T13:27:50.665" v="3948" actId="164"/>
          <ac:spMkLst>
            <pc:docMk/>
            <pc:sldMk cId="275118372" sldId="302"/>
            <ac:spMk id="23" creationId="{1DA5B7CB-6327-7E91-2B21-82C8E1D62E48}"/>
          </ac:spMkLst>
        </pc:spChg>
        <pc:spChg chg="mod topLvl">
          <ac:chgData name="Kamchevska, Valerija" userId="26820ae4-31ee-4a5b-983f-5772b79434a7" providerId="ADAL" clId="{D5639F88-19A3-4B14-BAC2-D21AEC2D701E}" dt="2024-02-22T13:27:50.665" v="3948" actId="164"/>
          <ac:spMkLst>
            <pc:docMk/>
            <pc:sldMk cId="275118372" sldId="302"/>
            <ac:spMk id="25" creationId="{170B6FB6-0E3D-5573-F340-2AC60521A486}"/>
          </ac:spMkLst>
        </pc:spChg>
        <pc:spChg chg="add del mod">
          <ac:chgData name="Kamchevska, Valerija" userId="26820ae4-31ee-4a5b-983f-5772b79434a7" providerId="ADAL" clId="{D5639F88-19A3-4B14-BAC2-D21AEC2D701E}" dt="2024-02-22T14:21:24.263" v="4756" actId="478"/>
          <ac:spMkLst>
            <pc:docMk/>
            <pc:sldMk cId="275118372" sldId="302"/>
            <ac:spMk id="38" creationId="{5E803916-E46D-A796-7458-92DEF19D10F9}"/>
          </ac:spMkLst>
        </pc:spChg>
        <pc:spChg chg="add mod">
          <ac:chgData name="Kamchevska, Valerija" userId="26820ae4-31ee-4a5b-983f-5772b79434a7" providerId="ADAL" clId="{D5639F88-19A3-4B14-BAC2-D21AEC2D701E}" dt="2024-02-22T14:21:21.833" v="4755"/>
          <ac:spMkLst>
            <pc:docMk/>
            <pc:sldMk cId="275118372" sldId="302"/>
            <ac:spMk id="40" creationId="{4137015D-C05D-631F-A66D-F30B5507CC10}"/>
          </ac:spMkLst>
        </pc:spChg>
        <pc:grpChg chg="add del mod">
          <ac:chgData name="Kamchevska, Valerija" userId="26820ae4-31ee-4a5b-983f-5772b79434a7" providerId="ADAL" clId="{D5639F88-19A3-4B14-BAC2-D21AEC2D701E}" dt="2024-02-22T13:27:00.053" v="3943" actId="165"/>
          <ac:grpSpMkLst>
            <pc:docMk/>
            <pc:sldMk cId="275118372" sldId="302"/>
            <ac:grpSpMk id="14" creationId="{645F89FF-49F0-6E40-E6E6-C52B9BAA6DD0}"/>
          </ac:grpSpMkLst>
        </pc:grpChg>
        <pc:grpChg chg="mod">
          <ac:chgData name="Kamchevska, Valerija" userId="26820ae4-31ee-4a5b-983f-5772b79434a7" providerId="ADAL" clId="{D5639F88-19A3-4B14-BAC2-D21AEC2D701E}" dt="2024-02-22T13:28:19.789" v="4030" actId="1036"/>
          <ac:grpSpMkLst>
            <pc:docMk/>
            <pc:sldMk cId="275118372" sldId="302"/>
            <ac:grpSpMk id="17" creationId="{73FE9296-521A-3BF8-57E7-383738EA0A52}"/>
          </ac:grpSpMkLst>
        </pc:grpChg>
        <pc:grpChg chg="mod">
          <ac:chgData name="Kamchevska, Valerija" userId="26820ae4-31ee-4a5b-983f-5772b79434a7" providerId="ADAL" clId="{D5639F88-19A3-4B14-BAC2-D21AEC2D701E}" dt="2024-02-22T13:28:19.789" v="4030" actId="1036"/>
          <ac:grpSpMkLst>
            <pc:docMk/>
            <pc:sldMk cId="275118372" sldId="302"/>
            <ac:grpSpMk id="18" creationId="{078D1599-617D-6DA9-CE15-8392153DBF99}"/>
          </ac:grpSpMkLst>
        </pc:grpChg>
        <pc:grpChg chg="add mod ord">
          <ac:chgData name="Kamchevska, Valerija" userId="26820ae4-31ee-4a5b-983f-5772b79434a7" providerId="ADAL" clId="{D5639F88-19A3-4B14-BAC2-D21AEC2D701E}" dt="2024-02-22T13:28:07.414" v="3996" actId="1076"/>
          <ac:grpSpMkLst>
            <pc:docMk/>
            <pc:sldMk cId="275118372" sldId="302"/>
            <ac:grpSpMk id="34" creationId="{9B73B833-0650-7B41-4571-A749163FBC0C}"/>
          </ac:grpSpMkLst>
        </pc:grpChg>
        <pc:graphicFrameChg chg="del">
          <ac:chgData name="Kamchevska, Valerija" userId="26820ae4-31ee-4a5b-983f-5772b79434a7" providerId="ADAL" clId="{D5639F88-19A3-4B14-BAC2-D21AEC2D701E}" dt="2024-02-22T12:00:26.960" v="17" actId="478"/>
          <ac:graphicFrameMkLst>
            <pc:docMk/>
            <pc:sldMk cId="275118372" sldId="302"/>
            <ac:graphicFrameMk id="3" creationId="{0F67DB3E-1822-3A72-5ECF-84D3F337F04A}"/>
          </ac:graphicFrameMkLst>
        </pc:graphicFrameChg>
        <pc:picChg chg="mod">
          <ac:chgData name="Kamchevska, Valerija" userId="26820ae4-31ee-4a5b-983f-5772b79434a7" providerId="ADAL" clId="{D5639F88-19A3-4B14-BAC2-D21AEC2D701E}" dt="2024-02-22T13:28:25.741" v="4031" actId="1076"/>
          <ac:picMkLst>
            <pc:docMk/>
            <pc:sldMk cId="275118372" sldId="302"/>
            <ac:picMk id="8" creationId="{2F074FEC-F819-449F-A97B-B0EE0F81C904}"/>
          </ac:picMkLst>
        </pc:picChg>
        <pc:picChg chg="del mod">
          <ac:chgData name="Kamchevska, Valerija" userId="26820ae4-31ee-4a5b-983f-5772b79434a7" providerId="ADAL" clId="{D5639F88-19A3-4B14-BAC2-D21AEC2D701E}" dt="2024-02-22T13:26:09.472" v="3941" actId="478"/>
          <ac:picMkLst>
            <pc:docMk/>
            <pc:sldMk cId="275118372" sldId="302"/>
            <ac:picMk id="15" creationId="{7D996BF6-DDCE-2A2A-354A-456CBF402137}"/>
          </ac:picMkLst>
        </pc:picChg>
        <pc:picChg chg="mod topLvl modCrop">
          <ac:chgData name="Kamchevska, Valerija" userId="26820ae4-31ee-4a5b-983f-5772b79434a7" providerId="ADAL" clId="{D5639F88-19A3-4B14-BAC2-D21AEC2D701E}" dt="2024-02-22T13:27:50.665" v="3948" actId="164"/>
          <ac:picMkLst>
            <pc:docMk/>
            <pc:sldMk cId="275118372" sldId="302"/>
            <ac:picMk id="21" creationId="{5DAF1ADB-0A27-D3E2-D4CA-2AC68608AFF3}"/>
          </ac:picMkLst>
        </pc:picChg>
        <pc:cxnChg chg="mod">
          <ac:chgData name="Kamchevska, Valerija" userId="26820ae4-31ee-4a5b-983f-5772b79434a7" providerId="ADAL" clId="{D5639F88-19A3-4B14-BAC2-D21AEC2D701E}" dt="2024-02-22T13:28:19.789" v="4030" actId="1036"/>
          <ac:cxnSpMkLst>
            <pc:docMk/>
            <pc:sldMk cId="275118372" sldId="302"/>
            <ac:cxnSpMk id="22" creationId="{AB8C9BA8-611C-A8B7-EB97-4C5A35FD9778}"/>
          </ac:cxnSpMkLst>
        </pc:cxnChg>
        <pc:cxnChg chg="mod">
          <ac:chgData name="Kamchevska, Valerija" userId="26820ae4-31ee-4a5b-983f-5772b79434a7" providerId="ADAL" clId="{D5639F88-19A3-4B14-BAC2-D21AEC2D701E}" dt="2024-02-22T13:28:19.789" v="4030" actId="1036"/>
          <ac:cxnSpMkLst>
            <pc:docMk/>
            <pc:sldMk cId="275118372" sldId="302"/>
            <ac:cxnSpMk id="24" creationId="{231F98DC-551B-95F3-1CE2-CBDBC7CDCE5D}"/>
          </ac:cxnSpMkLst>
        </pc:cxnChg>
        <pc:cxnChg chg="mod topLvl">
          <ac:chgData name="Kamchevska, Valerija" userId="26820ae4-31ee-4a5b-983f-5772b79434a7" providerId="ADAL" clId="{D5639F88-19A3-4B14-BAC2-D21AEC2D701E}" dt="2024-02-22T13:28:39.913" v="4034" actId="14100"/>
          <ac:cxnSpMkLst>
            <pc:docMk/>
            <pc:sldMk cId="275118372" sldId="302"/>
            <ac:cxnSpMk id="26" creationId="{FB04CB39-CB07-11EB-3D45-2B9FC218AB9E}"/>
          </ac:cxnSpMkLst>
        </pc:cxnChg>
        <pc:cxnChg chg="mod topLvl">
          <ac:chgData name="Kamchevska, Valerija" userId="26820ae4-31ee-4a5b-983f-5772b79434a7" providerId="ADAL" clId="{D5639F88-19A3-4B14-BAC2-D21AEC2D701E}" dt="2024-02-22T13:28:44.839" v="4035" actId="14100"/>
          <ac:cxnSpMkLst>
            <pc:docMk/>
            <pc:sldMk cId="275118372" sldId="302"/>
            <ac:cxnSpMk id="27" creationId="{275E8777-ACED-33AE-20BA-7FFEB215CAF5}"/>
          </ac:cxnSpMkLst>
        </pc:cxnChg>
      </pc:sldChg>
      <pc:sldChg chg="del mod ord modShow">
        <pc:chgData name="Kamchevska, Valerija" userId="26820ae4-31ee-4a5b-983f-5772b79434a7" providerId="ADAL" clId="{D5639F88-19A3-4B14-BAC2-D21AEC2D701E}" dt="2024-02-22T13:50:44.257" v="4714" actId="47"/>
        <pc:sldMkLst>
          <pc:docMk/>
          <pc:sldMk cId="1273647268" sldId="303"/>
        </pc:sldMkLst>
      </pc:sldChg>
      <pc:sldChg chg="delSp modSp add del mod ord delAnim">
        <pc:chgData name="Kamchevska, Valerija" userId="26820ae4-31ee-4a5b-983f-5772b79434a7" providerId="ADAL" clId="{D5639F88-19A3-4B14-BAC2-D21AEC2D701E}" dt="2024-02-22T12:06:13.686" v="230" actId="47"/>
        <pc:sldMkLst>
          <pc:docMk/>
          <pc:sldMk cId="3355970624" sldId="304"/>
        </pc:sldMkLst>
        <pc:spChg chg="mod">
          <ac:chgData name="Kamchevska, Valerija" userId="26820ae4-31ee-4a5b-983f-5772b79434a7" providerId="ADAL" clId="{D5639F88-19A3-4B14-BAC2-D21AEC2D701E}" dt="2024-02-22T12:05:39.469" v="190" actId="6549"/>
          <ac:spMkLst>
            <pc:docMk/>
            <pc:sldMk cId="3355970624" sldId="304"/>
            <ac:spMk id="6" creationId="{00000000-0000-0000-0000-000000000000}"/>
          </ac:spMkLst>
        </pc:spChg>
        <pc:grpChg chg="del">
          <ac:chgData name="Kamchevska, Valerija" userId="26820ae4-31ee-4a5b-983f-5772b79434a7" providerId="ADAL" clId="{D5639F88-19A3-4B14-BAC2-D21AEC2D701E}" dt="2024-02-22T12:05:44.441" v="191" actId="478"/>
          <ac:grpSpMkLst>
            <pc:docMk/>
            <pc:sldMk cId="3355970624" sldId="304"/>
            <ac:grpSpMk id="9" creationId="{CC8DA13F-B0AC-4C00-9C5D-497F643B7437}"/>
          </ac:grpSpMkLst>
        </pc:grpChg>
        <pc:picChg chg="del">
          <ac:chgData name="Kamchevska, Valerija" userId="26820ae4-31ee-4a5b-983f-5772b79434a7" providerId="ADAL" clId="{D5639F88-19A3-4B14-BAC2-D21AEC2D701E}" dt="2024-02-22T12:05:46.066" v="192" actId="478"/>
          <ac:picMkLst>
            <pc:docMk/>
            <pc:sldMk cId="3355970624" sldId="304"/>
            <ac:picMk id="12" creationId="{5C2A55AC-1C56-472F-8AB0-3CAF20735CF3}"/>
          </ac:picMkLst>
        </pc:picChg>
      </pc:sldChg>
      <pc:sldChg chg="addSp delSp modSp add mod modAnim">
        <pc:chgData name="Kamchevska, Valerija" userId="26820ae4-31ee-4a5b-983f-5772b79434a7" providerId="ADAL" clId="{D5639F88-19A3-4B14-BAC2-D21AEC2D701E}" dt="2024-02-23T12:45:45.790" v="9503" actId="6549"/>
        <pc:sldMkLst>
          <pc:docMk/>
          <pc:sldMk cId="2622866245" sldId="305"/>
        </pc:sldMkLst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2" creationId="{D8436058-299E-3B55-AEFF-13A1DDEFF4AB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3" creationId="{628B985C-A958-43DF-65A6-718DCF027078}"/>
          </ac:spMkLst>
        </pc:spChg>
        <pc:spChg chg="mod">
          <ac:chgData name="Kamchevska, Valerija" userId="26820ae4-31ee-4a5b-983f-5772b79434a7" providerId="ADAL" clId="{D5639F88-19A3-4B14-BAC2-D21AEC2D701E}" dt="2024-02-23T12:45:45.790" v="9503" actId="6549"/>
          <ac:spMkLst>
            <pc:docMk/>
            <pc:sldMk cId="2622866245" sldId="305"/>
            <ac:spMk id="5" creationId="{31B8ACBA-5757-4846-A004-3F5B167E1550}"/>
          </ac:spMkLst>
        </pc:spChg>
        <pc:spChg chg="mod">
          <ac:chgData name="Kamchevska, Valerija" userId="26820ae4-31ee-4a5b-983f-5772b79434a7" providerId="ADAL" clId="{D5639F88-19A3-4B14-BAC2-D21AEC2D701E}" dt="2024-02-22T20:16:28.501" v="6666" actId="6549"/>
          <ac:spMkLst>
            <pc:docMk/>
            <pc:sldMk cId="2622866245" sldId="305"/>
            <ac:spMk id="6" creationId="{00000000-0000-0000-0000-000000000000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8" creationId="{82D1B106-8983-30D8-7E54-A3236FC6DFD1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12" creationId="{5D862D7B-C85C-785F-F086-6EDECD0B1C39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14" creationId="{7E09F05A-A8A2-8300-074D-8AA72529EA27}"/>
          </ac:spMkLst>
        </pc:spChg>
        <pc:spChg chg="add del mod">
          <ac:chgData name="Kamchevska, Valerija" userId="26820ae4-31ee-4a5b-983f-5772b79434a7" providerId="ADAL" clId="{D5639F88-19A3-4B14-BAC2-D21AEC2D701E}" dt="2024-02-23T10:05:49.943" v="7832" actId="478"/>
          <ac:spMkLst>
            <pc:docMk/>
            <pc:sldMk cId="2622866245" sldId="305"/>
            <ac:spMk id="16" creationId="{208C4EA3-E501-6E2B-6450-1F3A85C26473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21" creationId="{1E6D02C7-3EFF-331B-1B15-3848657B7DEE}"/>
          </ac:spMkLst>
        </pc:spChg>
        <pc:spChg chg="add del mod">
          <ac:chgData name="Kamchevska, Valerija" userId="26820ae4-31ee-4a5b-983f-5772b79434a7" providerId="ADAL" clId="{D5639F88-19A3-4B14-BAC2-D21AEC2D701E}" dt="2024-02-23T10:05:46.243" v="7831" actId="478"/>
          <ac:spMkLst>
            <pc:docMk/>
            <pc:sldMk cId="2622866245" sldId="305"/>
            <ac:spMk id="22" creationId="{91B0AFA9-34CD-A05E-848B-9855BDA92C15}"/>
          </ac:spMkLst>
        </pc:spChg>
        <pc:cxnChg chg="add del mod">
          <ac:chgData name="Kamchevska, Valerija" userId="26820ae4-31ee-4a5b-983f-5772b79434a7" providerId="ADAL" clId="{D5639F88-19A3-4B14-BAC2-D21AEC2D701E}" dt="2024-02-23T10:05:46.243" v="7831" actId="478"/>
          <ac:cxnSpMkLst>
            <pc:docMk/>
            <pc:sldMk cId="2622866245" sldId="305"/>
            <ac:cxnSpMk id="7" creationId="{8253BF73-22C0-EC20-56F5-F495065EBEF9}"/>
          </ac:cxnSpMkLst>
        </pc:cxnChg>
        <pc:cxnChg chg="add del mod">
          <ac:chgData name="Kamchevska, Valerija" userId="26820ae4-31ee-4a5b-983f-5772b79434a7" providerId="ADAL" clId="{D5639F88-19A3-4B14-BAC2-D21AEC2D701E}" dt="2024-02-23T10:05:46.243" v="7831" actId="478"/>
          <ac:cxnSpMkLst>
            <pc:docMk/>
            <pc:sldMk cId="2622866245" sldId="305"/>
            <ac:cxnSpMk id="9" creationId="{58A517D1-328F-6118-D7BC-D93D5D15B72A}"/>
          </ac:cxnSpMkLst>
        </pc:cxnChg>
        <pc:cxnChg chg="add del mod">
          <ac:chgData name="Kamchevska, Valerija" userId="26820ae4-31ee-4a5b-983f-5772b79434a7" providerId="ADAL" clId="{D5639F88-19A3-4B14-BAC2-D21AEC2D701E}" dt="2024-02-23T10:05:46.243" v="7831" actId="478"/>
          <ac:cxnSpMkLst>
            <pc:docMk/>
            <pc:sldMk cId="2622866245" sldId="305"/>
            <ac:cxnSpMk id="15" creationId="{08535797-1EAC-BA0D-E6B5-19FD2EF3F012}"/>
          </ac:cxnSpMkLst>
        </pc:cxnChg>
        <pc:cxnChg chg="add del mod">
          <ac:chgData name="Kamchevska, Valerija" userId="26820ae4-31ee-4a5b-983f-5772b79434a7" providerId="ADAL" clId="{D5639F88-19A3-4B14-BAC2-D21AEC2D701E}" dt="2024-02-23T10:05:46.243" v="7831" actId="478"/>
          <ac:cxnSpMkLst>
            <pc:docMk/>
            <pc:sldMk cId="2622866245" sldId="305"/>
            <ac:cxnSpMk id="17" creationId="{DC877E47-01B8-D0B1-0C24-4ADF836BA653}"/>
          </ac:cxnSpMkLst>
        </pc:cxnChg>
      </pc:sldChg>
      <pc:sldChg chg="addSp delSp modSp add mod modAnim">
        <pc:chgData name="Kamchevska, Valerija" userId="26820ae4-31ee-4a5b-983f-5772b79434a7" providerId="ADAL" clId="{D5639F88-19A3-4B14-BAC2-D21AEC2D701E}" dt="2024-02-23T14:33:27.218" v="12130" actId="20577"/>
        <pc:sldMkLst>
          <pc:docMk/>
          <pc:sldMk cId="1107278161" sldId="306"/>
        </pc:sldMkLst>
        <pc:spChg chg="add del mod">
          <ac:chgData name="Kamchevska, Valerija" userId="26820ae4-31ee-4a5b-983f-5772b79434a7" providerId="ADAL" clId="{D5639F88-19A3-4B14-BAC2-D21AEC2D701E}" dt="2024-02-22T20:40:18.303" v="6974" actId="478"/>
          <ac:spMkLst>
            <pc:docMk/>
            <pc:sldMk cId="1107278161" sldId="306"/>
            <ac:spMk id="3" creationId="{28B6BC53-519D-78F3-40CD-663197D87E3B}"/>
          </ac:spMkLst>
        </pc:spChg>
        <pc:spChg chg="mod">
          <ac:chgData name="Kamchevska, Valerija" userId="26820ae4-31ee-4a5b-983f-5772b79434a7" providerId="ADAL" clId="{D5639F88-19A3-4B14-BAC2-D21AEC2D701E}" dt="2024-02-23T10:38:03.857" v="8493" actId="6549"/>
          <ac:spMkLst>
            <pc:docMk/>
            <pc:sldMk cId="1107278161" sldId="306"/>
            <ac:spMk id="5" creationId="{31B8ACBA-5757-4846-A004-3F5B167E1550}"/>
          </ac:spMkLst>
        </pc:spChg>
        <pc:spChg chg="mod">
          <ac:chgData name="Kamchevska, Valerija" userId="26820ae4-31ee-4a5b-983f-5772b79434a7" providerId="ADAL" clId="{D5639F88-19A3-4B14-BAC2-D21AEC2D701E}" dt="2024-02-23T10:26:34.516" v="8280" actId="6549"/>
          <ac:spMkLst>
            <pc:docMk/>
            <pc:sldMk cId="1107278161" sldId="306"/>
            <ac:spMk id="6" creationId="{00000000-0000-0000-0000-000000000000}"/>
          </ac:spMkLst>
        </pc:spChg>
        <pc:spChg chg="add del mod">
          <ac:chgData name="Kamchevska, Valerija" userId="26820ae4-31ee-4a5b-983f-5772b79434a7" providerId="ADAL" clId="{D5639F88-19A3-4B14-BAC2-D21AEC2D701E}" dt="2024-02-22T20:41:16.041" v="6978" actId="478"/>
          <ac:spMkLst>
            <pc:docMk/>
            <pc:sldMk cId="1107278161" sldId="306"/>
            <ac:spMk id="8" creationId="{5AA84E98-CFDA-2DB0-6623-BC8CA69F7C46}"/>
          </ac:spMkLst>
        </pc:spChg>
        <pc:spChg chg="add del mod">
          <ac:chgData name="Kamchevska, Valerija" userId="26820ae4-31ee-4a5b-983f-5772b79434a7" providerId="ADAL" clId="{D5639F88-19A3-4B14-BAC2-D21AEC2D701E}" dt="2024-02-22T20:41:57.200" v="6981" actId="478"/>
          <ac:spMkLst>
            <pc:docMk/>
            <pc:sldMk cId="1107278161" sldId="306"/>
            <ac:spMk id="10" creationId="{B9383134-1AD1-875E-02C2-A7978983EF50}"/>
          </ac:spMkLst>
        </pc:spChg>
        <pc:spChg chg="add mod">
          <ac:chgData name="Kamchevska, Valerija" userId="26820ae4-31ee-4a5b-983f-5772b79434a7" providerId="ADAL" clId="{D5639F88-19A3-4B14-BAC2-D21AEC2D701E}" dt="2024-02-22T20:42:18.544" v="6982"/>
          <ac:spMkLst>
            <pc:docMk/>
            <pc:sldMk cId="1107278161" sldId="306"/>
            <ac:spMk id="12" creationId="{F7D39592-24DA-4866-027E-CDFF1C1BF1A4}"/>
          </ac:spMkLst>
        </pc:spChg>
        <pc:spChg chg="add mod">
          <ac:chgData name="Kamchevska, Valerija" userId="26820ae4-31ee-4a5b-983f-5772b79434a7" providerId="ADAL" clId="{D5639F88-19A3-4B14-BAC2-D21AEC2D701E}" dt="2024-02-22T20:42:27.808" v="6984"/>
          <ac:spMkLst>
            <pc:docMk/>
            <pc:sldMk cId="1107278161" sldId="306"/>
            <ac:spMk id="15" creationId="{ABE7FFBE-0483-9EF3-C630-68E4BE0C42FB}"/>
          </ac:spMkLst>
        </pc:spChg>
        <pc:graphicFrameChg chg="add del mod">
          <ac:chgData name="Kamchevska, Valerija" userId="26820ae4-31ee-4a5b-983f-5772b79434a7" providerId="ADAL" clId="{D5639F88-19A3-4B14-BAC2-D21AEC2D701E}" dt="2024-02-22T20:40:32.906" v="6975" actId="478"/>
          <ac:graphicFrameMkLst>
            <pc:docMk/>
            <pc:sldMk cId="1107278161" sldId="306"/>
            <ac:graphicFrameMk id="2" creationId="{B8DB0BC6-B73D-350C-51A6-B0200C6774B4}"/>
          </ac:graphicFrameMkLst>
        </pc:graphicFrameChg>
        <pc:graphicFrameChg chg="add del mod">
          <ac:chgData name="Kamchevska, Valerija" userId="26820ae4-31ee-4a5b-983f-5772b79434a7" providerId="ADAL" clId="{D5639F88-19A3-4B14-BAC2-D21AEC2D701E}" dt="2024-02-22T20:41:16.041" v="6978" actId="478"/>
          <ac:graphicFrameMkLst>
            <pc:docMk/>
            <pc:sldMk cId="1107278161" sldId="306"/>
            <ac:graphicFrameMk id="7" creationId="{594F45A4-9A12-2468-C822-4A97BEF5279C}"/>
          </ac:graphicFrameMkLst>
        </pc:graphicFrameChg>
        <pc:graphicFrameChg chg="add del mod">
          <ac:chgData name="Kamchevska, Valerija" userId="26820ae4-31ee-4a5b-983f-5772b79434a7" providerId="ADAL" clId="{D5639F88-19A3-4B14-BAC2-D21AEC2D701E}" dt="2024-02-22T20:41:57.200" v="6981" actId="478"/>
          <ac:graphicFrameMkLst>
            <pc:docMk/>
            <pc:sldMk cId="1107278161" sldId="306"/>
            <ac:graphicFrameMk id="9" creationId="{53318192-2614-9CFE-3521-08110AE84506}"/>
          </ac:graphicFrameMkLst>
        </pc:graphicFrameChg>
        <pc:graphicFrameChg chg="add mod modGraphic">
          <ac:chgData name="Kamchevska, Valerija" userId="26820ae4-31ee-4a5b-983f-5772b79434a7" providerId="ADAL" clId="{D5639F88-19A3-4B14-BAC2-D21AEC2D701E}" dt="2024-02-23T14:33:27.218" v="12130" actId="20577"/>
          <ac:graphicFrameMkLst>
            <pc:docMk/>
            <pc:sldMk cId="1107278161" sldId="306"/>
            <ac:graphicFrameMk id="11" creationId="{3816B80B-DFD4-CFAA-A40D-1D4A8498DE09}"/>
          </ac:graphicFrameMkLst>
        </pc:graphicFrameChg>
        <pc:graphicFrameChg chg="add mod">
          <ac:chgData name="Kamchevska, Valerija" userId="26820ae4-31ee-4a5b-983f-5772b79434a7" providerId="ADAL" clId="{D5639F88-19A3-4B14-BAC2-D21AEC2D701E}" dt="2024-02-22T20:42:25.817" v="6983"/>
          <ac:graphicFrameMkLst>
            <pc:docMk/>
            <pc:sldMk cId="1107278161" sldId="306"/>
            <ac:graphicFrameMk id="14" creationId="{49C80B69-F3E0-64B8-2105-7B6FADE9E1F8}"/>
          </ac:graphicFrameMkLst>
        </pc:graphicFrameChg>
      </pc:sldChg>
      <pc:sldChg chg="addSp delSp modSp add mod modAnim">
        <pc:chgData name="Kamchevska, Valerija" userId="26820ae4-31ee-4a5b-983f-5772b79434a7" providerId="ADAL" clId="{D5639F88-19A3-4B14-BAC2-D21AEC2D701E}" dt="2024-02-28T09:27:56.442" v="12214" actId="1036"/>
        <pc:sldMkLst>
          <pc:docMk/>
          <pc:sldMk cId="3480465908" sldId="307"/>
        </pc:sldMkLst>
        <pc:spChg chg="add del mod">
          <ac:chgData name="Kamchevska, Valerija" userId="26820ae4-31ee-4a5b-983f-5772b79434a7" providerId="ADAL" clId="{D5639F88-19A3-4B14-BAC2-D21AEC2D701E}" dt="2024-02-23T09:32:43.161" v="7690" actId="478"/>
          <ac:spMkLst>
            <pc:docMk/>
            <pc:sldMk cId="3480465908" sldId="307"/>
            <ac:spMk id="3" creationId="{00A69360-0BC2-4909-AC7A-313FB7A7BCDF}"/>
          </ac:spMkLst>
        </pc:spChg>
        <pc:spChg chg="mod">
          <ac:chgData name="Kamchevska, Valerija" userId="26820ae4-31ee-4a5b-983f-5772b79434a7" providerId="ADAL" clId="{D5639F88-19A3-4B14-BAC2-D21AEC2D701E}" dt="2024-02-23T09:33:17.164" v="7724" actId="20577"/>
          <ac:spMkLst>
            <pc:docMk/>
            <pc:sldMk cId="3480465908" sldId="307"/>
            <ac:spMk id="5" creationId="{31B8ACBA-5757-4846-A004-3F5B167E1550}"/>
          </ac:spMkLst>
        </pc:spChg>
        <pc:spChg chg="mod">
          <ac:chgData name="Kamchevska, Valerija" userId="26820ae4-31ee-4a5b-983f-5772b79434a7" providerId="ADAL" clId="{D5639F88-19A3-4B14-BAC2-D21AEC2D701E}" dt="2024-02-23T09:31:26.324" v="7688" actId="6549"/>
          <ac:spMkLst>
            <pc:docMk/>
            <pc:sldMk cId="3480465908" sldId="307"/>
            <ac:spMk id="6" creationId="{00000000-0000-0000-0000-000000000000}"/>
          </ac:spMkLst>
        </pc:spChg>
        <pc:spChg chg="add del mod">
          <ac:chgData name="Kamchevska, Valerija" userId="26820ae4-31ee-4a5b-983f-5772b79434a7" providerId="ADAL" clId="{D5639F88-19A3-4B14-BAC2-D21AEC2D701E}" dt="2024-02-23T11:05:02.834" v="8607" actId="478"/>
          <ac:spMkLst>
            <pc:docMk/>
            <pc:sldMk cId="3480465908" sldId="307"/>
            <ac:spMk id="7" creationId="{3BF20A57-C077-0F31-EA7D-34BE7B5242F9}"/>
          </ac:spMkLst>
        </pc:spChg>
        <pc:spChg chg="add del mod">
          <ac:chgData name="Kamchevska, Valerija" userId="26820ae4-31ee-4a5b-983f-5772b79434a7" providerId="ADAL" clId="{D5639F88-19A3-4B14-BAC2-D21AEC2D701E}" dt="2024-02-23T10:39:46.549" v="8505" actId="478"/>
          <ac:spMkLst>
            <pc:docMk/>
            <pc:sldMk cId="3480465908" sldId="307"/>
            <ac:spMk id="9" creationId="{FBDA10B2-5F6D-BE78-7C2A-ED012A88BAD3}"/>
          </ac:spMkLst>
        </pc:spChg>
        <pc:spChg chg="add del mod">
          <ac:chgData name="Kamchevska, Valerija" userId="26820ae4-31ee-4a5b-983f-5772b79434a7" providerId="ADAL" clId="{D5639F88-19A3-4B14-BAC2-D21AEC2D701E}" dt="2024-02-23T10:39:46.549" v="8505" actId="478"/>
          <ac:spMkLst>
            <pc:docMk/>
            <pc:sldMk cId="3480465908" sldId="307"/>
            <ac:spMk id="10" creationId="{865C8E76-FD8F-34BB-69E2-67156AFAE46E}"/>
          </ac:spMkLst>
        </pc:spChg>
        <pc:spChg chg="add del mod">
          <ac:chgData name="Kamchevska, Valerija" userId="26820ae4-31ee-4a5b-983f-5772b79434a7" providerId="ADAL" clId="{D5639F88-19A3-4B14-BAC2-D21AEC2D701E}" dt="2024-02-23T10:39:46.549" v="8505" actId="478"/>
          <ac:spMkLst>
            <pc:docMk/>
            <pc:sldMk cId="3480465908" sldId="307"/>
            <ac:spMk id="11" creationId="{397A5397-B74D-186E-D67F-AE99AF6EA9EF}"/>
          </ac:spMkLst>
        </pc:spChg>
        <pc:spChg chg="add del mod">
          <ac:chgData name="Kamchevska, Valerija" userId="26820ae4-31ee-4a5b-983f-5772b79434a7" providerId="ADAL" clId="{D5639F88-19A3-4B14-BAC2-D21AEC2D701E}" dt="2024-02-23T10:39:46.549" v="8505" actId="478"/>
          <ac:spMkLst>
            <pc:docMk/>
            <pc:sldMk cId="3480465908" sldId="307"/>
            <ac:spMk id="12" creationId="{1B2B8E58-04ED-3655-9162-E02B983558B4}"/>
          </ac:spMkLst>
        </pc:spChg>
        <pc:spChg chg="add del mod">
          <ac:chgData name="Kamchevska, Valerija" userId="26820ae4-31ee-4a5b-983f-5772b79434a7" providerId="ADAL" clId="{D5639F88-19A3-4B14-BAC2-D21AEC2D701E}" dt="2024-02-23T12:48:59.482" v="9504" actId="478"/>
          <ac:spMkLst>
            <pc:docMk/>
            <pc:sldMk cId="3480465908" sldId="307"/>
            <ac:spMk id="14" creationId="{39B0FDA1-5A6D-5ABE-AF1F-A271C5D5FB5E}"/>
          </ac:spMkLst>
        </pc:spChg>
        <pc:spChg chg="add del mod">
          <ac:chgData name="Kamchevska, Valerija" userId="26820ae4-31ee-4a5b-983f-5772b79434a7" providerId="ADAL" clId="{D5639F88-19A3-4B14-BAC2-D21AEC2D701E}" dt="2024-02-28T09:26:53.228" v="12168" actId="478"/>
          <ac:spMkLst>
            <pc:docMk/>
            <pc:sldMk cId="3480465908" sldId="307"/>
            <ac:spMk id="16" creationId="{7D39C718-D331-0D2C-FB71-29F3EBD33195}"/>
          </ac:spMkLst>
        </pc:spChg>
        <pc:graphicFrameChg chg="add del mod">
          <ac:chgData name="Kamchevska, Valerija" userId="26820ae4-31ee-4a5b-983f-5772b79434a7" providerId="ADAL" clId="{D5639F88-19A3-4B14-BAC2-D21AEC2D701E}" dt="2024-02-23T10:39:51.409" v="8506" actId="478"/>
          <ac:graphicFrameMkLst>
            <pc:docMk/>
            <pc:sldMk cId="3480465908" sldId="307"/>
            <ac:graphicFrameMk id="2" creationId="{43E128EB-07EB-C7A2-64CB-9E3A76731F8C}"/>
          </ac:graphicFrameMkLst>
        </pc:graphicFrameChg>
        <pc:graphicFrameChg chg="add del mod">
          <ac:chgData name="Kamchevska, Valerija" userId="26820ae4-31ee-4a5b-983f-5772b79434a7" providerId="ADAL" clId="{D5639F88-19A3-4B14-BAC2-D21AEC2D701E}" dt="2024-02-23T10:39:53.240" v="8507" actId="478"/>
          <ac:graphicFrameMkLst>
            <pc:docMk/>
            <pc:sldMk cId="3480465908" sldId="307"/>
            <ac:graphicFrameMk id="8" creationId="{4567B1A3-D0FA-C95E-810C-7BB359F9AB0E}"/>
          </ac:graphicFrameMkLst>
        </pc:graphicFrameChg>
        <pc:picChg chg="add mod">
          <ac:chgData name="Kamchevska, Valerija" userId="26820ae4-31ee-4a5b-983f-5772b79434a7" providerId="ADAL" clId="{D5639F88-19A3-4B14-BAC2-D21AEC2D701E}" dt="2024-02-28T09:27:56.442" v="12214" actId="1036"/>
          <ac:picMkLst>
            <pc:docMk/>
            <pc:sldMk cId="3480465908" sldId="307"/>
            <ac:picMk id="3" creationId="{A94297E9-6227-C5E6-3ECC-139A06DF46FB}"/>
          </ac:picMkLst>
        </pc:picChg>
        <pc:picChg chg="add del mod">
          <ac:chgData name="Kamchevska, Valerija" userId="26820ae4-31ee-4a5b-983f-5772b79434a7" providerId="ADAL" clId="{D5639F88-19A3-4B14-BAC2-D21AEC2D701E}" dt="2024-02-28T09:27:42.182" v="12180" actId="478"/>
          <ac:picMkLst>
            <pc:docMk/>
            <pc:sldMk cId="3480465908" sldId="307"/>
            <ac:picMk id="8" creationId="{3471FD6A-F798-CBAB-AF78-9CBD7CEED0F2}"/>
          </ac:picMkLst>
        </pc:picChg>
        <pc:picChg chg="add mod">
          <ac:chgData name="Kamchevska, Valerija" userId="26820ae4-31ee-4a5b-983f-5772b79434a7" providerId="ADAL" clId="{D5639F88-19A3-4B14-BAC2-D21AEC2D701E}" dt="2024-02-28T09:27:56.442" v="12214" actId="1036"/>
          <ac:picMkLst>
            <pc:docMk/>
            <pc:sldMk cId="3480465908" sldId="307"/>
            <ac:picMk id="15" creationId="{A502D010-9678-F8D9-FA8B-2202A29ADEAD}"/>
          </ac:picMkLst>
        </pc:picChg>
      </pc:sldChg>
      <pc:sldChg chg="delSp modSp add mod delAnim modAnim">
        <pc:chgData name="Kamchevska, Valerija" userId="26820ae4-31ee-4a5b-983f-5772b79434a7" providerId="ADAL" clId="{D5639F88-19A3-4B14-BAC2-D21AEC2D701E}" dt="2024-02-22T13:23:25.631" v="3827" actId="14100"/>
        <pc:sldMkLst>
          <pc:docMk/>
          <pc:sldMk cId="557982764" sldId="308"/>
        </pc:sldMkLst>
        <pc:spChg chg="del mod">
          <ac:chgData name="Kamchevska, Valerija" userId="26820ae4-31ee-4a5b-983f-5772b79434a7" providerId="ADAL" clId="{D5639F88-19A3-4B14-BAC2-D21AEC2D701E}" dt="2024-02-22T13:23:15.380" v="3823" actId="478"/>
          <ac:spMkLst>
            <pc:docMk/>
            <pc:sldMk cId="557982764" sldId="308"/>
            <ac:spMk id="5" creationId="{31B8ACBA-5757-4846-A004-3F5B167E1550}"/>
          </ac:spMkLst>
        </pc:spChg>
        <pc:spChg chg="mod">
          <ac:chgData name="Kamchevska, Valerija" userId="26820ae4-31ee-4a5b-983f-5772b79434a7" providerId="ADAL" clId="{D5639F88-19A3-4B14-BAC2-D21AEC2D701E}" dt="2024-02-22T13:23:25.631" v="3827" actId="14100"/>
          <ac:spMkLst>
            <pc:docMk/>
            <pc:sldMk cId="557982764" sldId="308"/>
            <ac:spMk id="6" creationId="{00000000-0000-0000-0000-000000000000}"/>
          </ac:spMkLst>
        </pc:spChg>
      </pc:sldChg>
      <pc:sldChg chg="modSp add mod">
        <pc:chgData name="Kamchevska, Valerija" userId="26820ae4-31ee-4a5b-983f-5772b79434a7" providerId="ADAL" clId="{D5639F88-19A3-4B14-BAC2-D21AEC2D701E}" dt="2024-02-23T11:15:20.961" v="8619" actId="6549"/>
        <pc:sldMkLst>
          <pc:docMk/>
          <pc:sldMk cId="4144271033" sldId="309"/>
        </pc:sldMkLst>
        <pc:spChg chg="mod">
          <ac:chgData name="Kamchevska, Valerija" userId="26820ae4-31ee-4a5b-983f-5772b79434a7" providerId="ADAL" clId="{D5639F88-19A3-4B14-BAC2-D21AEC2D701E}" dt="2024-02-23T11:15:20.961" v="8619" actId="6549"/>
          <ac:spMkLst>
            <pc:docMk/>
            <pc:sldMk cId="4144271033" sldId="309"/>
            <ac:spMk id="5" creationId="{31B8ACBA-5757-4846-A004-3F5B167E1550}"/>
          </ac:spMkLst>
        </pc:spChg>
        <pc:spChg chg="mod">
          <ac:chgData name="Kamchevska, Valerija" userId="26820ae4-31ee-4a5b-983f-5772b79434a7" providerId="ADAL" clId="{D5639F88-19A3-4B14-BAC2-D21AEC2D701E}" dt="2024-02-23T09:36:53.314" v="7804" actId="20577"/>
          <ac:spMkLst>
            <pc:docMk/>
            <pc:sldMk cId="4144271033" sldId="309"/>
            <ac:spMk id="6" creationId="{00000000-0000-0000-0000-000000000000}"/>
          </ac:spMkLst>
        </pc:spChg>
      </pc:sldChg>
      <pc:sldChg chg="delSp modSp add mod ord">
        <pc:chgData name="Kamchevska, Valerija" userId="26820ae4-31ee-4a5b-983f-5772b79434a7" providerId="ADAL" clId="{D5639F88-19A3-4B14-BAC2-D21AEC2D701E}" dt="2024-02-23T08:25:57.564" v="7479" actId="478"/>
        <pc:sldMkLst>
          <pc:docMk/>
          <pc:sldMk cId="2708869756" sldId="310"/>
        </pc:sldMkLst>
        <pc:spChg chg="mod">
          <ac:chgData name="Kamchevska, Valerija" userId="26820ae4-31ee-4a5b-983f-5772b79434a7" providerId="ADAL" clId="{D5639F88-19A3-4B14-BAC2-D21AEC2D701E}" dt="2024-02-23T08:25:54.033" v="7478" actId="113"/>
          <ac:spMkLst>
            <pc:docMk/>
            <pc:sldMk cId="2708869756" sldId="310"/>
            <ac:spMk id="5" creationId="{31B8ACBA-5757-4846-A004-3F5B167E1550}"/>
          </ac:spMkLst>
        </pc:spChg>
        <pc:spChg chg="del mod">
          <ac:chgData name="Kamchevska, Valerija" userId="26820ae4-31ee-4a5b-983f-5772b79434a7" providerId="ADAL" clId="{D5639F88-19A3-4B14-BAC2-D21AEC2D701E}" dt="2024-02-23T08:25:57.564" v="7479" actId="478"/>
          <ac:spMkLst>
            <pc:docMk/>
            <pc:sldMk cId="2708869756" sldId="310"/>
            <ac:spMk id="6" creationId="{00000000-0000-0000-0000-000000000000}"/>
          </ac:spMkLst>
        </pc:spChg>
      </pc:sldChg>
      <pc:sldChg chg="add del">
        <pc:chgData name="Kamchevska, Valerija" userId="26820ae4-31ee-4a5b-983f-5772b79434a7" providerId="ADAL" clId="{D5639F88-19A3-4B14-BAC2-D21AEC2D701E}" dt="2024-02-22T20:37:54.520" v="6963" actId="47"/>
        <pc:sldMkLst>
          <pc:docMk/>
          <pc:sldMk cId="857312717" sldId="311"/>
        </pc:sldMkLst>
      </pc:sldChg>
      <pc:sldChg chg="add del mod modShow">
        <pc:chgData name="Kamchevska, Valerija" userId="26820ae4-31ee-4a5b-983f-5772b79434a7" providerId="ADAL" clId="{D5639F88-19A3-4B14-BAC2-D21AEC2D701E}" dt="2024-02-23T09:28:02.282" v="7628" actId="2696"/>
        <pc:sldMkLst>
          <pc:docMk/>
          <pc:sldMk cId="3201325019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2024-02-29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8396-669A-4723-B9A8-F3288E1DDCA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6206-BBE1-4451-A3EF-FF3B7733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EB49DC57-8B65-4D6F-AAA4-71123DD82A7B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F866D3A9-63DD-44C3-B5EA-5965A5E5F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0F84EB7-96B2-BB79-F3BE-0A795A7A50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F490B2A-87F5-12CD-DC77-69E6C56A36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B57149A2-515C-4C0A-B83E-95966E803532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BF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6663C0D0-4DB2-9550-F708-E68CABE46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20379A6D-1A88-764E-F6E2-CBA0AB5F7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52B890-1BA0-2384-E1C2-FEE54F9F5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C0D77D83-DF00-41CC-B3E7-42A0D2428410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348BB2F-9646-E14E-A1A4-6BE9D5809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CE95287-4480-7B8D-B88F-DE2469F4B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7A8430-AD10-6DAC-3B0C-10E7F08420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734B2ED1-1509-4C6D-A7E6-F7D3FC5C474B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571EC465-42D6-26B4-C3E6-9290B85DC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5A6816D-9E87-0F68-7DB7-E1B5F54BFD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F06384-15C2-9482-C82B-FB447FC204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8878-57BC-49EB-9145-E487711A3ED8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A113C82-7848-2C98-CDE4-224D6CA7A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B9B244B-585E-32F4-3011-6E1CBAD27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722A-18C1-4032-BF58-D7BCF66ED475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ED98886-EB96-273D-6B51-AEE9F608D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C554C6B-8582-A8CC-24CE-C94D3AEEB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FCF2-5042-433B-A88E-8C14966B13F7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4A0439F-F62B-E866-66E8-1C2600B0A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BE4931E-86C6-7DE3-94A4-9AAABD5EA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585-720B-49FC-B397-67F6140012E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7EF005B9-70E9-EFFF-A47D-8E6A0F7EA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9CC24ECA-9D88-16F8-6594-4F3E65671E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18D-113E-468F-9771-A381B9BEB4E6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39FAF99-25E7-D010-CD9F-FB73F4E32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90F8BA1D-444D-BC84-2162-858D88FCD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B121-DB55-4A9B-8F14-DA8BA4B0AC3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36C41A0-909D-40DB-E639-37BB245C5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FE79D26-FEEC-BF6F-90A2-D922488F6D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94B7-0AFF-4A7C-9B0D-66F0EC67D1B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2377FAF-BC18-8D57-B7D8-E305E6D6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DE99189C-305E-5FEB-0298-D1E9F82F9E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0BCF-6439-474B-86AB-F04BEE05439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D08FC02-D008-FFC1-44CF-17C1A7BD5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44F78A-CC40-67AC-BF29-B684EBA62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C423DA7D-3A5F-4C47-8029-F0ECA48A71D4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C6588858-7B1B-4B43-1F00-10644FBA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4CFAFABB-C4AE-9AF1-D351-2851C6F47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2B5CD3-CC12-C42A-2899-CA7B6A3D47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4631-1155-41DB-8825-ABF93E93C57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239FCFA-845F-8AA8-B345-15628A2F9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399BB35-9514-AC4B-451D-29C5B23D10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2A33-D574-4E08-9FF6-97186453713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D36300B-3446-8FF9-62E5-DA20A369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2F77C52-61F3-919E-9EB2-606973D07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AECA-76F4-4FEF-BD7E-34E4F586204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30243AED-61DD-3354-AC99-B3E69CB95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704B320-B244-F3EA-31F6-C096B5B20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334B-B6B2-41C7-8033-32F52D0A51F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8B33E61E-0681-2E89-A085-8CBE40BC6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10A1D7C-80DB-717D-D0E7-67F7E4150A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B4AC-9226-42C3-A502-9BCD5B94180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C220FB4B-3AE3-2C83-6B23-339F7A0B3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E57879-56AA-4804-E39D-A6428B0C5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4713-4487-4028-99C6-433F56689F6B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8CD597D-B381-F9E9-86C6-DA044B7CC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9C9B4204-0A63-A60E-DCC0-76523E68B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0D8-24DC-4D3F-9537-25F252E3CACB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9CDA52-C7CC-0AD9-7966-A0AF8669E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EA32E3E-FE74-AF84-0220-A3EBC6D99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6C4B-04BA-4BC3-9FB8-46C69FF1C84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315A8EF-568F-6C2D-33B4-8476DA0E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37BC7529-038D-C872-FD8C-7749CE41D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E4C8-FB18-4B05-B19C-FFB3A9A889F5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FF8C049F-5906-2EC7-CB55-E9B35185E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24CF67C-D656-F868-8F6B-2FC1468B5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88A6-D93A-45CD-AA46-8F9B53AEC9D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D43E1F35-CDED-C55B-103C-42E632DCB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6104EAA4-E000-3826-5C68-0C26BDB6F3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641D-7D53-4DCF-9E86-7B0851B31522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BF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BF0FF"/>
                </a:solidFill>
              </a:defRPr>
            </a:lvl1pPr>
            <a:lvl2pPr marL="324000" indent="0">
              <a:buNone/>
              <a:defRPr>
                <a:solidFill>
                  <a:srgbClr val="FBF0FF"/>
                </a:solidFill>
              </a:defRPr>
            </a:lvl2pPr>
            <a:lvl3pPr marL="612000" indent="0">
              <a:buNone/>
              <a:defRPr>
                <a:solidFill>
                  <a:srgbClr val="FBF0FF"/>
                </a:solidFill>
              </a:defRPr>
            </a:lvl3pPr>
            <a:lvl4pPr marL="864000" indent="0">
              <a:buNone/>
              <a:defRPr>
                <a:solidFill>
                  <a:srgbClr val="FBF0FF"/>
                </a:solidFill>
              </a:defRPr>
            </a:lvl4pPr>
            <a:lvl5pPr marL="1044000" indent="0">
              <a:buNone/>
              <a:defRPr>
                <a:solidFill>
                  <a:srgbClr val="FBF0FF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E4F666B-8AA8-058C-BE19-146AD375C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75FF0DC-1046-2EB1-D3C3-FC3F6D27B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FAE-78C3-441A-8998-EBCD81D7904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F5BEEAAC-3567-6FFA-E86D-47F8094A0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53D7751B-F92C-6A98-4867-FCE84E7C96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18FD-EC48-487D-B99D-A0D3C32D059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0E81B26-53C5-462D-F9D3-AB37B4E7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AA4A6A8-1F6D-4E27-0A67-5B4C0E04E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BFA6-847C-451A-809A-1D748E0E503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FE4EC38-BB00-2E8F-337D-AE8AB4E2C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320C4C0C-444B-DCBE-8D43-1F1B042910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F7EC-B4DF-4808-9911-F76B377EB30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4988959-888B-A909-5FCE-954DED62E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0EE396C-2E9B-B4F3-4CE1-1FB5461A2C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E94F-0233-42B6-B8A5-7BBED67A9EBC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F68243D-485B-C99B-C745-51DEDCA18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11F569-E904-2931-F90E-05A97EDE9B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432-2F8C-403C-8037-3A4A266610A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6D037A-3B77-F04E-C3FA-0E88B81CF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6B95E8F-5B84-D9BB-93D9-5CB9C7B734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2B28-6D82-4CAE-916E-79A202CF3E2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191A03E-A14F-8C0E-FF73-907329FFA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EBD674-1C7A-19C4-368D-75982D8D0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BC5C-0155-4E99-BDD5-E4A0E3F6C34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8B0A2408-7069-A572-72B9-10F2CCD738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CCC6E1BF-D97F-19EC-18E2-701DE0509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50DD-D7D2-4A8C-B76D-4FFD8799F69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B594093-F510-3C36-EDB0-EFFF22817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F5CE39A5-4DFD-0816-10DC-174AA53264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1E9E-948E-46F8-9306-19225BCD0B61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BF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A67D9695-1621-09E3-A976-6C772D8B2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526B57AC-B1FD-7C22-87D7-F81CD5E682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119D-A0A5-49A5-8AE3-46A6B98C2B2A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F6E25AF-09B2-43B1-68E1-20E84A8AC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8989C6B4-0B15-7389-D073-44EA576FB4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694-436B-463E-840E-B044F7C42C4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777AA14-3B48-C8C0-2F89-275F6A9A3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295ED5DD-FBE8-BCFC-E596-A9C83D500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31C4-4B89-458C-916E-BC56FF296F8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6D74FB3-E4B5-35C6-ABCE-B69628873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A0C0CC1-6C4D-31B1-552E-09EBC858D5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A33B-E594-4210-8A61-0B325D08D29C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A16D34A-F930-DE6A-9425-C6754F09B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1A78B3E8-2935-F0E5-287D-E666EB351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CDD-3619-4C9F-8705-5975D6A26AD6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EC74E2-F42F-480E-819C-57E68A45CA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E13F19D5-E7C6-6A5B-1614-B25407769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D4B4-CB8E-4010-BD1A-66E2F3DB3D8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DCD070B-9F81-6A95-32C4-3CF36C407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8D08B077-DAA5-73D7-091F-B76701489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BF1CA6A8-23F8-4831-815E-9C061CE009FF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70D66FAA-90A6-04F1-4A63-C5B499CF9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834D8DFB-F3E8-3E2C-4783-13853441B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3660EB4-647E-42D8-DE9B-4D41850F49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504-3210-4E6D-BCDE-6BEDCAFE36E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070BAAB-DEB4-ACFC-6E46-62BA6214C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DB90FE3-82B2-B105-0D1A-95F687421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BF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446B-E4F0-4241-8B6F-1747FEF8A94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2CA9FA7-BA5A-0318-6845-A40B3D5A4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68E3010-9E3F-B779-6C9E-503F090A6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2A7-E007-4260-A047-4F6601F8F00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9161EB2E-8581-CEE6-BA99-E2CA068CD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A24598A2-1440-E775-BC92-C6CB54E32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BC7-6D8F-428F-BEDC-847DFA77319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6EBB56D-5BB3-CA65-F0D9-7F5A71385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6C2C91A-DF47-A643-4765-ABA1C5815A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1D19-0A33-47E2-B1EF-72823AB2699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29D5E21-69E9-3A49-E904-E701BA17C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FFC18322-9CB7-4A65-1030-40ADBBA460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CB60-2B09-447C-B4AF-9CA6AF38160F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938CC4EA-9BC0-2597-A60C-85CDA5D0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0A6A96E-1DB3-A3D7-ACC1-31ADE5277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E83D-460B-4CFC-9DEF-712E2B18D19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F07F76E-0A93-D31E-B173-E4CF52613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A9746B36-F2FD-C4EF-9394-0B5D7EE04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91C3-55FE-4EFE-9607-F367C9CC5DB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54EE0EA-D42E-9EB6-8951-91C7D32E7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C1FE69ED-FA68-0CED-3E77-1C73EED1F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ADA9-40C8-48BB-8196-646E3B7CDF8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C03C6C6B-189E-4F73-EBA7-C904CCA27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B4D8C5C0-0A14-EC7F-F939-A3EF29D25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8032-853A-4DFF-A080-F7C8BE7A20E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EED76BFC-421C-9D02-27A9-8DB413ABA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D2DBFEC9-FA06-7250-8744-E6B4FE6DF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B97F-F0E4-408B-B045-F47AC985BBBC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DE6D493B-4FCC-4E6B-D307-83F4F454D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ABB00C4E-D994-EA51-8B39-3F3369FCD3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57F9-026F-4187-9056-400650709D4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B6C59D93-C66A-D0E2-1A94-A86500763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6A67CA68-63F4-4296-6565-C2E2F3D30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B502-39F4-4515-BB40-A2D044F84C2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BF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790A4018-B075-FA0B-9A8D-5E0E7C7CC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A920D6F4-64DE-18E2-5666-ED2C7EF6E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A064-C6CB-4284-9368-0CCCBD4D47CE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BF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64C8E627-B93D-B8C6-B46B-D64FE5D30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B5CC442-1D6F-CB84-4B62-3D2584BDE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36FA-BBCA-4870-8852-6C91D5A1BE5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CE56A1F-07EB-1BD6-D7FC-3CA3C80DF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DA55023-4B04-7D7D-02D0-D227C6FF40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818-67D3-4729-88B4-5E996B6F566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D67E35CA-2B32-E16F-D4C8-F92D8BE00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5BF0113D-BE7E-3B12-0292-FDADA1A4B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66AC-D742-43F5-B32B-F7198E35B4D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C8794BF-5F2D-BA81-9C1A-E209AA235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05242451-4570-AA57-547B-65351E1C6B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490A-8065-4C74-8BD6-137ED10999B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5F4C7B3-3771-7183-2B40-18BE7ADF3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88557A31-D274-0FBD-E8E8-B3727369F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6F0D-F090-4D46-B1D3-F16C31639BAB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625F2829-23AB-B552-63A4-3EF0B75FE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F4EBD991-B76B-A861-1048-6213C72F1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EFE-C0E6-476E-B818-F0B2CB33179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494DA7D8-7B65-3B00-CF89-0094959C3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9912DAF0-F889-470B-369F-EF2AD5E77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B7403062-5DA9-4A61-B7B1-55FF56E0D53F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094AD4BA-DB58-BAAE-63BC-759FC3EEC9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33C1133-BF07-A9A1-4E8B-6CCADB73B9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6E99CDD-4812-8BC9-9071-CB5D62C6A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FF07-853E-4AD7-93F8-E90152FCA8DD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4A9B9A3C-C38B-4160-BF4F-CEFB128B93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4CB2AA90-6965-45B7-27B6-AF43F5BC1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61742D-568A-1323-DA7B-819DFEEC6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B7AB-94B6-454F-BEDF-2665CD2E32D4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sv-SE"/>
              <a:t>Internal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DF74B030-EEAC-5CB9-055A-75C02E52D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07213265-516C-F55E-FA4F-72F99D6C5C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09208B-D751-B20D-5353-3AD14ABCE9CA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358AB07D-F43A-4C6B-AE39-809E6DCAC4D0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9DE4B0CE-55A2-E29B-B1FB-1288A4224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163AE7C-7D82-345A-E4C3-5CFD930FB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C07DF2-8946-E06D-818B-03E6244BE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B494DE-5013-4266-F50A-328ED93EBDC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B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B4F4AAC8-0BB5-4D00-BBF5-CA89C771A271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AF63408-E71C-109D-30C6-282475C1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19978A5E-678A-9BDC-FA95-AFA38109AA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481493-D741-894B-AED2-25EADF12E5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6F8F-37B8-45FB-A750-1639EFE9E9E9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33082E1-9C17-35A8-EC52-27F4BE3D1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62BE0E0-4CEE-E370-6EB9-69E70F195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291-42F7-4532-A896-F1F87BB28409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862EB4F-0B40-5913-C9EF-DCA3DD7D9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C3DB8D0B-B4D7-D1F9-F42A-55365DF6C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00D-4CD7-4959-99E7-ABEBF40EF620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D59D427D-123B-7595-BB9D-AAC1B28F2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CBE25E2-D9B1-848B-AB52-EB93DC78A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CAB8-EA67-4BBA-82A4-02287F7FCA2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2E0C4009-8BEB-9B01-C213-99FDCB92F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EA91B874-342A-6641-975F-CFD7194E6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32E7-028E-4588-A254-0598E611E1E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9720882A-51EF-5770-8208-B47FA0968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90583AF-33CC-C015-642A-91F3815C8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1AA5-6923-41D8-B821-9B2610170AFC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2B9353EB-7A6C-5219-A24E-A011A1E92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DAD7D0AB-02C3-A0BD-78F8-7B3312FB7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4F82-5983-4EF9-A1EC-203434AD0BC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BCD05788-8C62-72DA-0A6B-2002AAF5A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0876C07-EA0E-B807-C57C-E85C1F56C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7875-6BF5-45C0-94C2-EBB5F6A14937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499C82F0-D546-0486-43B4-D28EBD673B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67EB664-A01A-D63E-8F84-0DA5D6518D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579F-9211-48BC-960D-E67E9BCDA4A6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3FBAE238-4BB0-4B81-6FA1-715AA26E2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C191321-EE78-1C5C-A935-57E521510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ACFE-C8C3-4D1D-A401-E90913595DC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06E26081-728B-F0D7-83DE-FC70A9622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7D1D1946-ABD4-E24B-2261-A71598C46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20E2-0475-493F-B227-FAC2834968C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E837C4A-C8BA-9932-2D97-069990D17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4D9E776-2BB3-05CD-F6E6-D4DBCA9FBC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AB93-FC41-43CA-99D1-273BF3FBA716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59F33CDB-B09B-85D4-48D1-144FC1E28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27473DF-4F2A-9CB2-7C0D-C13A2F323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D728-B926-47EA-B985-B71ADCDE7CB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51324C68-6FF2-C182-2909-B767A394B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8EAC20F-5113-9513-A409-0D43AA2CA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577B-B8A5-4B93-AB8E-001B9A29D38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ADAB5856-2921-BBAD-83E7-D28B60103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E275FE4B-CECA-A1FE-A30A-13FAE9BA5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2CB0-09AB-4D94-99DD-D4FA06EF01E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EFEE2D54-389D-9438-0312-A0D3623A3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07110257-2F46-E2A6-EC2C-C07CCB2419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B8E7-743D-4C98-BBF5-6741CDA09FAC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C5738259-9171-C9FA-65C3-87A6F263C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80A72F16-53BB-105E-359C-B717F1BD6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2F8-DCF0-42DE-B0B5-4953024B5855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43FD12E-D4AC-1561-6F90-5C6A985E6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6541827-2526-35EA-177E-384F34DE0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72E-10D0-485F-9153-37C3CC77D39E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0739FE4E-43A8-64A2-5D59-5058DC222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07D546DC-62FC-C4DF-AD33-823A2B3F9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C19-1C1E-451A-9A51-DAC31D685F33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18BA5335-FB31-5E91-E93D-80B79E045A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144EDFF-B4B5-D0DC-BB97-F54EDA24A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53FB-7959-4061-971D-4DA5F7E8B18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7E1CFD84-238A-D546-C88A-1490A81ED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4D46BB3-8F77-5D50-29C6-7F092778B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DDBC-19F1-451C-BD70-E84DDB31AE9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4D1200CA-C649-5CC2-7695-9910B9B9A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3F77063D-66CB-8144-F0B2-567C94432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CA5B-5A2A-4810-8D94-5F7CCA25B56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B02259BA-FFCC-60A6-508C-5DE9D316D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2987887-1923-F39F-4B6C-89561AF394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5CF9-52D9-4E60-9C62-469D162147D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260214BA-4B75-C0BF-F9D1-EA4896ED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D013EDA-19A7-2A57-C37E-8FC9F7255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03FE-7354-419F-A06E-30EADBE8F332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20D2DC05-E11B-C072-A476-82B404F4A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E6594812-1CCD-FAFC-419B-D838EB530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A693-FDB1-4123-A0FA-D8C7D0C2E74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B532FD0F-6E51-49E7-9369-55F53412D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71BC8DB-E7CE-DDE6-5162-42E3F68C9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2960-9FAC-456D-B3AC-571134CF6B9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C492973-55A0-849A-1EBD-3973C4AA88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631D852-768A-DE2F-D35E-8B21401E8C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1AAB-7397-4011-902C-BA10693B549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4E81F1F4-C701-B91A-01C9-EA390C6E8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BE2AB9A-EE5B-2E6F-6794-B8C12706C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CDA5-F936-47BF-8AEE-5106CCD411B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E02165A0-1E89-E323-A604-FB2A3E6BB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54759A65-407E-BE65-35FB-03F15239F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088E-362B-4F21-8788-FDB63E63054F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8DC310A3-0136-E6EB-6DEF-0331FB69A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ABA5309A-8FC9-6886-36A9-94B72A69DE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A8D51-E13F-4038-80A4-321CDC6AC5A2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 </a:t>
            </a:r>
            <a:r>
              <a:rPr lang="en-GB" dirty="0" err="1"/>
              <a:t>pt</a:t>
            </a:r>
            <a:r>
              <a:rPr lang="en-GB" dirty="0"/>
              <a:t>”</a:t>
            </a:r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AFF3C998-C863-07B2-5425-DCB5A446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6B1739EB-E0FC-CA75-E4BB-4E9DA39BC7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B78C907-B33A-F8B0-FF12-AE3E00C25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8FC2-682B-47AA-9020-D62F39CA5D3B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EE18DE09-81E6-341D-B132-1CB506646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6152161-4BD2-2C41-25E0-B55FF3A6E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853974FA-D689-48F7-8B1B-C0673A1A5091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7C7A1B36-C880-F1CC-E51A-864CE373D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62828056-42C3-18B4-5AFB-0FEB789561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FF12EBA-A846-63EA-5578-AE98ED360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C11E2AC7-E8C6-47E3-AF35-7E2B481D3EB2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11F02B66-5791-8348-712F-B8373A177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D10528DD-FC9F-04DC-F4CF-B3AD8A3CD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03E102B-5D51-5722-9973-7FBA22BEF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0EEA-F722-44D4-94D1-A01036DE5DFF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0F28F0B-4D5F-E9F9-23B1-D6D8E1F37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B1507E33-E7CB-6D10-D8D0-78E6B28BDA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7E23-CD0D-4436-BEC5-08FFDD88F748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F8DF5EA6-6866-5CAF-1596-FE8970248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93F4654E-831C-F234-D21F-9FF042680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02CA-7CF7-4FA9-85FD-507863C22336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C3C3CA08-FE8E-359E-FD9F-3BECE8AC8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3EFE60A-5D46-9856-CBD5-55D295B6A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CE8D-0A13-4C8F-AE0F-258A5ACF7426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7" name="Bildobjekt 36" descr="palettR">
            <a:extLst>
              <a:ext uri="{FF2B5EF4-FFF2-40B4-BE49-F238E27FC236}">
                <a16:creationId xmlns:a16="http://schemas.microsoft.com/office/drawing/2014/main" id="{32B7F604-3205-FB27-3FC3-D4C542A64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9" name="Bildobjekt 38" descr="palettD">
            <a:extLst>
              <a:ext uri="{FF2B5EF4-FFF2-40B4-BE49-F238E27FC236}">
                <a16:creationId xmlns:a16="http://schemas.microsoft.com/office/drawing/2014/main" id="{57D305D7-1EA6-8269-48B5-2E02B5732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734F-7010-401B-B8E8-51233D3EB11E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15FE3B5-1E56-6074-C6DB-FD09C33769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70E1348-C013-5852-F252-58AC76593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E900-D154-49FB-8608-F36A30C458A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6F6DD351-1619-90EF-58AE-32DE61165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DC0BFD9-4F30-4F12-9641-EB635E5E3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161A-9397-4780-A329-8B86E114515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D9FFA55-2C2F-6E25-8A39-ED4193027E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1129ACAD-BAF9-E835-31B3-049C51CA8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235-CC35-43E7-B159-177DE965E5CD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153047CF-CD16-BC3E-C513-364649212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FA48132E-82F0-3509-E221-06380B7989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7A8-3C11-4EA8-9E7C-CB2C9CF2041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5D52975-D2CB-D020-6B29-2A2763E2D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44F0B383-7F9A-4A09-0BA4-B8D474136E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D788-A544-487C-8613-F36E8BAF38E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56207496-9B84-2A36-712B-7BC0B9C19D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592BA3F1-8223-5196-C67A-69B71D92E5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B8CD-6B00-43C3-B359-56791CF2B8B3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A6A9F743-D1A7-FA67-25F1-170FCBB33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39DE1145-FD50-1834-A00E-D9AAF4E0D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E1C-4B27-4444-A8A4-52F7A317322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8E85CF56-607A-297C-B983-B5BF7AD17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6DD1B34E-B1BB-1D6C-49D2-2EE5440544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CDD1-5889-4AF0-AC80-0B9A911F278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03DC239F-0B8D-85A7-F502-50B239532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984A5C0-9DB2-C79D-BA53-0BCE4CF8A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D585-4A43-4102-939B-67686C90189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7881A75C-6C1B-DB0D-7786-367B54F6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CA7A60C0-AE1F-7E4E-DDF9-1FCDF052B5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6759-D470-4EA9-A50D-4FDD7058A08D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0607EB82-E830-98D7-045B-EA5CFCB07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62201251-BE59-C5EF-D8A8-2E9264DB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A435-763B-4F7A-9F8F-6158F5EEAAC8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7947F799-AFD8-9042-4729-14E8D926A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21B742F7-92F2-14CA-B6B4-DBFEA7A83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7BC0-C89A-489C-B283-8537726728CB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6CE7CAE2-6BE0-4646-528A-022D8C506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B20E7877-C38D-435E-18EE-0BA9D8E2B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57F-FEDA-4CB2-BB4C-C1DC07C5F8D1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3" name="Bildobjekt 42" descr="palettR">
            <a:extLst>
              <a:ext uri="{FF2B5EF4-FFF2-40B4-BE49-F238E27FC236}">
                <a16:creationId xmlns:a16="http://schemas.microsoft.com/office/drawing/2014/main" id="{4ACC9274-A8FC-3686-FDAA-1573532D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5" name="Bildobjekt 44" descr="palettD">
            <a:extLst>
              <a:ext uri="{FF2B5EF4-FFF2-40B4-BE49-F238E27FC236}">
                <a16:creationId xmlns:a16="http://schemas.microsoft.com/office/drawing/2014/main" id="{68B4CE5D-8097-055A-3F4D-2A340C68C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5DFA0962-2DE0-4558-A7F1-DA56816AA90C}" type="datetime1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BF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2" name="Bildobjekt 41" descr="palettR">
            <a:extLst>
              <a:ext uri="{FF2B5EF4-FFF2-40B4-BE49-F238E27FC236}">
                <a16:creationId xmlns:a16="http://schemas.microsoft.com/office/drawing/2014/main" id="{21416D37-D1F5-2C5C-CE86-A9B55B79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4" name="Bildobjekt 43" descr="palettD">
            <a:extLst>
              <a:ext uri="{FF2B5EF4-FFF2-40B4-BE49-F238E27FC236}">
                <a16:creationId xmlns:a16="http://schemas.microsoft.com/office/drawing/2014/main" id="{73572146-6F13-7E9B-6B25-5461229ED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9DCBC4-A827-7A0A-42E5-D2E86282D6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8B19-5510-41C5-8A86-E4D9339F794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F549C565-5B35-45BE-2553-E96C3FE48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C3D2D1E0-2ACE-241C-50B1-09BCEACED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D266-4BF7-4C4A-9C95-B08C7992690C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6" name="Bildobjekt 35" descr="palettR">
            <a:extLst>
              <a:ext uri="{FF2B5EF4-FFF2-40B4-BE49-F238E27FC236}">
                <a16:creationId xmlns:a16="http://schemas.microsoft.com/office/drawing/2014/main" id="{C1265ED9-0DDD-DE5C-3253-7ED87F347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38" name="Bildobjekt 37" descr="palettD">
            <a:extLst>
              <a:ext uri="{FF2B5EF4-FFF2-40B4-BE49-F238E27FC236}">
                <a16:creationId xmlns:a16="http://schemas.microsoft.com/office/drawing/2014/main" id="{FEA35420-6803-0A31-46DC-75BA17A460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D26D-D780-4CB0-845E-992E3470AFD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D67B5681-C25D-37B4-ED4D-C599524F5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4FD78F35-10C5-A289-3D90-5574478312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4E3B-C95E-433E-9889-9283C4FDC3E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38" name="Bildobjekt 37" descr="palettR">
            <a:extLst>
              <a:ext uri="{FF2B5EF4-FFF2-40B4-BE49-F238E27FC236}">
                <a16:creationId xmlns:a16="http://schemas.microsoft.com/office/drawing/2014/main" id="{0F9E2C51-B463-9B26-D80C-63463F6397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0" name="Bildobjekt 39" descr="palettD">
            <a:extLst>
              <a:ext uri="{FF2B5EF4-FFF2-40B4-BE49-F238E27FC236}">
                <a16:creationId xmlns:a16="http://schemas.microsoft.com/office/drawing/2014/main" id="{F4C9C692-246F-2113-411A-51B1BE84D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404C-CD11-49A9-BCDB-F33CAB98908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3BD9EBE8-37C4-4AE2-CF29-2BCD848E4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49530335-D4F4-3C80-D63F-FCBE9D005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C4B-457F-45C8-A7D7-4678A75BF1D9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EF14D0C2-F81C-DFAA-6F18-5331ADEB6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AE3D6D3F-A307-B3D9-17E8-47662FE70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13E-B715-4E00-8574-A6B07E5C7564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9" name="Bildobjekt 38" descr="palettR">
            <a:extLst>
              <a:ext uri="{FF2B5EF4-FFF2-40B4-BE49-F238E27FC236}">
                <a16:creationId xmlns:a16="http://schemas.microsoft.com/office/drawing/2014/main" id="{1CD9E222-F77A-CA8C-0EA8-0F511CC60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1" name="Bildobjekt 40" descr="palettD">
            <a:extLst>
              <a:ext uri="{FF2B5EF4-FFF2-40B4-BE49-F238E27FC236}">
                <a16:creationId xmlns:a16="http://schemas.microsoft.com/office/drawing/2014/main" id="{2DDD985A-2865-73C4-8A5C-25B5085B6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0357-D50E-4BEC-B207-66B791CCF37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0" name="Bildobjekt 39" descr="palettR">
            <a:extLst>
              <a:ext uri="{FF2B5EF4-FFF2-40B4-BE49-F238E27FC236}">
                <a16:creationId xmlns:a16="http://schemas.microsoft.com/office/drawing/2014/main" id="{DA1EE5A9-B0BE-167A-94C8-E373CD726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2" name="Bildobjekt 41" descr="palettD">
            <a:extLst>
              <a:ext uri="{FF2B5EF4-FFF2-40B4-BE49-F238E27FC236}">
                <a16:creationId xmlns:a16="http://schemas.microsoft.com/office/drawing/2014/main" id="{261BC741-25FF-618E-155E-B76F1C3071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AF15-D8A8-41AC-B9C3-21A818ABA38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1" name="Bildobjekt 40" descr="palettR">
            <a:extLst>
              <a:ext uri="{FF2B5EF4-FFF2-40B4-BE49-F238E27FC236}">
                <a16:creationId xmlns:a16="http://schemas.microsoft.com/office/drawing/2014/main" id="{CBB0AD8F-49B2-C82F-0ACD-B622BAF99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3" name="Bildobjekt 42" descr="palettD">
            <a:extLst>
              <a:ext uri="{FF2B5EF4-FFF2-40B4-BE49-F238E27FC236}">
                <a16:creationId xmlns:a16="http://schemas.microsoft.com/office/drawing/2014/main" id="{0530B027-212F-F673-8FAA-DA971DFACF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DDFB-33D4-4194-B435-5158029865CA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5" name="Bildobjekt 44" descr="palettR">
            <a:extLst>
              <a:ext uri="{FF2B5EF4-FFF2-40B4-BE49-F238E27FC236}">
                <a16:creationId xmlns:a16="http://schemas.microsoft.com/office/drawing/2014/main" id="{40D5E10D-0611-C94F-0448-C1070738F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497681" cy="6045200"/>
          </a:xfrm>
          <a:prstGeom prst="rect">
            <a:avLst/>
          </a:prstGeom>
        </p:spPr>
      </p:pic>
      <p:pic>
        <p:nvPicPr>
          <p:cNvPr id="47" name="Bildobjekt 46" descr="palettD">
            <a:extLst>
              <a:ext uri="{FF2B5EF4-FFF2-40B4-BE49-F238E27FC236}">
                <a16:creationId xmlns:a16="http://schemas.microsoft.com/office/drawing/2014/main" id="{C1A3B3FD-8EFD-7A03-D4B8-A071CE6A99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19706DF4-9D95-48CF-96C4-8B7E1A21A3FE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</p:sldLayoutIdLst>
  <p:hf hdr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74B413E-0959-48C0-8F5E-D0DBDB566C0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hf hdr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BF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BF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BF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BF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BF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BF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664F11FC-446F-455F-AABA-CA96CBD59CE5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</p:sldLayoutIdLst>
  <p:hf hdr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22432572-F51B-4E33-9EE1-11419CA5CFCF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hf hdr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32E5431D-855E-4EAB-B10A-F59A47F8EAE7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hf hdr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E3DD-4FDB-0F53-02F8-F445A292D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1671638"/>
            <a:ext cx="11879848" cy="2091424"/>
          </a:xfrm>
        </p:spPr>
        <p:txBody>
          <a:bodyPr/>
          <a:lstStyle/>
          <a:p>
            <a:r>
              <a:rPr lang="en-US" dirty="0"/>
              <a:t>Operator perspective: introducing</a:t>
            </a:r>
            <a:r>
              <a:rPr lang="sv-SE" dirty="0"/>
              <a:t> 400 ZR+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1CA4D-92F4-B77A-ABE8-167831CBE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Valerija Kamchevska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A8F3A-D3B7-49D5-BA15-CFB50C920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0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1B8ACBA-5757-4846-A004-3F5B167E1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4" y="1457455"/>
            <a:ext cx="10043610" cy="4840848"/>
          </a:xfrm>
        </p:spPr>
        <p:txBody>
          <a:bodyPr/>
          <a:lstStyle/>
          <a:p>
            <a:r>
              <a:rPr lang="en-GB" b="1" dirty="0"/>
              <a:t>How many identify as IP engineers?</a:t>
            </a:r>
          </a:p>
          <a:p>
            <a:endParaRPr lang="en-GB" b="1" dirty="0"/>
          </a:p>
          <a:p>
            <a:r>
              <a:rPr lang="en-GB" b="1" dirty="0"/>
              <a:t>How many identify as WDM engineers?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How many are doing ZR+ or planning to do it in the near future?</a:t>
            </a:r>
          </a:p>
          <a:p>
            <a:pPr lvl="1"/>
            <a:endParaRPr lang="en-GB" sz="14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6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B73B833-0650-7B41-4571-A749163FBC0C}"/>
              </a:ext>
            </a:extLst>
          </p:cNvPr>
          <p:cNvGrpSpPr/>
          <p:nvPr/>
        </p:nvGrpSpPr>
        <p:grpSpPr>
          <a:xfrm>
            <a:off x="6542043" y="1303278"/>
            <a:ext cx="5478262" cy="2772247"/>
            <a:chOff x="6606239" y="515094"/>
            <a:chExt cx="5478262" cy="27722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AF1ADB-0A27-D3E2-D4CA-2AC68608AFF3}"/>
                </a:ext>
              </a:extLst>
            </p:cNvPr>
            <p:cNvPicPr/>
            <p:nvPr/>
          </p:nvPicPr>
          <p:blipFill rotWithShape="1">
            <a:blip r:embed="rId2"/>
            <a:srcRect b="52031"/>
            <a:stretch/>
          </p:blipFill>
          <p:spPr>
            <a:xfrm>
              <a:off x="6606239" y="1288406"/>
              <a:ext cx="5478262" cy="1998935"/>
            </a:xfrm>
            <a:prstGeom prst="rect">
              <a:avLst/>
            </a:prstGeom>
          </p:spPr>
        </p:pic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DA5B7CB-6327-7E91-2B21-82C8E1D62E48}"/>
                </a:ext>
              </a:extLst>
            </p:cNvPr>
            <p:cNvSpPr/>
            <p:nvPr/>
          </p:nvSpPr>
          <p:spPr>
            <a:xfrm rot="5400000">
              <a:off x="9171474" y="-418341"/>
              <a:ext cx="201407" cy="2973978"/>
            </a:xfrm>
            <a:prstGeom prst="leftBrace">
              <a:avLst/>
            </a:prstGeom>
            <a:ln w="317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0B6FB6-0E3D-5573-F340-2AC60521A486}"/>
                </a:ext>
              </a:extLst>
            </p:cNvPr>
            <p:cNvSpPr txBox="1"/>
            <p:nvPr/>
          </p:nvSpPr>
          <p:spPr>
            <a:xfrm>
              <a:off x="7991068" y="515094"/>
              <a:ext cx="27315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/>
                <a:t>Optical Line System (OLS)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04CB39-CB07-11EB-3D45-2B9FC218AB9E}"/>
                </a:ext>
              </a:extLst>
            </p:cNvPr>
            <p:cNvCxnSpPr>
              <a:cxnSpLocks/>
            </p:cNvCxnSpPr>
            <p:nvPr/>
          </p:nvCxnSpPr>
          <p:spPr>
            <a:xfrm>
              <a:off x="10759167" y="1169352"/>
              <a:ext cx="0" cy="2030755"/>
            </a:xfrm>
            <a:prstGeom prst="line">
              <a:avLst/>
            </a:prstGeom>
            <a:ln w="31750">
              <a:solidFill>
                <a:schemeClr val="accent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5E8777-ACED-33AE-20BA-7FFEB215CAF5}"/>
                </a:ext>
              </a:extLst>
            </p:cNvPr>
            <p:cNvCxnSpPr>
              <a:cxnSpLocks/>
            </p:cNvCxnSpPr>
            <p:nvPr/>
          </p:nvCxnSpPr>
          <p:spPr>
            <a:xfrm>
              <a:off x="7785188" y="1068648"/>
              <a:ext cx="0" cy="2059447"/>
            </a:xfrm>
            <a:prstGeom prst="line">
              <a:avLst/>
            </a:prstGeom>
            <a:ln w="31750">
              <a:solidFill>
                <a:schemeClr val="accent1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4D1A3-03CF-4263-AC75-046BC8EA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7DA3-6247-40AD-B854-B3F64FEFAE58}" type="datetime1">
              <a:rPr lang="en-GB" smtClean="0"/>
              <a:t>29/02/2024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89684-BA84-4D5C-8E52-DBE8AC43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</a:t>
            </a:r>
            <a:r>
              <a:rPr lang="en-GB" dirty="0" err="1"/>
              <a:t>IPoWDM</a:t>
            </a:r>
            <a:r>
              <a:rPr lang="en-GB" dirty="0"/>
              <a:t> with 400G ZR+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74FEC-F819-449F-A97B-B0EE0F81C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30" y="4295283"/>
            <a:ext cx="3416702" cy="13975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0D75-78B8-4899-8918-85D84C15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3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8D1599-617D-6DA9-CE15-8392153DBF99}"/>
              </a:ext>
            </a:extLst>
          </p:cNvPr>
          <p:cNvGrpSpPr/>
          <p:nvPr/>
        </p:nvGrpSpPr>
        <p:grpSpPr>
          <a:xfrm>
            <a:off x="4897787" y="3621071"/>
            <a:ext cx="1325417" cy="707611"/>
            <a:chOff x="5111073" y="3506285"/>
            <a:chExt cx="1325417" cy="707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CEEB6A-B89B-D68E-84C4-43561BB6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225" y="3506285"/>
              <a:ext cx="999599" cy="5011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0BAAFF-8386-32F8-C632-61D142836F60}"/>
                </a:ext>
              </a:extLst>
            </p:cNvPr>
            <p:cNvSpPr txBox="1"/>
            <p:nvPr/>
          </p:nvSpPr>
          <p:spPr>
            <a:xfrm>
              <a:off x="5111073" y="3967675"/>
              <a:ext cx="132541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QSFP DD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FE9296-521A-3BF8-57E7-383738EA0A52}"/>
              </a:ext>
            </a:extLst>
          </p:cNvPr>
          <p:cNvGrpSpPr/>
          <p:nvPr/>
        </p:nvGrpSpPr>
        <p:grpSpPr>
          <a:xfrm>
            <a:off x="4611040" y="2843977"/>
            <a:ext cx="1805965" cy="631396"/>
            <a:chOff x="4413859" y="2802110"/>
            <a:chExt cx="1805965" cy="6313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54A9F1-C4F0-3EF1-B7FC-27092F4A7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806" y="2802110"/>
              <a:ext cx="1713018" cy="4050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B630C6-8990-90A3-292B-7A6E866A8539}"/>
                </a:ext>
              </a:extLst>
            </p:cNvPr>
            <p:cNvSpPr txBox="1"/>
            <p:nvPr/>
          </p:nvSpPr>
          <p:spPr>
            <a:xfrm>
              <a:off x="4413859" y="3187285"/>
              <a:ext cx="180596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000" dirty="0"/>
                <a:t>Optical </a:t>
              </a:r>
              <a:r>
                <a:rPr lang="da-DK" sz="1000" dirty="0" err="1"/>
                <a:t>transponder</a:t>
              </a:r>
              <a:r>
                <a:rPr lang="da-DK" sz="1000" dirty="0"/>
                <a:t> </a:t>
              </a:r>
              <a:r>
                <a:rPr lang="da-DK" sz="1000" dirty="0" err="1"/>
                <a:t>shelf</a:t>
              </a:r>
              <a:endParaRPr lang="en-US" sz="10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4D1247A-A11E-2BA0-C678-8A5D8F0DCC51}"/>
              </a:ext>
            </a:extLst>
          </p:cNvPr>
          <p:cNvSpPr/>
          <p:nvPr/>
        </p:nvSpPr>
        <p:spPr>
          <a:xfrm>
            <a:off x="7129415" y="3068593"/>
            <a:ext cx="567750" cy="428866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905D84-C9EC-2EC0-D761-68492223C94D}"/>
              </a:ext>
            </a:extLst>
          </p:cNvPr>
          <p:cNvSpPr/>
          <p:nvPr/>
        </p:nvSpPr>
        <p:spPr>
          <a:xfrm>
            <a:off x="6773819" y="3544265"/>
            <a:ext cx="567750" cy="428866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8C9BA8-611C-A8B7-EB97-4C5A35FD9778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5994631" y="3973131"/>
            <a:ext cx="1063063" cy="15160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1F98DC-551B-95F3-1CE2-CBDBC7CDCE5D}"/>
              </a:ext>
            </a:extLst>
          </p:cNvPr>
          <p:cNvCxnSpPr>
            <a:cxnSpLocks/>
            <a:stCxn id="19" idx="0"/>
            <a:endCxn id="13" idx="3"/>
          </p:cNvCxnSpPr>
          <p:nvPr/>
        </p:nvCxnSpPr>
        <p:spPr>
          <a:xfrm flipH="1" flipV="1">
            <a:off x="6417005" y="3046507"/>
            <a:ext cx="996285" cy="2208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7E35CE-1473-50B8-44E7-E45F5A9F7302}"/>
              </a:ext>
            </a:extLst>
          </p:cNvPr>
          <p:cNvSpPr txBox="1"/>
          <p:nvPr/>
        </p:nvSpPr>
        <p:spPr>
          <a:xfrm>
            <a:off x="394075" y="6096100"/>
            <a:ext cx="4117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 https://acacia-inc.com/blog/arelion-and-cenic-implement-bright-400zr-coherent-pluggables-for-high-performance-and-more-cost-effective-and-efficient-networks/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4137015D-C05D-631F-A66D-F30B5507CC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>
              <a:buFont typeface="Telia Sans" pitchFamily="2" charset="0"/>
              <a:buChar char="—"/>
            </a:pPr>
            <a:r>
              <a:rPr lang="en-GB" dirty="0"/>
              <a:t>What is </a:t>
            </a:r>
            <a:r>
              <a:rPr lang="en-GB" dirty="0" err="1"/>
              <a:t>IPoWDM</a:t>
            </a:r>
            <a:r>
              <a:rPr lang="en-GB" dirty="0"/>
              <a:t>?</a:t>
            </a:r>
          </a:p>
          <a:p>
            <a:pPr lvl="1" fontAlgn="base">
              <a:buFont typeface="Telia Sans" pitchFamily="2" charset="0"/>
              <a:buChar char="—"/>
            </a:pPr>
            <a:r>
              <a:rPr lang="en-GB" dirty="0"/>
              <a:t>Coloured interfaces in routers</a:t>
            </a:r>
          </a:p>
          <a:p>
            <a:pPr lvl="1" fontAlgn="base">
              <a:buFont typeface="Telia Sans" pitchFamily="2" charset="0"/>
              <a:buChar char="—"/>
            </a:pPr>
            <a:r>
              <a:rPr lang="en-GB" dirty="0"/>
              <a:t>Remove the need for transponders</a:t>
            </a:r>
          </a:p>
          <a:p>
            <a:pPr marL="324000" lvl="1" indent="0" fontAlgn="base">
              <a:buNone/>
            </a:pPr>
            <a:endParaRPr lang="en-US" dirty="0"/>
          </a:p>
          <a:p>
            <a:pPr fontAlgn="base">
              <a:buFont typeface="Telia Sans" pitchFamily="2" charset="0"/>
              <a:buChar char="—"/>
            </a:pPr>
            <a:r>
              <a:rPr lang="en-GB" dirty="0"/>
              <a:t>The benefits:</a:t>
            </a:r>
          </a:p>
          <a:p>
            <a:pPr lvl="1" fontAlgn="base">
              <a:buFont typeface="Telia Sans" pitchFamily="2" charset="0"/>
              <a:buChar char="—"/>
            </a:pPr>
            <a:r>
              <a:rPr lang="en-GB" dirty="0"/>
              <a:t>64% CAPEX savings *</a:t>
            </a:r>
          </a:p>
          <a:p>
            <a:pPr lvl="1" fontAlgn="base">
              <a:buFont typeface="Telia Sans" pitchFamily="2" charset="0"/>
              <a:buChar char="—"/>
            </a:pPr>
            <a:r>
              <a:rPr lang="en-GB" dirty="0"/>
              <a:t>76% OPEX savings *</a:t>
            </a:r>
          </a:p>
          <a:p>
            <a:pPr lvl="1"/>
            <a:endParaRPr lang="en-GB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Go or no-go?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1B8ACBA-5757-4846-A004-3F5B167E1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3" y="1457455"/>
            <a:ext cx="10870571" cy="3939481"/>
          </a:xfrm>
        </p:spPr>
        <p:txBody>
          <a:bodyPr/>
          <a:lstStyle/>
          <a:p>
            <a:r>
              <a:rPr lang="en-GB" b="1" dirty="0"/>
              <a:t>Technical considerations:</a:t>
            </a:r>
          </a:p>
          <a:p>
            <a:pPr lvl="1"/>
            <a:r>
              <a:rPr lang="en-GB" dirty="0"/>
              <a:t>Can your IP router host the ZR+?</a:t>
            </a:r>
          </a:p>
          <a:p>
            <a:pPr lvl="1"/>
            <a:r>
              <a:rPr lang="en-GB" dirty="0"/>
              <a:t>Are you running a software release in which the ZR+ is supported?</a:t>
            </a:r>
          </a:p>
          <a:p>
            <a:pPr lvl="1"/>
            <a:r>
              <a:rPr lang="en-GB" dirty="0"/>
              <a:t>Do you want to run this over your closed/open OLS?</a:t>
            </a:r>
          </a:p>
          <a:p>
            <a:endParaRPr lang="en-GB" sz="1800" b="1" dirty="0"/>
          </a:p>
          <a:p>
            <a:r>
              <a:rPr lang="en-GB" b="1" dirty="0"/>
              <a:t>Do people agree it is a good idea? Should you do it?</a:t>
            </a:r>
          </a:p>
          <a:p>
            <a:pPr lvl="1"/>
            <a:r>
              <a:rPr lang="en-GB" dirty="0"/>
              <a:t>WDM people are probably more concerned, as they are aware of what can go wrong</a:t>
            </a:r>
          </a:p>
          <a:p>
            <a:pPr lvl="1"/>
            <a:r>
              <a:rPr lang="en-GB" dirty="0"/>
              <a:t>If one doesn’t know the underlaying WDM topology one won’t know if one is configuring the same wavelength twice in one direction</a:t>
            </a:r>
            <a:endParaRPr lang="en-GB" b="1" dirty="0"/>
          </a:p>
          <a:p>
            <a:pPr lvl="1"/>
            <a:endParaRPr lang="en-GB" sz="14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6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Planning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1B8ACBA-5757-4846-A004-3F5B167E1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4" y="1457456"/>
            <a:ext cx="10964025" cy="2470956"/>
          </a:xfrm>
        </p:spPr>
        <p:txBody>
          <a:bodyPr/>
          <a:lstStyle/>
          <a:p>
            <a:r>
              <a:rPr lang="en-GB" b="1" dirty="0"/>
              <a:t>Where can you deploy it?</a:t>
            </a:r>
          </a:p>
          <a:p>
            <a:pPr lvl="1"/>
            <a:r>
              <a:rPr lang="en-GB" dirty="0"/>
              <a:t>In a closed system, one can simulate and verify the system performance in a vendor planning tool</a:t>
            </a:r>
          </a:p>
          <a:p>
            <a:pPr lvl="1"/>
            <a:r>
              <a:rPr lang="en-GB" dirty="0"/>
              <a:t>In an open system, neither vendor has the full picture, and the operator acts as the integrator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asked both our OLS and ZR+ vendor to simulate the performance </a:t>
            </a:r>
          </a:p>
          <a:p>
            <a:pPr marL="324000" lvl="1" indent="0">
              <a:buNone/>
            </a:pPr>
            <a:endParaRPr lang="en-GB" sz="1400" dirty="0"/>
          </a:p>
          <a:p>
            <a:pPr lvl="1"/>
            <a:endParaRPr lang="en-GB" sz="1200" dirty="0"/>
          </a:p>
          <a:p>
            <a:pPr marL="612000" lvl="2" indent="0">
              <a:buNone/>
            </a:pPr>
            <a:endParaRPr lang="en-GB" sz="1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B6BC53-519D-78F3-40CD-663197D8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4" y="1330056"/>
            <a:ext cx="27238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816B80B-DFD4-CFAA-A40D-1D4A8498D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03366"/>
              </p:ext>
            </p:extLst>
          </p:nvPr>
        </p:nvGraphicFramePr>
        <p:xfrm>
          <a:off x="2509286" y="3265805"/>
          <a:ext cx="5016121" cy="3052430"/>
        </p:xfrm>
        <a:graphic>
          <a:graphicData uri="http://schemas.openxmlformats.org/drawingml/2006/table">
            <a:tbl>
              <a:tblPr/>
              <a:tblGrid>
                <a:gridCol w="584788">
                  <a:extLst>
                    <a:ext uri="{9D8B030D-6E8A-4147-A177-3AD203B41FA5}">
                      <a16:colId xmlns:a16="http://schemas.microsoft.com/office/drawing/2014/main" val="1005041001"/>
                    </a:ext>
                  </a:extLst>
                </a:gridCol>
                <a:gridCol w="962919">
                  <a:extLst>
                    <a:ext uri="{9D8B030D-6E8A-4147-A177-3AD203B41FA5}">
                      <a16:colId xmlns:a16="http://schemas.microsoft.com/office/drawing/2014/main" val="3432604347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921473148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63781465"/>
                    </a:ext>
                  </a:extLst>
                </a:gridCol>
                <a:gridCol w="1082566">
                  <a:extLst>
                    <a:ext uri="{9D8B030D-6E8A-4147-A177-3AD203B41FA5}">
                      <a16:colId xmlns:a16="http://schemas.microsoft.com/office/drawing/2014/main" val="2623078259"/>
                    </a:ext>
                  </a:extLst>
                </a:gridCol>
              </a:tblGrid>
              <a:tr h="51849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1" i="0" baseline="0" dirty="0">
                          <a:solidFill>
                            <a:srgbClr val="FFFFFF"/>
                          </a:solidFill>
                          <a:effectLst/>
                          <a:latin typeface="Telia Sans" pitchFamily="2" charset="0"/>
                        </a:rPr>
                        <a:t>L</a:t>
                      </a:r>
                      <a:r>
                        <a:rPr lang="en-US" sz="1400" b="1" i="0" baseline="0" dirty="0">
                          <a:solidFill>
                            <a:srgbClr val="FFFFFF"/>
                          </a:solidFill>
                          <a:effectLst/>
                          <a:latin typeface="Telia Sans" pitchFamily="2" charset="0"/>
                        </a:rPr>
                        <a:t>ink</a:t>
                      </a:r>
                      <a:endParaRPr lang="en-US" sz="1400" b="1" i="0" baseline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73" marR="49473" marT="24737" marB="24737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0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1" i="0" baseline="0" dirty="0" err="1">
                          <a:solidFill>
                            <a:srgbClr val="FFFFFF"/>
                          </a:solidFill>
                          <a:effectLst/>
                        </a:rPr>
                        <a:t>Length</a:t>
                      </a:r>
                      <a:endParaRPr lang="en-US" sz="1400" b="1" i="0" baseline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73" marR="49473" marT="24737" marB="24737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0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baseline="0" dirty="0">
                          <a:solidFill>
                            <a:srgbClr val="FFFFFF"/>
                          </a:solidFill>
                          <a:effectLst/>
                          <a:latin typeface="Telia Sans" pitchFamily="2" charset="0"/>
                        </a:rPr>
                        <a:t>OLS vendor</a:t>
                      </a:r>
                      <a:endParaRPr lang="en-US" sz="1400" b="1" i="0" baseline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73" marR="49473" marT="24737" marB="24737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0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1" i="0" baseline="0" dirty="0">
                          <a:solidFill>
                            <a:srgbClr val="FFFFFF"/>
                          </a:solidFill>
                          <a:effectLst/>
                        </a:rPr>
                        <a:t>ZR+ </a:t>
                      </a:r>
                      <a:r>
                        <a:rPr lang="da-DK" sz="1400" b="1" i="0" baseline="0" dirty="0" err="1">
                          <a:solidFill>
                            <a:srgbClr val="FFFFFF"/>
                          </a:solidFill>
                          <a:effectLst/>
                        </a:rPr>
                        <a:t>vendor</a:t>
                      </a:r>
                      <a:endParaRPr lang="en-US" sz="1400" b="1" i="0" baseline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73" marR="49473" marT="24737" marB="24737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0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baseline="0" dirty="0">
                          <a:solidFill>
                            <a:srgbClr val="FFFFFF"/>
                          </a:solidFill>
                          <a:effectLst/>
                          <a:latin typeface="Telia Sans" pitchFamily="2" charset="0"/>
                        </a:rPr>
                        <a:t>Use ZR+?​</a:t>
                      </a:r>
                      <a:endParaRPr lang="en-US" sz="1400" b="1" i="0" baseline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9473" marR="49473" marT="24737" marB="24737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0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96470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1​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20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75457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2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224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Maybe?​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90742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3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320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Maybe​?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43832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4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96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67270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5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79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69166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6​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132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Maybe?​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84941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7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502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61532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8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328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No​</a:t>
                      </a:r>
                      <a:endParaRPr lang="en-US" sz="1400" b="0" i="0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Maybe?​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84604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9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174 km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​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Telia Sans" pitchFamily="2" charset="0"/>
                        </a:rPr>
                        <a:t>Yes​?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473" marR="49473" marT="24737" marB="24737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67467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7D39592-24DA-4866-027E-CDFF1C1BF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56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7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Rectangle 2077">
            <a:extLst>
              <a:ext uri="{FF2B5EF4-FFF2-40B4-BE49-F238E27FC236}">
                <a16:creationId xmlns:a16="http://schemas.microsoft.com/office/drawing/2014/main" id="{8FCBBA6C-558B-BF26-7A2B-C800FFB17E8B}"/>
              </a:ext>
            </a:extLst>
          </p:cNvPr>
          <p:cNvSpPr/>
          <p:nvPr/>
        </p:nvSpPr>
        <p:spPr>
          <a:xfrm>
            <a:off x="8591133" y="17566"/>
            <a:ext cx="3586668" cy="2290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en-US" dirty="0">
              <a:solidFill>
                <a:srgbClr val="29003E"/>
              </a:solidFill>
            </a:endParaRPr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6BC60F28-4E4C-A373-6760-BECEC3CFDA3C}"/>
              </a:ext>
            </a:extLst>
          </p:cNvPr>
          <p:cNvSpPr/>
          <p:nvPr/>
        </p:nvSpPr>
        <p:spPr>
          <a:xfrm>
            <a:off x="5326198" y="207504"/>
            <a:ext cx="2070393" cy="1465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a-DK" dirty="0">
                <a:solidFill>
                  <a:srgbClr val="29003E"/>
                </a:solidFill>
              </a:rPr>
              <a:t>Site 4</a:t>
            </a:r>
            <a:endParaRPr lang="en-US" dirty="0">
              <a:solidFill>
                <a:srgbClr val="29003E"/>
              </a:solidFill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B57BA7E7-0D84-B4CE-1541-2237AEA6262E}"/>
              </a:ext>
            </a:extLst>
          </p:cNvPr>
          <p:cNvSpPr/>
          <p:nvPr/>
        </p:nvSpPr>
        <p:spPr>
          <a:xfrm>
            <a:off x="5288098" y="2630342"/>
            <a:ext cx="2070393" cy="1765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a-DK" dirty="0">
                <a:solidFill>
                  <a:srgbClr val="29003E"/>
                </a:solidFill>
              </a:rPr>
              <a:t>Site 3</a:t>
            </a:r>
            <a:endParaRPr lang="en-US" dirty="0">
              <a:solidFill>
                <a:srgbClr val="29003E"/>
              </a:solidFill>
            </a:endParaRP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D34E206A-A20B-86CF-DD96-6057C479415E}"/>
              </a:ext>
            </a:extLst>
          </p:cNvPr>
          <p:cNvSpPr/>
          <p:nvPr/>
        </p:nvSpPr>
        <p:spPr>
          <a:xfrm>
            <a:off x="9885498" y="2859264"/>
            <a:ext cx="2070393" cy="1465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a-DK" dirty="0">
                <a:solidFill>
                  <a:srgbClr val="29003E"/>
                </a:solidFill>
              </a:rPr>
              <a:t>Site 2</a:t>
            </a:r>
            <a:endParaRPr lang="en-US" dirty="0">
              <a:solidFill>
                <a:srgbClr val="29003E"/>
              </a:solidFill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0385CF7C-52BD-519F-1456-DA2A2A77E1BD}"/>
              </a:ext>
            </a:extLst>
          </p:cNvPr>
          <p:cNvSpPr/>
          <p:nvPr/>
        </p:nvSpPr>
        <p:spPr>
          <a:xfrm>
            <a:off x="9872798" y="4901406"/>
            <a:ext cx="2070393" cy="1777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a-DK" dirty="0">
                <a:solidFill>
                  <a:srgbClr val="29003E"/>
                </a:solidFill>
              </a:rPr>
              <a:t>Site 1</a:t>
            </a:r>
            <a:endParaRPr lang="en-US" dirty="0">
              <a:solidFill>
                <a:srgbClr val="29003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9360-0BC2-4909-AC7A-313FB7A7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ZR+ field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B821-E534-469A-BE40-A5193B4BDB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" y="1671637"/>
            <a:ext cx="4546600" cy="4773613"/>
          </a:xfrm>
        </p:spPr>
        <p:txBody>
          <a:bodyPr/>
          <a:lstStyle/>
          <a:p>
            <a:r>
              <a:rPr lang="en-GB" dirty="0"/>
              <a:t>Tested three IP links</a:t>
            </a:r>
          </a:p>
          <a:p>
            <a:pPr lvl="1"/>
            <a:r>
              <a:rPr lang="en-GB" dirty="0"/>
              <a:t>Link 1: 20km, ROADM to ROADM</a:t>
            </a:r>
          </a:p>
          <a:p>
            <a:pPr lvl="1"/>
            <a:r>
              <a:rPr lang="en-GB" dirty="0"/>
              <a:t>Link 2: 132km, 1x ILA</a:t>
            </a:r>
          </a:p>
          <a:p>
            <a:pPr lvl="1"/>
            <a:r>
              <a:rPr lang="en-GB" dirty="0"/>
              <a:t>Link 3: 224km, 2x ILA</a:t>
            </a:r>
          </a:p>
          <a:p>
            <a:endParaRPr lang="en-GB" dirty="0"/>
          </a:p>
          <a:p>
            <a:r>
              <a:rPr lang="en-GB" dirty="0"/>
              <a:t>ZR+ hosted in Cisco IP routers</a:t>
            </a:r>
          </a:p>
          <a:p>
            <a:r>
              <a:rPr lang="en-GB" dirty="0"/>
              <a:t>Nokia based OLS</a:t>
            </a:r>
          </a:p>
          <a:p>
            <a:r>
              <a:rPr lang="en-GB" dirty="0"/>
              <a:t>Alongside a single native channel</a:t>
            </a:r>
          </a:p>
          <a:p>
            <a:endParaRPr lang="en-GB" dirty="0"/>
          </a:p>
          <a:p>
            <a:r>
              <a:rPr lang="en-GB" dirty="0"/>
              <a:t>Conclusions: </a:t>
            </a:r>
          </a:p>
          <a:p>
            <a:pPr lvl="1"/>
            <a:r>
              <a:rPr lang="en-GB" dirty="0"/>
              <a:t>Worked on all three links</a:t>
            </a:r>
          </a:p>
          <a:p>
            <a:pPr lvl="1"/>
            <a:r>
              <a:rPr lang="en-GB" dirty="0"/>
              <a:t>Measured performance was closer to the ZR+ vendor validation</a:t>
            </a:r>
          </a:p>
          <a:p>
            <a:pPr lvl="1"/>
            <a:r>
              <a:rPr lang="en-GB" dirty="0"/>
              <a:t>The laser is on by default, transmitting -10dBm at 193.1 THz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405CC-2707-8A2D-CBC8-D4BCB060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D8DBE-877C-EA2B-2DC2-22C3D123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24BC-AF85-4025-8510-4C4D3E44C440}" type="datetime1">
              <a:rPr lang="en-GB" smtClean="0"/>
              <a:t>29/02/2024</a:t>
            </a:fld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6C56CE-9F14-722D-7D50-4EDBDEE2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784036E-BCE3-1479-5FA0-AEEC4676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35" y="671190"/>
            <a:ext cx="588011" cy="4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D512D8-4AF5-756D-F8DF-CEB3142F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60" y="3021428"/>
            <a:ext cx="738077" cy="11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EC65824-1FED-D248-0BA1-C04E0063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36" y="3356753"/>
            <a:ext cx="588011" cy="4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B319C85-ABAD-5812-5D61-38D07C7C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363" y="5294681"/>
            <a:ext cx="738077" cy="11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3A5F3-6C41-6CB2-CB47-2FDFF8EB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196" y="5605780"/>
            <a:ext cx="864990" cy="498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FDC1ED-1CAC-327C-0DDB-5CCB792E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02" y="3376612"/>
            <a:ext cx="708848" cy="4088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F2CBFB-7372-7AF4-62F8-E2E072F32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043" y="2035925"/>
            <a:ext cx="708848" cy="408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190050-6A2B-B787-BD38-FA08C7D6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24" y="658054"/>
            <a:ext cx="864990" cy="498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747DA-7BF3-C6F3-0229-D9C59782A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24" y="3333354"/>
            <a:ext cx="864990" cy="498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610233-EA5C-C633-4E95-EF8B2CBE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100" y="3344444"/>
            <a:ext cx="864990" cy="498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2F982B-7F30-356E-CD0C-638CC5224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020" y="3379698"/>
            <a:ext cx="708848" cy="4088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7AAE37-B7DF-2BB6-EDB1-CD3FBEFB8850}"/>
              </a:ext>
            </a:extLst>
          </p:cNvPr>
          <p:cNvCxnSpPr>
            <a:cxnSpLocks/>
            <a:stCxn id="2051" idx="3"/>
            <a:endCxn id="15" idx="1"/>
          </p:cNvCxnSpPr>
          <p:nvPr/>
        </p:nvCxnSpPr>
        <p:spPr>
          <a:xfrm>
            <a:off x="6079646" y="902413"/>
            <a:ext cx="230278" cy="5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13492F-D543-69CC-8DBB-00F65AB58C14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V="1">
            <a:off x="6735467" y="1156948"/>
            <a:ext cx="6952" cy="87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352989-633A-C6DB-3112-CC53B5EBA64C}"/>
              </a:ext>
            </a:extLst>
          </p:cNvPr>
          <p:cNvCxnSpPr>
            <a:cxnSpLocks/>
            <a:stCxn id="16" idx="0"/>
            <a:endCxn id="14" idx="2"/>
          </p:cNvCxnSpPr>
          <p:nvPr/>
        </p:nvCxnSpPr>
        <p:spPr>
          <a:xfrm flipH="1" flipV="1">
            <a:off x="6735467" y="2444762"/>
            <a:ext cx="6952" cy="88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175E88-D955-65B6-0527-FE7DBAA98FD2}"/>
              </a:ext>
            </a:extLst>
          </p:cNvPr>
          <p:cNvCxnSpPr>
            <a:cxnSpLocks/>
            <a:stCxn id="16" idx="1"/>
            <a:endCxn id="2052" idx="3"/>
          </p:cNvCxnSpPr>
          <p:nvPr/>
        </p:nvCxnSpPr>
        <p:spPr>
          <a:xfrm flipH="1" flipV="1">
            <a:off x="6076037" y="3577283"/>
            <a:ext cx="233887" cy="5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561FAD-C9D6-2992-9D77-2113C82E7E09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8236450" y="3581031"/>
            <a:ext cx="483570" cy="3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20A275-92CE-C5BD-6A5C-34E6094F0EA4}"/>
              </a:ext>
            </a:extLst>
          </p:cNvPr>
          <p:cNvCxnSpPr>
            <a:cxnSpLocks/>
            <a:stCxn id="13" idx="1"/>
            <a:endCxn id="16" idx="3"/>
          </p:cNvCxnSpPr>
          <p:nvPr/>
        </p:nvCxnSpPr>
        <p:spPr>
          <a:xfrm flipH="1">
            <a:off x="7174914" y="3581031"/>
            <a:ext cx="352688" cy="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2E4394-CA76-F579-D840-3ECAAEEE75CC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9428868" y="3584117"/>
            <a:ext cx="558232" cy="9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9CBEF9-0CC0-60CB-454A-62571D767ACD}"/>
              </a:ext>
            </a:extLst>
          </p:cNvPr>
          <p:cNvCxnSpPr>
            <a:cxnSpLocks/>
            <a:stCxn id="17" idx="3"/>
            <a:endCxn id="2053" idx="1"/>
          </p:cNvCxnSpPr>
          <p:nvPr/>
        </p:nvCxnSpPr>
        <p:spPr>
          <a:xfrm flipV="1">
            <a:off x="10852090" y="3587976"/>
            <a:ext cx="288246" cy="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2EEE0E-36F8-34D2-8684-5ADF64AAD54C}"/>
              </a:ext>
            </a:extLst>
          </p:cNvPr>
          <p:cNvCxnSpPr>
            <a:cxnSpLocks/>
            <a:stCxn id="12" idx="3"/>
            <a:endCxn id="2054" idx="1"/>
          </p:cNvCxnSpPr>
          <p:nvPr/>
        </p:nvCxnSpPr>
        <p:spPr>
          <a:xfrm flipV="1">
            <a:off x="10849186" y="5850536"/>
            <a:ext cx="289177" cy="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157EA7-2353-FCBB-9710-3D255D656FE2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10416691" y="3843338"/>
            <a:ext cx="2904" cy="176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2063">
            <a:extLst>
              <a:ext uri="{FF2B5EF4-FFF2-40B4-BE49-F238E27FC236}">
                <a16:creationId xmlns:a16="http://schemas.microsoft.com/office/drawing/2014/main" id="{0A69C676-5574-32C7-95DF-38EC54CC8954}"/>
              </a:ext>
            </a:extLst>
          </p:cNvPr>
          <p:cNvSpPr txBox="1"/>
          <p:nvPr/>
        </p:nvSpPr>
        <p:spPr>
          <a:xfrm>
            <a:off x="8761138" y="382276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ILA 1</a:t>
            </a:r>
            <a:endParaRPr lang="en-US" dirty="0"/>
          </a:p>
        </p:txBody>
      </p:sp>
      <p:pic>
        <p:nvPicPr>
          <p:cNvPr id="2066" name="Picture 3">
            <a:extLst>
              <a:ext uri="{FF2B5EF4-FFF2-40B4-BE49-F238E27FC236}">
                <a16:creationId xmlns:a16="http://schemas.microsoft.com/office/drawing/2014/main" id="{FC263474-AF5C-CF2F-BC33-96B7F77A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87" y="81065"/>
            <a:ext cx="738077" cy="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>
            <a:extLst>
              <a:ext uri="{FF2B5EF4-FFF2-40B4-BE49-F238E27FC236}">
                <a16:creationId xmlns:a16="http://schemas.microsoft.com/office/drawing/2014/main" id="{B07D01E9-F877-AB02-38D5-352B0185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87" y="761153"/>
            <a:ext cx="738077" cy="11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Box 2068">
            <a:extLst>
              <a:ext uri="{FF2B5EF4-FFF2-40B4-BE49-F238E27FC236}">
                <a16:creationId xmlns:a16="http://schemas.microsoft.com/office/drawing/2014/main" id="{B0C8B936-FE56-058E-05C2-E956697B1886}"/>
              </a:ext>
            </a:extLst>
          </p:cNvPr>
          <p:cNvSpPr txBox="1"/>
          <p:nvPr/>
        </p:nvSpPr>
        <p:spPr>
          <a:xfrm>
            <a:off x="10464385" y="190340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Cisco IP routers</a:t>
            </a:r>
            <a:endParaRPr lang="en-US" dirty="0"/>
          </a:p>
        </p:txBody>
      </p:sp>
      <p:pic>
        <p:nvPicPr>
          <p:cNvPr id="2070" name="Picture 2069">
            <a:extLst>
              <a:ext uri="{FF2B5EF4-FFF2-40B4-BE49-F238E27FC236}">
                <a16:creationId xmlns:a16="http://schemas.microsoft.com/office/drawing/2014/main" id="{D4A9CFF2-1513-3CFC-441B-CE15EA7E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633" y="1150330"/>
            <a:ext cx="864990" cy="498894"/>
          </a:xfrm>
          <a:prstGeom prst="rect">
            <a:avLst/>
          </a:prstGeom>
        </p:spPr>
      </p:pic>
      <p:sp>
        <p:nvSpPr>
          <p:cNvPr id="2071" name="TextBox 2070">
            <a:extLst>
              <a:ext uri="{FF2B5EF4-FFF2-40B4-BE49-F238E27FC236}">
                <a16:creationId xmlns:a16="http://schemas.microsoft.com/office/drawing/2014/main" id="{850C4DD1-8268-F2FD-D896-79A05587AD38}"/>
              </a:ext>
            </a:extLst>
          </p:cNvPr>
          <p:cNvSpPr txBox="1"/>
          <p:nvPr/>
        </p:nvSpPr>
        <p:spPr>
          <a:xfrm>
            <a:off x="8650258" y="165029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Nokia OLS shelf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DE9DEF46-1AAA-B367-5087-67BCF0757312}"/>
              </a:ext>
            </a:extLst>
          </p:cNvPr>
          <p:cNvSpPr txBox="1"/>
          <p:nvPr/>
        </p:nvSpPr>
        <p:spPr>
          <a:xfrm>
            <a:off x="7549558" y="377196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ILA 2</a:t>
            </a:r>
            <a:endParaRPr lang="en-US" dirty="0"/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440473F0-1B4D-01B3-5E31-66957E60FDF9}"/>
              </a:ext>
            </a:extLst>
          </p:cNvPr>
          <p:cNvSpPr txBox="1"/>
          <p:nvPr/>
        </p:nvSpPr>
        <p:spPr>
          <a:xfrm>
            <a:off x="5672498" y="20168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ILA 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E979F-940C-4851-7399-7DA4854C4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560" y="254372"/>
            <a:ext cx="1222785" cy="289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542135-33F3-ABF4-E9AC-3CB86D89F1F2}"/>
              </a:ext>
            </a:extLst>
          </p:cNvPr>
          <p:cNvSpPr txBox="1"/>
          <p:nvPr/>
        </p:nvSpPr>
        <p:spPr>
          <a:xfrm>
            <a:off x="8701313" y="543512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Nokia OT shelf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B9490E-6451-99C9-AE14-F54E87464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035" y="2955462"/>
            <a:ext cx="1222785" cy="2891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90BE6D-D522-61FD-C69C-0CA3FDECF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395" y="4926502"/>
            <a:ext cx="1222785" cy="2891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1AEB47-4CD1-5EA6-F5B1-5D6B0F7D8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755" y="2660822"/>
            <a:ext cx="1222785" cy="2891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4F0BE3-FA53-8E0C-F674-58D93F977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435" y="283382"/>
            <a:ext cx="1222785" cy="28914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26054D-B64C-65BB-5BF1-FF1B54056E2D}"/>
              </a:ext>
            </a:extLst>
          </p:cNvPr>
          <p:cNvCxnSpPr>
            <a:cxnSpLocks/>
            <a:stCxn id="15" idx="1"/>
            <a:endCxn id="27" idx="2"/>
          </p:cNvCxnSpPr>
          <p:nvPr/>
        </p:nvCxnSpPr>
        <p:spPr>
          <a:xfrm flipH="1" flipV="1">
            <a:off x="6026828" y="572522"/>
            <a:ext cx="283096" cy="334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AEA7F4-D94E-F4DB-6A16-DC0A52B53C85}"/>
              </a:ext>
            </a:extLst>
          </p:cNvPr>
          <p:cNvCxnSpPr>
            <a:cxnSpLocks/>
            <a:stCxn id="26" idx="2"/>
            <a:endCxn id="16" idx="1"/>
          </p:cNvCxnSpPr>
          <p:nvPr/>
        </p:nvCxnSpPr>
        <p:spPr>
          <a:xfrm>
            <a:off x="6047148" y="2949962"/>
            <a:ext cx="262776" cy="632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20478A-7FA2-6B6B-7207-2D3B869857D2}"/>
              </a:ext>
            </a:extLst>
          </p:cNvPr>
          <p:cNvCxnSpPr>
            <a:cxnSpLocks/>
            <a:stCxn id="17" idx="3"/>
            <a:endCxn id="23" idx="2"/>
          </p:cNvCxnSpPr>
          <p:nvPr/>
        </p:nvCxnSpPr>
        <p:spPr>
          <a:xfrm flipV="1">
            <a:off x="10852090" y="3244602"/>
            <a:ext cx="356338" cy="349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03798A-FE54-E69E-FD3E-687E723BF2F2}"/>
              </a:ext>
            </a:extLst>
          </p:cNvPr>
          <p:cNvCxnSpPr>
            <a:cxnSpLocks/>
            <a:stCxn id="12" idx="3"/>
            <a:endCxn id="25" idx="2"/>
          </p:cNvCxnSpPr>
          <p:nvPr/>
        </p:nvCxnSpPr>
        <p:spPr>
          <a:xfrm flipV="1">
            <a:off x="10849186" y="5215642"/>
            <a:ext cx="318602" cy="639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5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More testing, processes and trainings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1B8ACBA-5757-4846-A004-3F5B167E1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5" y="1457455"/>
            <a:ext cx="4656370" cy="4840848"/>
          </a:xfrm>
        </p:spPr>
        <p:txBody>
          <a:bodyPr/>
          <a:lstStyle/>
          <a:p>
            <a:r>
              <a:rPr lang="en-GB" b="1" dirty="0"/>
              <a:t>How do we put this into production?</a:t>
            </a:r>
          </a:p>
          <a:p>
            <a:pPr lvl="1"/>
            <a:r>
              <a:rPr lang="en-GB" dirty="0"/>
              <a:t>Who plans the ZR+? </a:t>
            </a:r>
          </a:p>
          <a:p>
            <a:pPr lvl="1"/>
            <a:r>
              <a:rPr lang="en-GB" dirty="0"/>
              <a:t>Who implements the ZR+?</a:t>
            </a:r>
          </a:p>
          <a:p>
            <a:pPr lvl="1"/>
            <a:r>
              <a:rPr lang="en-GB" dirty="0"/>
              <a:t>Who operates the ZR+?</a:t>
            </a:r>
          </a:p>
          <a:p>
            <a:pPr lvl="1"/>
            <a:r>
              <a:rPr lang="en-GB" dirty="0"/>
              <a:t>When to involve which vendor?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Upskilling IP and WDM engineers</a:t>
            </a:r>
          </a:p>
          <a:p>
            <a:pPr lvl="1"/>
            <a:r>
              <a:rPr lang="en-GB" dirty="0"/>
              <a:t>Upskilling field technicians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7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02D010-9678-F8D9-FA8B-2202A29A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41" y="1642194"/>
            <a:ext cx="3306999" cy="4419600"/>
          </a:xfrm>
          <a:prstGeom prst="rect">
            <a:avLst/>
          </a:prstGeom>
        </p:spPr>
      </p:pic>
      <p:pic>
        <p:nvPicPr>
          <p:cNvPr id="3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A94297E9-6227-C5E6-3ECC-139A06DF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2045" y="2194644"/>
            <a:ext cx="4419601" cy="33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Benefits: It is not only about the cost!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1B8ACBA-5757-4846-A004-3F5B167E1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164" y="1457455"/>
            <a:ext cx="11001018" cy="4840848"/>
          </a:xfrm>
        </p:spPr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It is equally about breaking silos and building better networks!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dirty="0"/>
              <a:t>Shortly after a basic WDM training for the IP people, an IP engineer identified a specific fault scenario in the WDM network that would have caused an incident in the IP network, that we weren’t aware 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3BA1-F6C0-454A-B144-1AC5B25A756A}" type="datetime1">
              <a:rPr lang="en-GB" noProof="0" smtClean="0"/>
              <a:t>29/02/2024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98979" y="2601160"/>
            <a:ext cx="1760622" cy="671430"/>
          </a:xfrm>
        </p:spPr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40BEBB-ABF7-4AF6-95C1-1B1FC729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82764"/>
      </p:ext>
    </p:extLst>
  </p:cSld>
  <p:clrMapOvr>
    <a:masterClrMapping/>
  </p:clrMapOvr>
</p:sld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AFD9E5E1-8E98-4633-9E1F-B6A4C7346C6F}" vid="{CCABDF76-0BEC-4831-8B11-A25BF3846C81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AFD9E5E1-8E98-4633-9E1F-B6A4C7346C6F}" vid="{0E129A0C-DC3C-4F1F-B0BE-ABDDC3698A44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AFD9E5E1-8E98-4633-9E1F-B6A4C7346C6F}" vid="{8201579C-2919-4D81-92CD-D5D642FA228F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AFD9E5E1-8E98-4633-9E1F-B6A4C7346C6F}" vid="{AC3F4E00-4E57-4C48-B0D8-4C1C0C48F294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BF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BF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AFD9E5E1-8E98-4633-9E1F-B6A4C7346C6F}" vid="{F2A1DD06-A1A0-49B6-983B-6AEB96780FC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BF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00_Telia Company</Template>
  <TotalTime>2753</TotalTime>
  <Words>579</Words>
  <Application>Microsoft Office PowerPoint</Application>
  <PresentationFormat>Widescreen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Telia Sans</vt:lpstr>
      <vt:lpstr>Telia Sans Heading Heading</vt:lpstr>
      <vt:lpstr>Telia Sans Medium</vt:lpstr>
      <vt:lpstr>Times New Roman</vt:lpstr>
      <vt:lpstr>Full bleed images and special slides</vt:lpstr>
      <vt:lpstr>Deep purple</vt:lpstr>
      <vt:lpstr>Light purple</vt:lpstr>
      <vt:lpstr>Light beige</vt:lpstr>
      <vt:lpstr>White</vt:lpstr>
      <vt:lpstr>Operator perspective: introducing 400 ZR+ </vt:lpstr>
      <vt:lpstr>PowerPoint Presentation</vt:lpstr>
      <vt:lpstr>Benefits of IPoWDM with 400G ZR+</vt:lpstr>
      <vt:lpstr>Step 1: Go or no-go?</vt:lpstr>
      <vt:lpstr>Step 2: Planning</vt:lpstr>
      <vt:lpstr>ZR+ field trial</vt:lpstr>
      <vt:lpstr>Step 3: More testing, processes and trainings</vt:lpstr>
      <vt:lpstr>Benefits: It is not only about the cost!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slide – basic functions</dc:title>
  <dc:creator>Kamchevska, Valerija</dc:creator>
  <cp:lastModifiedBy>Kamchevska, Valerija</cp:lastModifiedBy>
  <cp:revision>2</cp:revision>
  <dcterms:created xsi:type="dcterms:W3CDTF">2023-02-01T14:37:50Z</dcterms:created>
  <dcterms:modified xsi:type="dcterms:W3CDTF">2024-02-29T12:32:11Z</dcterms:modified>
</cp:coreProperties>
</file>