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2" r:id="rId2"/>
    <p:sldId id="274" r:id="rId3"/>
    <p:sldId id="297" r:id="rId4"/>
    <p:sldId id="264" r:id="rId5"/>
    <p:sldId id="288" r:id="rId6"/>
    <p:sldId id="298" r:id="rId7"/>
    <p:sldId id="300" r:id="rId8"/>
    <p:sldId id="293" r:id="rId9"/>
    <p:sldId id="299" r:id="rId10"/>
    <p:sldId id="301" r:id="rId11"/>
    <p:sldId id="291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193"/>
    <a:srgbClr val="A9A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7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B6D8-4CE8-4EC7-A9C1-8EFAA52F15A1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3BA1E-CD25-407F-A8B0-2449D5FF7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6DCC-3485-99E4-9C86-6A910832A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0019"/>
            <a:ext cx="9144000" cy="2157866"/>
          </a:xfrm>
        </p:spPr>
        <p:txBody>
          <a:bodyPr anchor="ctr" anchorCtr="0"/>
          <a:lstStyle>
            <a:lvl1pPr algn="ctr">
              <a:defRPr sz="5400" b="1">
                <a:solidFill>
                  <a:srgbClr val="A9ABE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48EB1-F12D-237A-DEE8-76DEF4690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552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89EE-4486-3400-EFBD-A5CD9DB8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7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3BCE-5822-C67B-5C6B-96C69B8F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E79755-C8CD-B6E4-B403-75CC5C0EA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E3A1C-0085-5A0C-926C-C53BADD6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3432C-BE6B-541F-0A53-ADC1E79A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DF018-0B3E-A078-2A10-5696D04C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44798-7732-8E94-093C-736D7CE1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34A5-D906-19DD-2D58-CA431D64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02619-3029-90A6-584B-AC46BBB04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F9084-0711-CC67-0768-E38EB7B9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86BA9-6B98-8642-F34A-38E968A6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24A93-AD60-EE61-E20F-98A30A64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13C7A3-88C2-0B04-CC51-94BA1308C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4720B-F8A8-D5DF-533A-95EFF6583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B378A-61F0-97D0-41FB-8689EB08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630F1-9BF1-18BA-C0D1-BD299470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35434-F11B-947A-4A84-4FD4E74A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89EE-4486-3400-EFBD-A5CD9DB8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0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B4BF-D413-BF03-98D2-0591B538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E319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DBA3C-1747-EAEC-6669-81484EA22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blue and white logo for DNS-OARC">
            <a:extLst>
              <a:ext uri="{FF2B5EF4-FFF2-40B4-BE49-F238E27FC236}">
                <a16:creationId xmlns:a16="http://schemas.microsoft.com/office/drawing/2014/main" id="{FAC97731-563C-2CE3-D471-72F8C2F4E4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/>
          <a:stretch/>
        </p:blipFill>
        <p:spPr>
          <a:xfrm>
            <a:off x="0" y="5908351"/>
            <a:ext cx="6322772" cy="9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3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9DEB-532A-3AB9-A587-BE40DFA3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CBC1B-D9BA-4FEB-619F-D9F08CF2F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D7E38-87EB-B7F2-F8FC-02A80B08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EB95E-10D6-BAB2-6E84-2B177D69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85BB3-6196-5B96-7F47-D0A19A70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1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EF54-2F38-5DE1-9478-F8DD96BF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0B0A-A8A0-D75C-B73E-9CD50BB1D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BD781-1E61-0113-284D-5433430C8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BD401-88D9-7383-46D6-B5D838CF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00911-A3E6-0BE2-C19D-6AC9DF30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94722-05D8-EF5A-4EC6-F423A40D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7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9FFF-3BC8-C8CC-42CA-0E7B43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EFCA3-B3F3-A90B-D173-E5725162C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17846-E98E-6D42-EE49-68EC62A48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347B0-5935-079A-9F79-2D7ACC98A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4AF46-B052-C95D-35C9-50047E074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7CD028-D727-1E83-34AF-405322E1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3/7/24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9E865-747B-42FC-B519-8EC0A3C8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CC853-99F2-DDE4-5921-38730BC3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4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599F-7925-24DA-3D67-AB8479DE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4E71C-1346-D780-4AB4-71AEF695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8CFF3-C38B-33C6-80B9-749049BE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580A1-718D-6A58-F194-51976134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89E07-EF2B-63BD-6B22-46042C97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3/7/24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E302F-DD8B-BA3D-9329-D897BB88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7EC4C-C8BA-FAC4-355D-97E79500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6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52D1-AB2F-A2B5-302C-BD74A389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713583" cy="53022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94A0E-E1FA-6AE2-E1B4-7A4D33598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1F0C4-A494-5AB5-0364-C377D91E0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D2365-4100-9FB4-525A-CC66EBB3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8DD-02B8-4EE5-B53B-0EF9FD9EECBD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D01C-38A2-9FB5-A913-A28B78FC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D0FA9-2D9D-8110-8C45-F0408F08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43E15-601A-493B-6A46-464C5CA9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556"/>
            <a:ext cx="10515600" cy="608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9F5C2-B6AE-7C1C-B8F0-E93250395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6286"/>
            <a:ext cx="10515600" cy="487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8E918-C24D-20F1-9158-B0FFBD70D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E8DD-02B8-4EE5-B53B-0EF9FD9EECBD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DD68E-9CDB-674E-8265-8201ADE26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FDECC-ED77-2824-22E7-7860DDFF5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B905-DBAF-43FD-83FA-7C51ABA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1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9ABE5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ns-oarc.net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dns-oarc.net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B0C1-1576-7071-0E72-B2C8E2489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517" y="797678"/>
            <a:ext cx="4346864" cy="2157866"/>
          </a:xfrm>
        </p:spPr>
        <p:txBody>
          <a:bodyPr/>
          <a:lstStyle/>
          <a:p>
            <a:r>
              <a:rPr lang="en-GB" dirty="0">
                <a:solidFill>
                  <a:srgbClr val="280099"/>
                </a:solidFill>
                <a:effectLst/>
                <a:latin typeface="Watford" pitchFamily="2" charset="0"/>
              </a:rPr>
              <a:t>DNS-OARC</a:t>
            </a:r>
            <a:r>
              <a:rPr lang="en-GB" sz="5400" b="1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</a:t>
            </a:r>
            <a:br>
              <a:rPr lang="en-GB" dirty="0">
                <a:solidFill>
                  <a:srgbClr val="280099"/>
                </a:solidFill>
                <a:effectLst/>
                <a:latin typeface="Watford" pitchFamily="2" charset="0"/>
              </a:rPr>
            </a:br>
            <a:endParaRPr lang="en-US" dirty="0">
              <a:solidFill>
                <a:srgbClr val="2E319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9254A-2EE5-D52F-5F53-42A266D73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517" y="3647210"/>
            <a:ext cx="9040090" cy="178723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Phil Regnauld</a:t>
            </a:r>
          </a:p>
          <a:p>
            <a:pPr algn="l"/>
            <a:r>
              <a:rPr lang="en-US" sz="2400" dirty="0" err="1"/>
              <a:t>DKNog</a:t>
            </a:r>
            <a:r>
              <a:rPr lang="en-US" sz="2400" dirty="0"/>
              <a:t> 14, March 8</a:t>
            </a:r>
            <a:r>
              <a:rPr lang="en-US" sz="2400" baseline="30000" dirty="0"/>
              <a:t>th</a:t>
            </a:r>
            <a:r>
              <a:rPr lang="en-US" sz="2400" dirty="0"/>
              <a:t>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DEC40-3E2D-448D-7729-15D8A79C862A}"/>
              </a:ext>
            </a:extLst>
          </p:cNvPr>
          <p:cNvSpPr txBox="1"/>
          <p:nvPr/>
        </p:nvSpPr>
        <p:spPr>
          <a:xfrm>
            <a:off x="1132608" y="1876611"/>
            <a:ext cx="9143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spcAft>
                <a:spcPts val="1431"/>
              </a:spcAft>
              <a:buClr>
                <a:srgbClr val="000000"/>
              </a:buClr>
              <a:buSzPct val="45000"/>
            </a:pPr>
            <a:r>
              <a:rPr lang="en-GB" sz="3600" b="1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3600" b="1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ommunity, Technical excellence and Peer networking in the DNS space</a:t>
            </a:r>
          </a:p>
        </p:txBody>
      </p:sp>
      <p:pic>
        <p:nvPicPr>
          <p:cNvPr id="4" name="Picture 3" descr="A blue and white logo for DNS-OARC">
            <a:extLst>
              <a:ext uri="{FF2B5EF4-FFF2-40B4-BE49-F238E27FC236}">
                <a16:creationId xmlns:a16="http://schemas.microsoft.com/office/drawing/2014/main" id="{0FAC8F96-FBD3-C9DD-140C-A397B1D29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/>
          <a:stretch/>
        </p:blipFill>
        <p:spPr>
          <a:xfrm>
            <a:off x="0" y="5908351"/>
            <a:ext cx="6322772" cy="9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2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6AE0E-9AD5-AC0B-1731-582EABFD0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6734D3-2ACA-D061-40A2-3F671FE1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5. Public awareness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074859-D2BD-D674-B3D7-7090EE527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57211"/>
            <a:ext cx="7772400" cy="43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B333-8266-0F38-74BB-C0ABB873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OARC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68BD-F750-612E-B47B-C2A3BE5D4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to make the data more widely available to collaborators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access services (API, data explorers)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geographical diversity of participation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Outreach, Fellowships</a:t>
            </a: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events in Europe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4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B333-8266-0F38-74BB-C0ABB873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FFA4A-9A27-F270-1E6E-02ABC47B5DD6}"/>
              </a:ext>
            </a:extLst>
          </p:cNvPr>
          <p:cNvSpPr txBox="1"/>
          <p:nvPr/>
        </p:nvSpPr>
        <p:spPr>
          <a:xfrm>
            <a:off x="2734541" y="3325090"/>
            <a:ext cx="672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3600" dirty="0"/>
              <a:t>Happy International Women’s Day!</a:t>
            </a:r>
          </a:p>
        </p:txBody>
      </p:sp>
    </p:spTree>
    <p:extLst>
      <p:ext uri="{BB962C8B-B14F-4D97-AF65-F5344CB8AC3E}">
        <p14:creationId xmlns:p14="http://schemas.microsoft.com/office/powerpoint/2010/main" val="41707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18D6-5C8E-D5BB-9175-A6F78C55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OARC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5EC5-D92B-78ED-C27B-3D29130F6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 </a:t>
            </a: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perations, </a:t>
            </a: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nalysis &amp; </a:t>
            </a: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esearch </a:t>
            </a: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</a:t>
            </a:r>
          </a:p>
          <a:p>
            <a:pPr marL="0" indent="0" algn="ctr">
              <a:buNone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Started at ISC (Internet Software Consortium), 2003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 incorporated as a 501(c)(3) / nonprofit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Initially a trust group and data sharing initiative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https://dns-oarc.net/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18D6-5C8E-D5BB-9175-A6F78C55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OARC Mission?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5EC5-D92B-78ED-C27B-3D29130F6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Promote and conduct research with operational relevance through data collection and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and maintain tools &amp; services for the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 knowledge transfer by organizing open workshops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Foster relationships among its community of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public awareness of the DNS's significance</a:t>
            </a:r>
          </a:p>
        </p:txBody>
      </p:sp>
    </p:spTree>
    <p:extLst>
      <p:ext uri="{BB962C8B-B14F-4D97-AF65-F5344CB8AC3E}">
        <p14:creationId xmlns:p14="http://schemas.microsoft.com/office/powerpoint/2010/main" val="181266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BA80-DDBB-A012-8604-2129F84D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556"/>
            <a:ext cx="10515600" cy="60826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OARC’s Members</a:t>
            </a:r>
          </a:p>
        </p:txBody>
      </p:sp>
      <p:pic>
        <p:nvPicPr>
          <p:cNvPr id="5" name="Picture 4" descr="A tree made of words&#10;&#10;Description automatically generated">
            <a:extLst>
              <a:ext uri="{FF2B5EF4-FFF2-40B4-BE49-F238E27FC236}">
                <a16:creationId xmlns:a16="http://schemas.microsoft.com/office/drawing/2014/main" id="{46C539F3-69FB-34AA-D2C6-CD7C718C7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0824"/>
            <a:ext cx="5492839" cy="54928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5D702-B037-2A17-498B-8B948DB7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4210"/>
            <a:ext cx="6248400" cy="165215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Operators, incl. ccTLDs registries &amp; registrars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Researchers &amp; Universities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B333-8266-0F38-74BB-C0ABB873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Data &amp;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68BD-F750-612E-B47B-C2A3BE5D4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Nearing 1 PB of data – mix of DNS traces submitted by members, DITL data, historical zone files, …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Opportunity for researchers, vendors and operators to access unique datasets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 OARC is the place to share data during and after incidents have taken place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 mortems, unusual traffic patterns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“DNS autopsy room”</a:t>
            </a:r>
          </a:p>
          <a:p>
            <a:pPr marL="457200" lvl="1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7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14168B-5DBE-BD33-8A5B-CF9D7846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48" y="2828209"/>
            <a:ext cx="3853438" cy="32394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1BB333-8266-0F38-74BB-C0ABB873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Tools &amp;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68BD-F750-612E-B47B-C2A3BE5D4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dsc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dnscap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dnsperf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dnsjit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CheckMyDNS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DNSViz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E5234-32AF-0027-0F05-5876839D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786" y="1025886"/>
            <a:ext cx="4796836" cy="25312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578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6AE0E-9AD5-AC0B-1731-582EABFD0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4F89-43F9-2114-512F-C568999E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7"/>
            <a:ext cx="10515600" cy="4533404"/>
          </a:xfrm>
        </p:spPr>
        <p:txBody>
          <a:bodyPr>
            <a:normAutofit/>
          </a:bodyPr>
          <a:lstStyle/>
          <a:p>
            <a:pPr marL="432000" indent="-324000">
              <a:spcAft>
                <a:spcPts val="1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Often at intersection of DNS and networking</a:t>
            </a:r>
          </a:p>
          <a:p>
            <a:pPr marL="432000" indent="-324000">
              <a:spcAft>
                <a:spcPts val="1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else would you learn that:</a:t>
            </a:r>
          </a:p>
          <a:p>
            <a:pPr marL="889200" lvl="1" indent="-324000">
              <a:spcAft>
                <a:spcPts val="1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 isn’t ready for IPv6 (or is that the other way around ?)</a:t>
            </a:r>
          </a:p>
          <a:p>
            <a:pPr marL="1346400" lvl="2" indent="-324000">
              <a:spcAft>
                <a:spcPts val="1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Or, fragmentation is a bitch</a:t>
            </a:r>
          </a:p>
          <a:p>
            <a:pPr marL="889200" lvl="1" indent="-324000">
              <a:spcAft>
                <a:spcPts val="1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 records stick around longer than TTL/cache time</a:t>
            </a:r>
          </a:p>
          <a:p>
            <a:pPr marL="889200" lvl="1" indent="-324000">
              <a:spcAft>
                <a:spcPts val="1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Having 82 TXT records in your zone Apex is not a great idea ?</a:t>
            </a:r>
          </a:p>
          <a:p>
            <a:pPr marL="889200" lvl="1" indent="-324000">
              <a:spcAft>
                <a:spcPts val="1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*XFR does not scale to millions of zones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6734D3-2ACA-D061-40A2-3F671FE1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3. Conference &amp; workshops</a:t>
            </a:r>
          </a:p>
        </p:txBody>
      </p:sp>
    </p:spTree>
    <p:extLst>
      <p:ext uri="{BB962C8B-B14F-4D97-AF65-F5344CB8AC3E}">
        <p14:creationId xmlns:p14="http://schemas.microsoft.com/office/powerpoint/2010/main" val="191929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6AE0E-9AD5-AC0B-1731-582EABFD0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4F89-43F9-2114-512F-C568999E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7"/>
            <a:ext cx="10515600" cy="2029196"/>
          </a:xfrm>
        </p:spPr>
        <p:txBody>
          <a:bodyPr>
            <a:normAutofit/>
          </a:bodyPr>
          <a:lstStyle/>
          <a:p>
            <a:pPr marL="432000" indent="-324000">
              <a:spcAft>
                <a:spcPts val="1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OARC 41 Da Nang, Vietnam, co-located with ICANN IDS</a:t>
            </a:r>
          </a:p>
          <a:p>
            <a:pPr marL="432000" indent="-324000">
              <a:spcAft>
                <a:spcPts val="1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OARC 42 Charlotte, NC</a:t>
            </a:r>
          </a:p>
          <a:p>
            <a:pPr marL="432000" indent="-324000">
              <a:spcAft>
                <a:spcPts val="1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OARC 43 in … ?</a:t>
            </a:r>
            <a:endParaRPr lang="en-GB" sz="2800" b="0" strike="noStrike" spc="-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6734D3-2ACA-D061-40A2-3F671FE1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3. Conference &amp; workshops</a:t>
            </a:r>
          </a:p>
        </p:txBody>
      </p:sp>
    </p:spTree>
    <p:extLst>
      <p:ext uri="{BB962C8B-B14F-4D97-AF65-F5344CB8AC3E}">
        <p14:creationId xmlns:p14="http://schemas.microsoft.com/office/powerpoint/2010/main" val="216918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6AE0E-9AD5-AC0B-1731-582EABFD0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4F89-43F9-2114-512F-C568999E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OARC is an open forum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Attending events is open to everyone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discussions are taking part on public lists/forum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 algn="ctr">
              <a:buNone/>
            </a:pP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Mattermost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https://chat.dns-oarc.net/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place to discuss implementation &amp; operational BCPs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Mutual assistance with operational issues</a:t>
            </a:r>
          </a:p>
          <a:p>
            <a:pPr marL="457200" lvl="1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become a member ($)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Participating in its governance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Accessing data shared by other members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6734D3-2ACA-D061-40A2-3F671FE1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4. Community</a:t>
            </a:r>
          </a:p>
        </p:txBody>
      </p:sp>
    </p:spTree>
    <p:extLst>
      <p:ext uri="{BB962C8B-B14F-4D97-AF65-F5344CB8AC3E}">
        <p14:creationId xmlns:p14="http://schemas.microsoft.com/office/powerpoint/2010/main" val="3380754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E319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414</Words>
  <Application>Microsoft Macintosh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</vt:lpstr>
      <vt:lpstr>Trebuchet MS</vt:lpstr>
      <vt:lpstr>Watford</vt:lpstr>
      <vt:lpstr>Wingdings</vt:lpstr>
      <vt:lpstr>Office Theme</vt:lpstr>
      <vt:lpstr>DNS-OARC : </vt:lpstr>
      <vt:lpstr>OARC ?</vt:lpstr>
      <vt:lpstr>OARC Mission?</vt:lpstr>
      <vt:lpstr>OARC’s Members</vt:lpstr>
      <vt:lpstr>1. Data &amp; Research</vt:lpstr>
      <vt:lpstr>2. Tools &amp; services</vt:lpstr>
      <vt:lpstr>3. Conference &amp; workshops</vt:lpstr>
      <vt:lpstr>3. Conference &amp; workshops</vt:lpstr>
      <vt:lpstr>4. Community</vt:lpstr>
      <vt:lpstr>5. Public awareness</vt:lpstr>
      <vt:lpstr>OARC Future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Petro</dc:creator>
  <cp:lastModifiedBy>Phil Regnauld</cp:lastModifiedBy>
  <cp:revision>45</cp:revision>
  <dcterms:created xsi:type="dcterms:W3CDTF">2023-08-14T15:37:31Z</dcterms:created>
  <dcterms:modified xsi:type="dcterms:W3CDTF">2024-03-08T00:06:52Z</dcterms:modified>
</cp:coreProperties>
</file>