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72" r:id="rId4"/>
    <p:sldId id="269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mchevska, Valerija" userId="26820ae4-31ee-4a5b-983f-5772b79434a7" providerId="ADAL" clId="{D4F45117-7CDF-4E70-A409-2067BCC2B1F8}"/>
    <pc:docChg chg="delSld">
      <pc:chgData name="Kamchevska, Valerija" userId="26820ae4-31ee-4a5b-983f-5772b79434a7" providerId="ADAL" clId="{D4F45117-7CDF-4E70-A409-2067BCC2B1F8}" dt="2024-09-09T13:56:32.732" v="3" actId="47"/>
      <pc:docMkLst>
        <pc:docMk/>
      </pc:docMkLst>
      <pc:sldChg chg="del">
        <pc:chgData name="Kamchevska, Valerija" userId="26820ae4-31ee-4a5b-983f-5772b79434a7" providerId="ADAL" clId="{D4F45117-7CDF-4E70-A409-2067BCC2B1F8}" dt="2024-09-09T13:56:32.732" v="3" actId="47"/>
        <pc:sldMkLst>
          <pc:docMk/>
          <pc:sldMk cId="4290782843" sldId="268"/>
        </pc:sldMkLst>
      </pc:sldChg>
      <pc:sldChg chg="del">
        <pc:chgData name="Kamchevska, Valerija" userId="26820ae4-31ee-4a5b-983f-5772b79434a7" providerId="ADAL" clId="{D4F45117-7CDF-4E70-A409-2067BCC2B1F8}" dt="2024-09-09T13:56:01.157" v="0" actId="47"/>
        <pc:sldMkLst>
          <pc:docMk/>
          <pc:sldMk cId="2403688225" sldId="270"/>
        </pc:sldMkLst>
      </pc:sldChg>
      <pc:sldChg chg="del">
        <pc:chgData name="Kamchevska, Valerija" userId="26820ae4-31ee-4a5b-983f-5772b79434a7" providerId="ADAL" clId="{D4F45117-7CDF-4E70-A409-2067BCC2B1F8}" dt="2024-09-09T13:56:27.374" v="2" actId="47"/>
        <pc:sldMkLst>
          <pc:docMk/>
          <pc:sldMk cId="510550" sldId="273"/>
        </pc:sldMkLst>
      </pc:sldChg>
      <pc:sldChg chg="del">
        <pc:chgData name="Kamchevska, Valerija" userId="26820ae4-31ee-4a5b-983f-5772b79434a7" providerId="ADAL" clId="{D4F45117-7CDF-4E70-A409-2067BCC2B1F8}" dt="2024-09-09T13:56:03.577" v="1" actId="47"/>
        <pc:sldMkLst>
          <pc:docMk/>
          <pc:sldMk cId="3785355051" sldId="275"/>
        </pc:sldMkLst>
      </pc:sldChg>
    </pc:docChg>
  </pc:docChgLst>
  <pc:docChgLst>
    <pc:chgData name="Kamchevska, Valerija" userId="26820ae4-31ee-4a5b-983f-5772b79434a7" providerId="ADAL" clId="{D0F2DD36-2110-4562-913B-7B6E6B6FB574}"/>
    <pc:docChg chg="undo redo custSel addSld delSld modSld sldOrd">
      <pc:chgData name="Kamchevska, Valerija" userId="26820ae4-31ee-4a5b-983f-5772b79434a7" providerId="ADAL" clId="{D0F2DD36-2110-4562-913B-7B6E6B6FB574}" dt="2024-02-28T08:58:21.574" v="4435" actId="20577"/>
      <pc:docMkLst>
        <pc:docMk/>
      </pc:docMkLst>
      <pc:sldChg chg="modSp new add del mod">
        <pc:chgData name="Kamchevska, Valerija" userId="26820ae4-31ee-4a5b-983f-5772b79434a7" providerId="ADAL" clId="{D0F2DD36-2110-4562-913B-7B6E6B6FB574}" dt="2024-02-26T21:57:40.134" v="2312" actId="47"/>
        <pc:sldMkLst>
          <pc:docMk/>
          <pc:sldMk cId="1540386909" sldId="256"/>
        </pc:sldMkLst>
        <pc:spChg chg="mod">
          <ac:chgData name="Kamchevska, Valerija" userId="26820ae4-31ee-4a5b-983f-5772b79434a7" providerId="ADAL" clId="{D0F2DD36-2110-4562-913B-7B6E6B6FB574}" dt="2024-02-26T21:57:27.165" v="2308" actId="20577"/>
          <ac:spMkLst>
            <pc:docMk/>
            <pc:sldMk cId="1540386909" sldId="256"/>
            <ac:spMk id="2" creationId="{5973968D-B55B-CEF6-2A41-F30407ED2A31}"/>
          </ac:spMkLst>
        </pc:spChg>
        <pc:spChg chg="mod">
          <ac:chgData name="Kamchevska, Valerija" userId="26820ae4-31ee-4a5b-983f-5772b79434a7" providerId="ADAL" clId="{D0F2DD36-2110-4562-913B-7B6E6B6FB574}" dt="2024-02-26T21:27:49.478" v="36" actId="20577"/>
          <ac:spMkLst>
            <pc:docMk/>
            <pc:sldMk cId="1540386909" sldId="256"/>
            <ac:spMk id="3" creationId="{0CF8F18F-AE0B-C9BC-CEAC-3AE0989EFC14}"/>
          </ac:spMkLst>
        </pc:spChg>
      </pc:sldChg>
      <pc:sldChg chg="modSp new del mod ord">
        <pc:chgData name="Kamchevska, Valerija" userId="26820ae4-31ee-4a5b-983f-5772b79434a7" providerId="ADAL" clId="{D0F2DD36-2110-4562-913B-7B6E6B6FB574}" dt="2024-02-27T13:15:00.942" v="3836" actId="47"/>
        <pc:sldMkLst>
          <pc:docMk/>
          <pc:sldMk cId="1967205559" sldId="257"/>
        </pc:sldMkLst>
        <pc:spChg chg="mod">
          <ac:chgData name="Kamchevska, Valerija" userId="26820ae4-31ee-4a5b-983f-5772b79434a7" providerId="ADAL" clId="{D0F2DD36-2110-4562-913B-7B6E6B6FB574}" dt="2024-02-26T21:57:45.669" v="2330" actId="6549"/>
          <ac:spMkLst>
            <pc:docMk/>
            <pc:sldMk cId="1967205559" sldId="257"/>
            <ac:spMk id="2" creationId="{C270AEFB-5391-B4EC-983A-EBBA053E7436}"/>
          </ac:spMkLst>
        </pc:spChg>
        <pc:spChg chg="mod">
          <ac:chgData name="Kamchevska, Valerija" userId="26820ae4-31ee-4a5b-983f-5772b79434a7" providerId="ADAL" clId="{D0F2DD36-2110-4562-913B-7B6E6B6FB574}" dt="2024-02-27T13:14:50.739" v="3835" actId="6549"/>
          <ac:spMkLst>
            <pc:docMk/>
            <pc:sldMk cId="1967205559" sldId="257"/>
            <ac:spMk id="3" creationId="{8991AE44-BF09-CD89-7C49-82AD61AB477C}"/>
          </ac:spMkLst>
        </pc:spChg>
      </pc:sldChg>
      <pc:sldChg chg="modSp add mod">
        <pc:chgData name="Kamchevska, Valerija" userId="26820ae4-31ee-4a5b-983f-5772b79434a7" providerId="ADAL" clId="{D0F2DD36-2110-4562-913B-7B6E6B6FB574}" dt="2024-02-26T21:35:05.083" v="925" actId="790"/>
        <pc:sldMkLst>
          <pc:docMk/>
          <pc:sldMk cId="921414108" sldId="258"/>
        </pc:sldMkLst>
        <pc:spChg chg="mod">
          <ac:chgData name="Kamchevska, Valerija" userId="26820ae4-31ee-4a5b-983f-5772b79434a7" providerId="ADAL" clId="{D0F2DD36-2110-4562-913B-7B6E6B6FB574}" dt="2024-02-26T21:35:05.083" v="925" actId="790"/>
          <ac:spMkLst>
            <pc:docMk/>
            <pc:sldMk cId="921414108" sldId="258"/>
            <ac:spMk id="2" creationId="{5973968D-B55B-CEF6-2A41-F30407ED2A31}"/>
          </ac:spMkLst>
        </pc:spChg>
        <pc:spChg chg="mod">
          <ac:chgData name="Kamchevska, Valerija" userId="26820ae4-31ee-4a5b-983f-5772b79434a7" providerId="ADAL" clId="{D0F2DD36-2110-4562-913B-7B6E6B6FB574}" dt="2024-02-26T21:35:05.083" v="925" actId="790"/>
          <ac:spMkLst>
            <pc:docMk/>
            <pc:sldMk cId="921414108" sldId="258"/>
            <ac:spMk id="3" creationId="{0CF8F18F-AE0B-C9BC-CEAC-3AE0989EFC14}"/>
          </ac:spMkLst>
        </pc:spChg>
      </pc:sldChg>
      <pc:sldChg chg="modSp add mod">
        <pc:chgData name="Kamchevska, Valerija" userId="26820ae4-31ee-4a5b-983f-5772b79434a7" providerId="ADAL" clId="{D0F2DD36-2110-4562-913B-7B6E6B6FB574}" dt="2024-02-26T21:35:29.606" v="928" actId="790"/>
        <pc:sldMkLst>
          <pc:docMk/>
          <pc:sldMk cId="1464265645" sldId="259"/>
        </pc:sldMkLst>
        <pc:spChg chg="mod">
          <ac:chgData name="Kamchevska, Valerija" userId="26820ae4-31ee-4a5b-983f-5772b79434a7" providerId="ADAL" clId="{D0F2DD36-2110-4562-913B-7B6E6B6FB574}" dt="2024-02-26T21:35:29.606" v="928" actId="790"/>
          <ac:spMkLst>
            <pc:docMk/>
            <pc:sldMk cId="1464265645" sldId="259"/>
            <ac:spMk id="2" creationId="{C270AEFB-5391-B4EC-983A-EBBA053E7436}"/>
          </ac:spMkLst>
        </pc:spChg>
        <pc:spChg chg="mod">
          <ac:chgData name="Kamchevska, Valerija" userId="26820ae4-31ee-4a5b-983f-5772b79434a7" providerId="ADAL" clId="{D0F2DD36-2110-4562-913B-7B6E6B6FB574}" dt="2024-02-26T21:35:29.606" v="928" actId="790"/>
          <ac:spMkLst>
            <pc:docMk/>
            <pc:sldMk cId="1464265645" sldId="259"/>
            <ac:spMk id="3" creationId="{8991AE44-BF09-CD89-7C49-82AD61AB477C}"/>
          </ac:spMkLst>
        </pc:spChg>
      </pc:sldChg>
      <pc:sldChg chg="addSp delSp modSp add mod">
        <pc:chgData name="Kamchevska, Valerija" userId="26820ae4-31ee-4a5b-983f-5772b79434a7" providerId="ADAL" clId="{D0F2DD36-2110-4562-913B-7B6E6B6FB574}" dt="2024-02-28T08:58:21.574" v="4435" actId="20577"/>
        <pc:sldMkLst>
          <pc:docMk/>
          <pc:sldMk cId="3347031684" sldId="260"/>
        </pc:sldMkLst>
        <pc:spChg chg="mod">
          <ac:chgData name="Kamchevska, Valerija" userId="26820ae4-31ee-4a5b-983f-5772b79434a7" providerId="ADAL" clId="{D0F2DD36-2110-4562-913B-7B6E6B6FB574}" dt="2024-02-27T14:48:48.172" v="3867" actId="14100"/>
          <ac:spMkLst>
            <pc:docMk/>
            <pc:sldMk cId="3347031684" sldId="260"/>
            <ac:spMk id="3" creationId="{8991AE44-BF09-CD89-7C49-82AD61AB477C}"/>
          </ac:spMkLst>
        </pc:spChg>
        <pc:spChg chg="add mod">
          <ac:chgData name="Kamchevska, Valerija" userId="26820ae4-31ee-4a5b-983f-5772b79434a7" providerId="ADAL" clId="{D0F2DD36-2110-4562-913B-7B6E6B6FB574}" dt="2024-02-28T08:55:17.020" v="4431" actId="20577"/>
          <ac:spMkLst>
            <pc:docMk/>
            <pc:sldMk cId="3347031684" sldId="260"/>
            <ac:spMk id="49" creationId="{5CF3D762-A20A-CD14-AB80-305933F37A88}"/>
          </ac:spMkLst>
        </pc:spChg>
        <pc:spChg chg="add mod">
          <ac:chgData name="Kamchevska, Valerija" userId="26820ae4-31ee-4a5b-983f-5772b79434a7" providerId="ADAL" clId="{D0F2DD36-2110-4562-913B-7B6E6B6FB574}" dt="2024-02-28T08:57:45.771" v="4433" actId="20577"/>
          <ac:spMkLst>
            <pc:docMk/>
            <pc:sldMk cId="3347031684" sldId="260"/>
            <ac:spMk id="50" creationId="{178E8955-F907-7C61-2502-403B7709BF88}"/>
          </ac:spMkLst>
        </pc:spChg>
        <pc:spChg chg="add mod">
          <ac:chgData name="Kamchevska, Valerija" userId="26820ae4-31ee-4a5b-983f-5772b79434a7" providerId="ADAL" clId="{D0F2DD36-2110-4562-913B-7B6E6B6FB574}" dt="2024-02-28T08:58:21.574" v="4435" actId="20577"/>
          <ac:spMkLst>
            <pc:docMk/>
            <pc:sldMk cId="3347031684" sldId="260"/>
            <ac:spMk id="51" creationId="{982EA0C2-AE45-FA90-20A1-2B7D83B8BA2D}"/>
          </ac:spMkLst>
        </pc:spChg>
        <pc:spChg chg="add mod">
          <ac:chgData name="Kamchevska, Valerija" userId="26820ae4-31ee-4a5b-983f-5772b79434a7" providerId="ADAL" clId="{D0F2DD36-2110-4562-913B-7B6E6B6FB574}" dt="2024-02-27T15:04:41.959" v="4428" actId="1036"/>
          <ac:spMkLst>
            <pc:docMk/>
            <pc:sldMk cId="3347031684" sldId="260"/>
            <ac:spMk id="54" creationId="{6C10D0DF-15FA-44E6-163A-669963A69BB5}"/>
          </ac:spMkLst>
        </pc:spChg>
        <pc:spChg chg="add del mod">
          <ac:chgData name="Kamchevska, Valerija" userId="26820ae4-31ee-4a5b-983f-5772b79434a7" providerId="ADAL" clId="{D0F2DD36-2110-4562-913B-7B6E6B6FB574}" dt="2024-02-27T14:54:41.590" v="4048" actId="478"/>
          <ac:spMkLst>
            <pc:docMk/>
            <pc:sldMk cId="3347031684" sldId="260"/>
            <ac:spMk id="55" creationId="{1E504C44-1A9E-EE83-30D1-BE1C71D99F12}"/>
          </ac:spMkLst>
        </pc:spChg>
        <pc:spChg chg="add del mod">
          <ac:chgData name="Kamchevska, Valerija" userId="26820ae4-31ee-4a5b-983f-5772b79434a7" providerId="ADAL" clId="{D0F2DD36-2110-4562-913B-7B6E6B6FB574}" dt="2024-02-27T14:54:42.716" v="4049" actId="478"/>
          <ac:spMkLst>
            <pc:docMk/>
            <pc:sldMk cId="3347031684" sldId="260"/>
            <ac:spMk id="56" creationId="{0DDE690A-5DB1-E421-2D9F-B4E45B518C36}"/>
          </ac:spMkLst>
        </pc:spChg>
        <pc:spChg chg="add mod">
          <ac:chgData name="Kamchevska, Valerija" userId="26820ae4-31ee-4a5b-983f-5772b79434a7" providerId="ADAL" clId="{D0F2DD36-2110-4562-913B-7B6E6B6FB574}" dt="2024-02-27T15:04:41.959" v="4428" actId="1036"/>
          <ac:spMkLst>
            <pc:docMk/>
            <pc:sldMk cId="3347031684" sldId="260"/>
            <ac:spMk id="57" creationId="{F0F483B2-9F55-6B1E-2553-3FF4B154FF01}"/>
          </ac:spMkLst>
        </pc:spChg>
        <pc:spChg chg="add mod">
          <ac:chgData name="Kamchevska, Valerija" userId="26820ae4-31ee-4a5b-983f-5772b79434a7" providerId="ADAL" clId="{D0F2DD36-2110-4562-913B-7B6E6B6FB574}" dt="2024-02-27T15:04:41.959" v="4428" actId="1036"/>
          <ac:spMkLst>
            <pc:docMk/>
            <pc:sldMk cId="3347031684" sldId="260"/>
            <ac:spMk id="58" creationId="{99645A3D-D72A-F11B-AB47-D86A9E4B5CB0}"/>
          </ac:spMkLst>
        </pc:spChg>
        <pc:spChg chg="add mod">
          <ac:chgData name="Kamchevska, Valerija" userId="26820ae4-31ee-4a5b-983f-5772b79434a7" providerId="ADAL" clId="{D0F2DD36-2110-4562-913B-7B6E6B6FB574}" dt="2024-02-27T15:04:41.959" v="4428" actId="1036"/>
          <ac:spMkLst>
            <pc:docMk/>
            <pc:sldMk cId="3347031684" sldId="260"/>
            <ac:spMk id="59" creationId="{5FE930DE-2F1A-2450-F7F1-D64C048ABF77}"/>
          </ac:spMkLst>
        </pc:spChg>
        <pc:spChg chg="add mod">
          <ac:chgData name="Kamchevska, Valerija" userId="26820ae4-31ee-4a5b-983f-5772b79434a7" providerId="ADAL" clId="{D0F2DD36-2110-4562-913B-7B6E6B6FB574}" dt="2024-02-27T15:04:41.959" v="4428" actId="1036"/>
          <ac:spMkLst>
            <pc:docMk/>
            <pc:sldMk cId="3347031684" sldId="260"/>
            <ac:spMk id="60" creationId="{29F23CDA-C6F7-9BE9-29E5-A64D24DD947D}"/>
          </ac:spMkLst>
        </pc:spChg>
        <pc:spChg chg="add mod">
          <ac:chgData name="Kamchevska, Valerija" userId="26820ae4-31ee-4a5b-983f-5772b79434a7" providerId="ADAL" clId="{D0F2DD36-2110-4562-913B-7B6E6B6FB574}" dt="2024-02-27T15:04:41.959" v="4428" actId="1036"/>
          <ac:spMkLst>
            <pc:docMk/>
            <pc:sldMk cId="3347031684" sldId="260"/>
            <ac:spMk id="61" creationId="{7B1E3A7C-DA87-FCC4-8FB3-796D6349C498}"/>
          </ac:spMkLst>
        </pc:spChg>
        <pc:spChg chg="add mod">
          <ac:chgData name="Kamchevska, Valerija" userId="26820ae4-31ee-4a5b-983f-5772b79434a7" providerId="ADAL" clId="{D0F2DD36-2110-4562-913B-7B6E6B6FB574}" dt="2024-02-27T15:04:41.959" v="4428" actId="1036"/>
          <ac:spMkLst>
            <pc:docMk/>
            <pc:sldMk cId="3347031684" sldId="260"/>
            <ac:spMk id="62" creationId="{CC62E0F5-0689-EB68-8DEC-1FDFC2CD8974}"/>
          </ac:spMkLst>
        </pc:spChg>
        <pc:spChg chg="add mod">
          <ac:chgData name="Kamchevska, Valerija" userId="26820ae4-31ee-4a5b-983f-5772b79434a7" providerId="ADAL" clId="{D0F2DD36-2110-4562-913B-7B6E6B6FB574}" dt="2024-02-27T15:04:41.959" v="4428" actId="1036"/>
          <ac:spMkLst>
            <pc:docMk/>
            <pc:sldMk cId="3347031684" sldId="260"/>
            <ac:spMk id="63" creationId="{BE09C144-78B7-19C3-EAAA-E00A3559900E}"/>
          </ac:spMkLst>
        </pc:spChg>
        <pc:spChg chg="add mod">
          <ac:chgData name="Kamchevska, Valerija" userId="26820ae4-31ee-4a5b-983f-5772b79434a7" providerId="ADAL" clId="{D0F2DD36-2110-4562-913B-7B6E6B6FB574}" dt="2024-02-27T15:04:41.959" v="4428" actId="1036"/>
          <ac:spMkLst>
            <pc:docMk/>
            <pc:sldMk cId="3347031684" sldId="260"/>
            <ac:spMk id="64" creationId="{4F9C7FA5-1185-DEBB-BD9D-83BB9DD5A4F5}"/>
          </ac:spMkLst>
        </pc:spChg>
        <pc:spChg chg="add mod">
          <ac:chgData name="Kamchevska, Valerija" userId="26820ae4-31ee-4a5b-983f-5772b79434a7" providerId="ADAL" clId="{D0F2DD36-2110-4562-913B-7B6E6B6FB574}" dt="2024-02-27T15:04:41.959" v="4428" actId="1036"/>
          <ac:spMkLst>
            <pc:docMk/>
            <pc:sldMk cId="3347031684" sldId="260"/>
            <ac:spMk id="70" creationId="{BD31467A-2A9E-C789-2F0B-A81CF7AB721B}"/>
          </ac:spMkLst>
        </pc:spChg>
        <pc:cxnChg chg="add mod">
          <ac:chgData name="Kamchevska, Valerija" userId="26820ae4-31ee-4a5b-983f-5772b79434a7" providerId="ADAL" clId="{D0F2DD36-2110-4562-913B-7B6E6B6FB574}" dt="2024-02-27T15:04:41.959" v="4428" actId="1036"/>
          <ac:cxnSpMkLst>
            <pc:docMk/>
            <pc:sldMk cId="3347031684" sldId="260"/>
            <ac:cxnSpMk id="5" creationId="{F52FF3ED-E387-AB61-FD78-ADF20C1CF03C}"/>
          </ac:cxnSpMkLst>
        </pc:cxnChg>
        <pc:cxnChg chg="add mod">
          <ac:chgData name="Kamchevska, Valerija" userId="26820ae4-31ee-4a5b-983f-5772b79434a7" providerId="ADAL" clId="{D0F2DD36-2110-4562-913B-7B6E6B6FB574}" dt="2024-02-27T15:04:41.959" v="4428" actId="1036"/>
          <ac:cxnSpMkLst>
            <pc:docMk/>
            <pc:sldMk cId="3347031684" sldId="260"/>
            <ac:cxnSpMk id="7" creationId="{63F39868-1554-F49D-1D62-7492A131A980}"/>
          </ac:cxnSpMkLst>
        </pc:cxnChg>
        <pc:cxnChg chg="add mod">
          <ac:chgData name="Kamchevska, Valerija" userId="26820ae4-31ee-4a5b-983f-5772b79434a7" providerId="ADAL" clId="{D0F2DD36-2110-4562-913B-7B6E6B6FB574}" dt="2024-02-27T15:04:41.959" v="4428" actId="1036"/>
          <ac:cxnSpMkLst>
            <pc:docMk/>
            <pc:sldMk cId="3347031684" sldId="260"/>
            <ac:cxnSpMk id="10" creationId="{4A86276D-81D6-8FD6-CEC0-46C7F35C2838}"/>
          </ac:cxnSpMkLst>
        </pc:cxnChg>
        <pc:cxnChg chg="add mod">
          <ac:chgData name="Kamchevska, Valerija" userId="26820ae4-31ee-4a5b-983f-5772b79434a7" providerId="ADAL" clId="{D0F2DD36-2110-4562-913B-7B6E6B6FB574}" dt="2024-02-27T15:04:41.959" v="4428" actId="1036"/>
          <ac:cxnSpMkLst>
            <pc:docMk/>
            <pc:sldMk cId="3347031684" sldId="260"/>
            <ac:cxnSpMk id="11" creationId="{ECAA337B-041F-8E02-59E4-32030AD3CFA5}"/>
          </ac:cxnSpMkLst>
        </pc:cxnChg>
        <pc:cxnChg chg="add del mod">
          <ac:chgData name="Kamchevska, Valerija" userId="26820ae4-31ee-4a5b-983f-5772b79434a7" providerId="ADAL" clId="{D0F2DD36-2110-4562-913B-7B6E6B6FB574}" dt="2024-02-27T14:52:51.249" v="3950" actId="478"/>
          <ac:cxnSpMkLst>
            <pc:docMk/>
            <pc:sldMk cId="3347031684" sldId="260"/>
            <ac:cxnSpMk id="12" creationId="{ED00023E-D0FD-9E97-3BC8-55D2B7E6842F}"/>
          </ac:cxnSpMkLst>
        </pc:cxnChg>
        <pc:cxnChg chg="add mod">
          <ac:chgData name="Kamchevska, Valerija" userId="26820ae4-31ee-4a5b-983f-5772b79434a7" providerId="ADAL" clId="{D0F2DD36-2110-4562-913B-7B6E6B6FB574}" dt="2024-02-27T15:04:41.959" v="4428" actId="1036"/>
          <ac:cxnSpMkLst>
            <pc:docMk/>
            <pc:sldMk cId="3347031684" sldId="260"/>
            <ac:cxnSpMk id="13" creationId="{F2BB1759-2DFF-C23B-3FC0-531FE6C187A0}"/>
          </ac:cxnSpMkLst>
        </pc:cxnChg>
        <pc:cxnChg chg="add mod">
          <ac:chgData name="Kamchevska, Valerija" userId="26820ae4-31ee-4a5b-983f-5772b79434a7" providerId="ADAL" clId="{D0F2DD36-2110-4562-913B-7B6E6B6FB574}" dt="2024-02-27T15:04:41.959" v="4428" actId="1036"/>
          <ac:cxnSpMkLst>
            <pc:docMk/>
            <pc:sldMk cId="3347031684" sldId="260"/>
            <ac:cxnSpMk id="52" creationId="{4C674F85-F7EE-27ED-5D12-659415C91785}"/>
          </ac:cxnSpMkLst>
        </pc:cxnChg>
        <pc:cxnChg chg="add mod">
          <ac:chgData name="Kamchevska, Valerija" userId="26820ae4-31ee-4a5b-983f-5772b79434a7" providerId="ADAL" clId="{D0F2DD36-2110-4562-913B-7B6E6B6FB574}" dt="2024-02-27T15:04:41.959" v="4428" actId="1036"/>
          <ac:cxnSpMkLst>
            <pc:docMk/>
            <pc:sldMk cId="3347031684" sldId="260"/>
            <ac:cxnSpMk id="53" creationId="{720D54B8-F704-0EAC-3066-9C163E7BC2B9}"/>
          </ac:cxnSpMkLst>
        </pc:cxnChg>
        <pc:cxnChg chg="add mod">
          <ac:chgData name="Kamchevska, Valerija" userId="26820ae4-31ee-4a5b-983f-5772b79434a7" providerId="ADAL" clId="{D0F2DD36-2110-4562-913B-7B6E6B6FB574}" dt="2024-02-27T15:04:41.959" v="4428" actId="1036"/>
          <ac:cxnSpMkLst>
            <pc:docMk/>
            <pc:sldMk cId="3347031684" sldId="260"/>
            <ac:cxnSpMk id="65" creationId="{2BE40999-4186-207B-3D39-A9D151175DB1}"/>
          </ac:cxnSpMkLst>
        </pc:cxnChg>
        <pc:cxnChg chg="add mod">
          <ac:chgData name="Kamchevska, Valerija" userId="26820ae4-31ee-4a5b-983f-5772b79434a7" providerId="ADAL" clId="{D0F2DD36-2110-4562-913B-7B6E6B6FB574}" dt="2024-02-27T15:04:41.959" v="4428" actId="1036"/>
          <ac:cxnSpMkLst>
            <pc:docMk/>
            <pc:sldMk cId="3347031684" sldId="260"/>
            <ac:cxnSpMk id="72" creationId="{19442472-32C7-917E-2B82-155B3B017C86}"/>
          </ac:cxnSpMkLst>
        </pc:cxnChg>
        <pc:cxnChg chg="add mod">
          <ac:chgData name="Kamchevska, Valerija" userId="26820ae4-31ee-4a5b-983f-5772b79434a7" providerId="ADAL" clId="{D0F2DD36-2110-4562-913B-7B6E6B6FB574}" dt="2024-02-27T15:04:41.959" v="4428" actId="1036"/>
          <ac:cxnSpMkLst>
            <pc:docMk/>
            <pc:sldMk cId="3347031684" sldId="260"/>
            <ac:cxnSpMk id="73" creationId="{1B733539-4CFB-A92F-E306-B81582E1160A}"/>
          </ac:cxnSpMkLst>
        </pc:cxnChg>
      </pc:sldChg>
      <pc:sldChg chg="modSp add mod">
        <pc:chgData name="Kamchevska, Valerija" userId="26820ae4-31ee-4a5b-983f-5772b79434a7" providerId="ADAL" clId="{D0F2DD36-2110-4562-913B-7B6E6B6FB574}" dt="2024-02-26T22:11:37.553" v="3182" actId="6549"/>
        <pc:sldMkLst>
          <pc:docMk/>
          <pc:sldMk cId="835703482" sldId="261"/>
        </pc:sldMkLst>
        <pc:spChg chg="mod">
          <ac:chgData name="Kamchevska, Valerija" userId="26820ae4-31ee-4a5b-983f-5772b79434a7" providerId="ADAL" clId="{D0F2DD36-2110-4562-913B-7B6E6B6FB574}" dt="2024-02-26T21:50:26.431" v="2273" actId="20577"/>
          <ac:spMkLst>
            <pc:docMk/>
            <pc:sldMk cId="835703482" sldId="261"/>
            <ac:spMk id="2" creationId="{C270AEFB-5391-B4EC-983A-EBBA053E7436}"/>
          </ac:spMkLst>
        </pc:spChg>
        <pc:spChg chg="mod">
          <ac:chgData name="Kamchevska, Valerija" userId="26820ae4-31ee-4a5b-983f-5772b79434a7" providerId="ADAL" clId="{D0F2DD36-2110-4562-913B-7B6E6B6FB574}" dt="2024-02-26T22:11:37.553" v="3182" actId="6549"/>
          <ac:spMkLst>
            <pc:docMk/>
            <pc:sldMk cId="835703482" sldId="261"/>
            <ac:spMk id="3" creationId="{8991AE44-BF09-CD89-7C49-82AD61AB477C}"/>
          </ac:spMkLst>
        </pc:spChg>
      </pc:sldChg>
      <pc:sldChg chg="addSp delSp modSp add mod">
        <pc:chgData name="Kamchevska, Valerija" userId="26820ae4-31ee-4a5b-983f-5772b79434a7" providerId="ADAL" clId="{D0F2DD36-2110-4562-913B-7B6E6B6FB574}" dt="2024-02-26T22:12:19.783" v="3189" actId="6549"/>
        <pc:sldMkLst>
          <pc:docMk/>
          <pc:sldMk cId="948973941" sldId="262"/>
        </pc:sldMkLst>
        <pc:spChg chg="mod">
          <ac:chgData name="Kamchevska, Valerija" userId="26820ae4-31ee-4a5b-983f-5772b79434a7" providerId="ADAL" clId="{D0F2DD36-2110-4562-913B-7B6E6B6FB574}" dt="2024-02-26T21:38:40.795" v="1165" actId="6549"/>
          <ac:spMkLst>
            <pc:docMk/>
            <pc:sldMk cId="948973941" sldId="262"/>
            <ac:spMk id="2" creationId="{C270AEFB-5391-B4EC-983A-EBBA053E7436}"/>
          </ac:spMkLst>
        </pc:spChg>
        <pc:spChg chg="mod">
          <ac:chgData name="Kamchevska, Valerija" userId="26820ae4-31ee-4a5b-983f-5772b79434a7" providerId="ADAL" clId="{D0F2DD36-2110-4562-913B-7B6E6B6FB574}" dt="2024-02-26T22:12:19.783" v="3189" actId="6549"/>
          <ac:spMkLst>
            <pc:docMk/>
            <pc:sldMk cId="948973941" sldId="262"/>
            <ac:spMk id="3" creationId="{8991AE44-BF09-CD89-7C49-82AD61AB477C}"/>
          </ac:spMkLst>
        </pc:spChg>
        <pc:picChg chg="add del mod">
          <ac:chgData name="Kamchevska, Valerija" userId="26820ae4-31ee-4a5b-983f-5772b79434a7" providerId="ADAL" clId="{D0F2DD36-2110-4562-913B-7B6E6B6FB574}" dt="2024-02-26T22:07:29.319" v="3131" actId="478"/>
          <ac:picMkLst>
            <pc:docMk/>
            <pc:sldMk cId="948973941" sldId="262"/>
            <ac:picMk id="5" creationId="{EB168B32-6FBA-967D-297D-25EEB621C14E}"/>
          </ac:picMkLst>
        </pc:picChg>
      </pc:sldChg>
      <pc:sldChg chg="addSp delSp modSp add mod">
        <pc:chgData name="Kamchevska, Valerija" userId="26820ae4-31ee-4a5b-983f-5772b79434a7" providerId="ADAL" clId="{D0F2DD36-2110-4562-913B-7B6E6B6FB574}" dt="2024-02-26T22:20:59.701" v="3620" actId="6549"/>
        <pc:sldMkLst>
          <pc:docMk/>
          <pc:sldMk cId="1463778130" sldId="263"/>
        </pc:sldMkLst>
        <pc:spChg chg="mod">
          <ac:chgData name="Kamchevska, Valerija" userId="26820ae4-31ee-4a5b-983f-5772b79434a7" providerId="ADAL" clId="{D0F2DD36-2110-4562-913B-7B6E6B6FB574}" dt="2024-02-26T21:48:49.960" v="2153" actId="20577"/>
          <ac:spMkLst>
            <pc:docMk/>
            <pc:sldMk cId="1463778130" sldId="263"/>
            <ac:spMk id="2" creationId="{C270AEFB-5391-B4EC-983A-EBBA053E7436}"/>
          </ac:spMkLst>
        </pc:spChg>
        <pc:spChg chg="del">
          <ac:chgData name="Kamchevska, Valerija" userId="26820ae4-31ee-4a5b-983f-5772b79434a7" providerId="ADAL" clId="{D0F2DD36-2110-4562-913B-7B6E6B6FB574}" dt="2024-02-26T21:47:35.718" v="2108" actId="478"/>
          <ac:spMkLst>
            <pc:docMk/>
            <pc:sldMk cId="1463778130" sldId="263"/>
            <ac:spMk id="3" creationId="{8991AE44-BF09-CD89-7C49-82AD61AB477C}"/>
          </ac:spMkLst>
        </pc:spChg>
        <pc:spChg chg="add del mod">
          <ac:chgData name="Kamchevska, Valerija" userId="26820ae4-31ee-4a5b-983f-5772b79434a7" providerId="ADAL" clId="{D0F2DD36-2110-4562-913B-7B6E6B6FB574}" dt="2024-02-26T21:48:00.063" v="2123" actId="478"/>
          <ac:spMkLst>
            <pc:docMk/>
            <pc:sldMk cId="1463778130" sldId="263"/>
            <ac:spMk id="5" creationId="{1E1D35B0-8B5C-D301-1660-EE2349192C54}"/>
          </ac:spMkLst>
        </pc:spChg>
        <pc:spChg chg="add mod">
          <ac:chgData name="Kamchevska, Valerija" userId="26820ae4-31ee-4a5b-983f-5772b79434a7" providerId="ADAL" clId="{D0F2DD36-2110-4562-913B-7B6E6B6FB574}" dt="2024-02-26T22:20:59.701" v="3620" actId="6549"/>
          <ac:spMkLst>
            <pc:docMk/>
            <pc:sldMk cId="1463778130" sldId="263"/>
            <ac:spMk id="7" creationId="{4011C96B-D233-1FFB-BB78-0940D92DE4C8}"/>
          </ac:spMkLst>
        </pc:spChg>
      </pc:sldChg>
      <pc:sldChg chg="add">
        <pc:chgData name="Kamchevska, Valerija" userId="26820ae4-31ee-4a5b-983f-5772b79434a7" providerId="ADAL" clId="{D0F2DD36-2110-4562-913B-7B6E6B6FB574}" dt="2024-02-26T21:57:15.654" v="2274" actId="2890"/>
        <pc:sldMkLst>
          <pc:docMk/>
          <pc:sldMk cId="1840740347" sldId="264"/>
        </pc:sldMkLst>
      </pc:sldChg>
      <pc:sldChg chg="add">
        <pc:chgData name="Kamchevska, Valerija" userId="26820ae4-31ee-4a5b-983f-5772b79434a7" providerId="ADAL" clId="{D0F2DD36-2110-4562-913B-7B6E6B6FB574}" dt="2024-02-26T21:57:36.878" v="2309" actId="2890"/>
        <pc:sldMkLst>
          <pc:docMk/>
          <pc:sldMk cId="732030654" sldId="265"/>
        </pc:sldMkLst>
      </pc:sldChg>
      <pc:sldChg chg="modSp add mod">
        <pc:chgData name="Kamchevska, Valerija" userId="26820ae4-31ee-4a5b-983f-5772b79434a7" providerId="ADAL" clId="{D0F2DD36-2110-4562-913B-7B6E6B6FB574}" dt="2024-02-26T22:21:44.452" v="3780" actId="20577"/>
        <pc:sldMkLst>
          <pc:docMk/>
          <pc:sldMk cId="3244114674" sldId="266"/>
        </pc:sldMkLst>
        <pc:spChg chg="mod">
          <ac:chgData name="Kamchevska, Valerija" userId="26820ae4-31ee-4a5b-983f-5772b79434a7" providerId="ADAL" clId="{D0F2DD36-2110-4562-913B-7B6E6B6FB574}" dt="2024-02-26T22:19:46.160" v="3302" actId="20577"/>
          <ac:spMkLst>
            <pc:docMk/>
            <pc:sldMk cId="3244114674" sldId="266"/>
            <ac:spMk id="2" creationId="{C270AEFB-5391-B4EC-983A-EBBA053E7436}"/>
          </ac:spMkLst>
        </pc:spChg>
        <pc:spChg chg="mod">
          <ac:chgData name="Kamchevska, Valerija" userId="26820ae4-31ee-4a5b-983f-5772b79434a7" providerId="ADAL" clId="{D0F2DD36-2110-4562-913B-7B6E6B6FB574}" dt="2024-02-26T22:21:44.452" v="3780" actId="20577"/>
          <ac:spMkLst>
            <pc:docMk/>
            <pc:sldMk cId="3244114674" sldId="266"/>
            <ac:spMk id="7" creationId="{4011C96B-D233-1FFB-BB78-0940D92DE4C8}"/>
          </ac:spMkLst>
        </pc:spChg>
      </pc:sldChg>
    </pc:docChg>
  </pc:docChgLst>
  <pc:docChgLst>
    <pc:chgData name="Kamchevska, Valerija" userId="26820ae4-31ee-4a5b-983f-5772b79434a7" providerId="ADAL" clId="{D1C6FC6C-37AF-4F6D-BDA0-1B3C59889062}"/>
    <pc:docChg chg="undo redo custSel addSld delSld modSld sldOrd">
      <pc:chgData name="Kamchevska, Valerija" userId="26820ae4-31ee-4a5b-983f-5772b79434a7" providerId="ADAL" clId="{D1C6FC6C-37AF-4F6D-BDA0-1B3C59889062}" dt="2024-03-06T20:34:02.487" v="6116" actId="1036"/>
      <pc:docMkLst>
        <pc:docMk/>
      </pc:docMkLst>
      <pc:sldChg chg="addSp delSp modSp mod ord">
        <pc:chgData name="Kamchevska, Valerija" userId="26820ae4-31ee-4a5b-983f-5772b79434a7" providerId="ADAL" clId="{D1C6FC6C-37AF-4F6D-BDA0-1B3C59889062}" dt="2024-03-05T20:54:51.010" v="5247" actId="1036"/>
        <pc:sldMkLst>
          <pc:docMk/>
          <pc:sldMk cId="921414108" sldId="258"/>
        </pc:sldMkLst>
        <pc:spChg chg="del mod">
          <ac:chgData name="Kamchevska, Valerija" userId="26820ae4-31ee-4a5b-983f-5772b79434a7" providerId="ADAL" clId="{D1C6FC6C-37AF-4F6D-BDA0-1B3C59889062}" dt="2024-03-05T20:53:37.210" v="5194" actId="478"/>
          <ac:spMkLst>
            <pc:docMk/>
            <pc:sldMk cId="921414108" sldId="258"/>
            <ac:spMk id="2" creationId="{5973968D-B55B-CEF6-2A41-F30407ED2A31}"/>
          </ac:spMkLst>
        </pc:spChg>
        <pc:spChg chg="del mod">
          <ac:chgData name="Kamchevska, Valerija" userId="26820ae4-31ee-4a5b-983f-5772b79434a7" providerId="ADAL" clId="{D1C6FC6C-37AF-4F6D-BDA0-1B3C59889062}" dt="2024-03-05T20:53:44.407" v="5196" actId="478"/>
          <ac:spMkLst>
            <pc:docMk/>
            <pc:sldMk cId="921414108" sldId="258"/>
            <ac:spMk id="3" creationId="{0CF8F18F-AE0B-C9BC-CEAC-3AE0989EFC14}"/>
          </ac:spMkLst>
        </pc:spChg>
        <pc:spChg chg="add mod">
          <ac:chgData name="Kamchevska, Valerija" userId="26820ae4-31ee-4a5b-983f-5772b79434a7" providerId="ADAL" clId="{D1C6FC6C-37AF-4F6D-BDA0-1B3C59889062}" dt="2024-03-05T20:54:51.010" v="5247" actId="1036"/>
          <ac:spMkLst>
            <pc:docMk/>
            <pc:sldMk cId="921414108" sldId="258"/>
            <ac:spMk id="5" creationId="{2E508C94-A909-2809-F486-BAD5DF4126C8}"/>
          </ac:spMkLst>
        </pc:spChg>
        <pc:spChg chg="add del mod">
          <ac:chgData name="Kamchevska, Valerija" userId="26820ae4-31ee-4a5b-983f-5772b79434a7" providerId="ADAL" clId="{D1C6FC6C-37AF-4F6D-BDA0-1B3C59889062}" dt="2024-03-05T20:53:39.579" v="5195" actId="478"/>
          <ac:spMkLst>
            <pc:docMk/>
            <pc:sldMk cId="921414108" sldId="258"/>
            <ac:spMk id="7" creationId="{06E135EA-7856-1129-8A1D-8E6773BEBBA6}"/>
          </ac:spMkLst>
        </pc:spChg>
        <pc:spChg chg="add del mod">
          <ac:chgData name="Kamchevska, Valerija" userId="26820ae4-31ee-4a5b-983f-5772b79434a7" providerId="ADAL" clId="{D1C6FC6C-37AF-4F6D-BDA0-1B3C59889062}" dt="2024-03-05T20:53:46.999" v="5197" actId="478"/>
          <ac:spMkLst>
            <pc:docMk/>
            <pc:sldMk cId="921414108" sldId="258"/>
            <ac:spMk id="9" creationId="{0A10DD62-E1FF-2472-F924-4358564C7BCA}"/>
          </ac:spMkLst>
        </pc:spChg>
        <pc:spChg chg="add mod">
          <ac:chgData name="Kamchevska, Valerija" userId="26820ae4-31ee-4a5b-983f-5772b79434a7" providerId="ADAL" clId="{D1C6FC6C-37AF-4F6D-BDA0-1B3C59889062}" dt="2024-03-05T20:54:42.794" v="5215" actId="208"/>
          <ac:spMkLst>
            <pc:docMk/>
            <pc:sldMk cId="921414108" sldId="258"/>
            <ac:spMk id="12" creationId="{0666232E-9A9C-159B-5B0C-A62E20A18125}"/>
          </ac:spMkLst>
        </pc:spChg>
        <pc:picChg chg="add mod">
          <ac:chgData name="Kamchevska, Valerija" userId="26820ae4-31ee-4a5b-983f-5772b79434a7" providerId="ADAL" clId="{D1C6FC6C-37AF-4F6D-BDA0-1B3C59889062}" dt="2024-03-05T20:54:01.590" v="5201" actId="1076"/>
          <ac:picMkLst>
            <pc:docMk/>
            <pc:sldMk cId="921414108" sldId="258"/>
            <ac:picMk id="11" creationId="{E71B0C81-DADD-02A5-2B7E-CCB10DF03BB4}"/>
          </ac:picMkLst>
        </pc:picChg>
      </pc:sldChg>
      <pc:sldChg chg="addSp delSp modSp del mod setBg">
        <pc:chgData name="Kamchevska, Valerija" userId="26820ae4-31ee-4a5b-983f-5772b79434a7" providerId="ADAL" clId="{D1C6FC6C-37AF-4F6D-BDA0-1B3C59889062}" dt="2024-03-05T19:45:07.630" v="3694" actId="47"/>
        <pc:sldMkLst>
          <pc:docMk/>
          <pc:sldMk cId="1464265645" sldId="259"/>
        </pc:sldMkLst>
        <pc:spChg chg="mod">
          <ac:chgData name="Kamchevska, Valerija" userId="26820ae4-31ee-4a5b-983f-5772b79434a7" providerId="ADAL" clId="{D1C6FC6C-37AF-4F6D-BDA0-1B3C59889062}" dt="2024-03-05T19:02:26.046" v="3316"/>
          <ac:spMkLst>
            <pc:docMk/>
            <pc:sldMk cId="1464265645" sldId="259"/>
            <ac:spMk id="2" creationId="{C270AEFB-5391-B4EC-983A-EBBA053E7436}"/>
          </ac:spMkLst>
        </pc:spChg>
        <pc:spChg chg="add del mod">
          <ac:chgData name="Kamchevska, Valerija" userId="26820ae4-31ee-4a5b-983f-5772b79434a7" providerId="ADAL" clId="{D1C6FC6C-37AF-4F6D-BDA0-1B3C59889062}" dt="2024-03-05T19:37:27.133" v="3490" actId="20577"/>
          <ac:spMkLst>
            <pc:docMk/>
            <pc:sldMk cId="1464265645" sldId="259"/>
            <ac:spMk id="3" creationId="{8991AE44-BF09-CD89-7C49-82AD61AB477C}"/>
          </ac:spMkLst>
        </pc:spChg>
        <pc:spChg chg="add del">
          <ac:chgData name="Kamchevska, Valerija" userId="26820ae4-31ee-4a5b-983f-5772b79434a7" providerId="ADAL" clId="{D1C6FC6C-37AF-4F6D-BDA0-1B3C59889062}" dt="2024-03-05T18:56:47.692" v="3285" actId="26606"/>
          <ac:spMkLst>
            <pc:docMk/>
            <pc:sldMk cId="1464265645" sldId="259"/>
            <ac:spMk id="8" creationId="{84697CDA-BDB7-4883-B48B-1D4EDB2F0E93}"/>
          </ac:spMkLst>
        </pc:spChg>
        <pc:spChg chg="add del">
          <ac:chgData name="Kamchevska, Valerija" userId="26820ae4-31ee-4a5b-983f-5772b79434a7" providerId="ADAL" clId="{D1C6FC6C-37AF-4F6D-BDA0-1B3C59889062}" dt="2024-03-05T18:57:11.058" v="3289" actId="26606"/>
          <ac:spMkLst>
            <pc:docMk/>
            <pc:sldMk cId="1464265645" sldId="259"/>
            <ac:spMk id="9" creationId="{AE2B703B-46F9-481A-A605-82E2A828C4FA}"/>
          </ac:spMkLst>
        </pc:spChg>
        <pc:spChg chg="add del">
          <ac:chgData name="Kamchevska, Valerija" userId="26820ae4-31ee-4a5b-983f-5772b79434a7" providerId="ADAL" clId="{D1C6FC6C-37AF-4F6D-BDA0-1B3C59889062}" dt="2024-03-05T18:56:47.692" v="3285" actId="26606"/>
          <ac:spMkLst>
            <pc:docMk/>
            <pc:sldMk cId="1464265645" sldId="259"/>
            <ac:spMk id="10" creationId="{6295B176-FA0E-4B6A-A190-5E2E82BEA57A}"/>
          </ac:spMkLst>
        </pc:spChg>
        <pc:spChg chg="add del">
          <ac:chgData name="Kamchevska, Valerija" userId="26820ae4-31ee-4a5b-983f-5772b79434a7" providerId="ADAL" clId="{D1C6FC6C-37AF-4F6D-BDA0-1B3C59889062}" dt="2024-03-05T18:57:11.058" v="3289" actId="26606"/>
          <ac:spMkLst>
            <pc:docMk/>
            <pc:sldMk cId="1464265645" sldId="259"/>
            <ac:spMk id="11" creationId="{F13BE4D7-0C3D-4906-B230-A1C5B4665CCF}"/>
          </ac:spMkLst>
        </pc:spChg>
        <pc:spChg chg="add del">
          <ac:chgData name="Kamchevska, Valerija" userId="26820ae4-31ee-4a5b-983f-5772b79434a7" providerId="ADAL" clId="{D1C6FC6C-37AF-4F6D-BDA0-1B3C59889062}" dt="2024-03-05T18:56:47.692" v="3285" actId="26606"/>
          <ac:spMkLst>
            <pc:docMk/>
            <pc:sldMk cId="1464265645" sldId="259"/>
            <ac:spMk id="12" creationId="{48F779DE-4744-42D6-9C74-33EC94460CCC}"/>
          </ac:spMkLst>
        </pc:spChg>
        <pc:spChg chg="add del">
          <ac:chgData name="Kamchevska, Valerija" userId="26820ae4-31ee-4a5b-983f-5772b79434a7" providerId="ADAL" clId="{D1C6FC6C-37AF-4F6D-BDA0-1B3C59889062}" dt="2024-03-05T18:57:26.501" v="3291" actId="26606"/>
          <ac:spMkLst>
            <pc:docMk/>
            <pc:sldMk cId="1464265645" sldId="259"/>
            <ac:spMk id="13" creationId="{AAD0DBB9-1A4B-4391-81D4-CB19F9AB918A}"/>
          </ac:spMkLst>
        </pc:spChg>
        <pc:spChg chg="add del">
          <ac:chgData name="Kamchevska, Valerija" userId="26820ae4-31ee-4a5b-983f-5772b79434a7" providerId="ADAL" clId="{D1C6FC6C-37AF-4F6D-BDA0-1B3C59889062}" dt="2024-03-05T18:56:53.500" v="3287" actId="26606"/>
          <ac:spMkLst>
            <pc:docMk/>
            <pc:sldMk cId="1464265645" sldId="259"/>
            <ac:spMk id="14" creationId="{84697CDA-BDB7-4883-B48B-1D4EDB2F0E93}"/>
          </ac:spMkLst>
        </pc:spChg>
        <pc:spChg chg="add del">
          <ac:chgData name="Kamchevska, Valerija" userId="26820ae4-31ee-4a5b-983f-5772b79434a7" providerId="ADAL" clId="{D1C6FC6C-37AF-4F6D-BDA0-1B3C59889062}" dt="2024-03-05T18:56:53.500" v="3287" actId="26606"/>
          <ac:spMkLst>
            <pc:docMk/>
            <pc:sldMk cId="1464265645" sldId="259"/>
            <ac:spMk id="15" creationId="{0DC0EC46-2230-4728-856D-F3531112101A}"/>
          </ac:spMkLst>
        </pc:spChg>
        <pc:spChg chg="add del">
          <ac:chgData name="Kamchevska, Valerija" userId="26820ae4-31ee-4a5b-983f-5772b79434a7" providerId="ADAL" clId="{D1C6FC6C-37AF-4F6D-BDA0-1B3C59889062}" dt="2024-03-05T18:56:53.500" v="3287" actId="26606"/>
          <ac:spMkLst>
            <pc:docMk/>
            <pc:sldMk cId="1464265645" sldId="259"/>
            <ac:spMk id="16" creationId="{16A12243-4887-4E89-8347-1146AE5D14FC}"/>
          </ac:spMkLst>
        </pc:spChg>
        <pc:spChg chg="add del">
          <ac:chgData name="Kamchevska, Valerija" userId="26820ae4-31ee-4a5b-983f-5772b79434a7" providerId="ADAL" clId="{D1C6FC6C-37AF-4F6D-BDA0-1B3C59889062}" dt="2024-03-05T18:57:26.501" v="3291" actId="26606"/>
          <ac:spMkLst>
            <pc:docMk/>
            <pc:sldMk cId="1464265645" sldId="259"/>
            <ac:spMk id="17" creationId="{BACC6370-2D7E-4714-9D71-7542949D7D5D}"/>
          </ac:spMkLst>
        </pc:spChg>
        <pc:spChg chg="add del">
          <ac:chgData name="Kamchevska, Valerija" userId="26820ae4-31ee-4a5b-983f-5772b79434a7" providerId="ADAL" clId="{D1C6FC6C-37AF-4F6D-BDA0-1B3C59889062}" dt="2024-03-05T18:57:26.501" v="3291" actId="26606"/>
          <ac:spMkLst>
            <pc:docMk/>
            <pc:sldMk cId="1464265645" sldId="259"/>
            <ac:spMk id="18" creationId="{F68B3F68-107C-434F-AA38-110D5EA91B85}"/>
          </ac:spMkLst>
        </pc:spChg>
        <pc:spChg chg="add del">
          <ac:chgData name="Kamchevska, Valerija" userId="26820ae4-31ee-4a5b-983f-5772b79434a7" providerId="ADAL" clId="{D1C6FC6C-37AF-4F6D-BDA0-1B3C59889062}" dt="2024-03-05T18:57:26.501" v="3291" actId="26606"/>
          <ac:spMkLst>
            <pc:docMk/>
            <pc:sldMk cId="1464265645" sldId="259"/>
            <ac:spMk id="19" creationId="{063BBA22-50EA-4C4D-BE05-F1CE4E63AA56}"/>
          </ac:spMkLst>
        </pc:spChg>
        <pc:graphicFrameChg chg="add del">
          <ac:chgData name="Kamchevska, Valerija" userId="26820ae4-31ee-4a5b-983f-5772b79434a7" providerId="ADAL" clId="{D1C6FC6C-37AF-4F6D-BDA0-1B3C59889062}" dt="2024-03-05T18:57:11.058" v="3289" actId="26606"/>
          <ac:graphicFrameMkLst>
            <pc:docMk/>
            <pc:sldMk cId="1464265645" sldId="259"/>
            <ac:graphicFrameMk id="5" creationId="{79B48F61-534B-596D-A698-3A856F2CF79E}"/>
          </ac:graphicFrameMkLst>
        </pc:graphicFrameChg>
        <pc:graphicFrameChg chg="add del">
          <ac:chgData name="Kamchevska, Valerija" userId="26820ae4-31ee-4a5b-983f-5772b79434a7" providerId="ADAL" clId="{D1C6FC6C-37AF-4F6D-BDA0-1B3C59889062}" dt="2024-03-05T18:57:26.501" v="3291" actId="26606"/>
          <ac:graphicFrameMkLst>
            <pc:docMk/>
            <pc:sldMk cId="1464265645" sldId="259"/>
            <ac:graphicFrameMk id="20" creationId="{2155F1BF-C7F7-488D-99AD-A3114CA07F17}"/>
          </ac:graphicFrameMkLst>
        </pc:graphicFrameChg>
        <pc:graphicFrameChg chg="add del">
          <ac:chgData name="Kamchevska, Valerija" userId="26820ae4-31ee-4a5b-983f-5772b79434a7" providerId="ADAL" clId="{D1C6FC6C-37AF-4F6D-BDA0-1B3C59889062}" dt="2024-03-05T18:57:49.242" v="3293" actId="26606"/>
          <ac:graphicFrameMkLst>
            <pc:docMk/>
            <pc:sldMk cId="1464265645" sldId="259"/>
            <ac:graphicFrameMk id="22" creationId="{6D2599FB-7DDD-28AE-0B68-68A4590C994E}"/>
          </ac:graphicFrameMkLst>
        </pc:graphicFrameChg>
        <pc:graphicFrameChg chg="add del">
          <ac:chgData name="Kamchevska, Valerija" userId="26820ae4-31ee-4a5b-983f-5772b79434a7" providerId="ADAL" clId="{D1C6FC6C-37AF-4F6D-BDA0-1B3C59889062}" dt="2024-03-05T18:57:53.107" v="3295" actId="26606"/>
          <ac:graphicFrameMkLst>
            <pc:docMk/>
            <pc:sldMk cId="1464265645" sldId="259"/>
            <ac:graphicFrameMk id="24" creationId="{E0A71795-8123-5857-AA4A-0F06A3A81BE3}"/>
          </ac:graphicFrameMkLst>
        </pc:graphicFrameChg>
        <pc:graphicFrameChg chg="add del">
          <ac:chgData name="Kamchevska, Valerija" userId="26820ae4-31ee-4a5b-983f-5772b79434a7" providerId="ADAL" clId="{D1C6FC6C-37AF-4F6D-BDA0-1B3C59889062}" dt="2024-03-05T18:57:59.465" v="3297" actId="26606"/>
          <ac:graphicFrameMkLst>
            <pc:docMk/>
            <pc:sldMk cId="1464265645" sldId="259"/>
            <ac:graphicFrameMk id="26" creationId="{6D2599FB-7DDD-28AE-0B68-68A4590C994E}"/>
          </ac:graphicFrameMkLst>
        </pc:graphicFrameChg>
        <pc:graphicFrameChg chg="add del">
          <ac:chgData name="Kamchevska, Valerija" userId="26820ae4-31ee-4a5b-983f-5772b79434a7" providerId="ADAL" clId="{D1C6FC6C-37AF-4F6D-BDA0-1B3C59889062}" dt="2024-03-05T18:58:07.326" v="3299" actId="26606"/>
          <ac:graphicFrameMkLst>
            <pc:docMk/>
            <pc:sldMk cId="1464265645" sldId="259"/>
            <ac:graphicFrameMk id="28" creationId="{E0A71795-8123-5857-AA4A-0F06A3A81BE3}"/>
          </ac:graphicFrameMkLst>
        </pc:graphicFrameChg>
        <pc:graphicFrameChg chg="add del">
          <ac:chgData name="Kamchevska, Valerija" userId="26820ae4-31ee-4a5b-983f-5772b79434a7" providerId="ADAL" clId="{D1C6FC6C-37AF-4F6D-BDA0-1B3C59889062}" dt="2024-03-05T18:58:26.524" v="3301" actId="26606"/>
          <ac:graphicFrameMkLst>
            <pc:docMk/>
            <pc:sldMk cId="1464265645" sldId="259"/>
            <ac:graphicFrameMk id="30" creationId="{D59AB96C-44DD-3E4A-489D-6066D572468E}"/>
          </ac:graphicFrameMkLst>
        </pc:graphicFrameChg>
        <pc:graphicFrameChg chg="add del mod">
          <ac:chgData name="Kamchevska, Valerija" userId="26820ae4-31ee-4a5b-983f-5772b79434a7" providerId="ADAL" clId="{D1C6FC6C-37AF-4F6D-BDA0-1B3C59889062}" dt="2024-03-05T19:08:24.324" v="3322" actId="26606"/>
          <ac:graphicFrameMkLst>
            <pc:docMk/>
            <pc:sldMk cId="1464265645" sldId="259"/>
            <ac:graphicFrameMk id="32" creationId="{6D2599FB-7DDD-28AE-0B68-68A4590C994E}"/>
          </ac:graphicFrameMkLst>
        </pc:graphicFrameChg>
      </pc:sldChg>
      <pc:sldChg chg="addSp delSp modSp mod setBg">
        <pc:chgData name="Kamchevska, Valerija" userId="26820ae4-31ee-4a5b-983f-5772b79434a7" providerId="ADAL" clId="{D1C6FC6C-37AF-4F6D-BDA0-1B3C59889062}" dt="2024-03-05T20:27:24.008" v="4953" actId="20577"/>
        <pc:sldMkLst>
          <pc:docMk/>
          <pc:sldMk cId="3347031684" sldId="260"/>
        </pc:sldMkLst>
        <pc:spChg chg="mod">
          <ac:chgData name="Kamchevska, Valerija" userId="26820ae4-31ee-4a5b-983f-5772b79434a7" providerId="ADAL" clId="{D1C6FC6C-37AF-4F6D-BDA0-1B3C59889062}" dt="2024-03-05T19:02:26.046" v="3316"/>
          <ac:spMkLst>
            <pc:docMk/>
            <pc:sldMk cId="3347031684" sldId="260"/>
            <ac:spMk id="2" creationId="{C270AEFB-5391-B4EC-983A-EBBA053E7436}"/>
          </ac:spMkLst>
        </pc:spChg>
        <pc:spChg chg="mod">
          <ac:chgData name="Kamchevska, Valerija" userId="26820ae4-31ee-4a5b-983f-5772b79434a7" providerId="ADAL" clId="{D1C6FC6C-37AF-4F6D-BDA0-1B3C59889062}" dt="2024-03-05T20:27:24.008" v="4953" actId="20577"/>
          <ac:spMkLst>
            <pc:docMk/>
            <pc:sldMk cId="3347031684" sldId="260"/>
            <ac:spMk id="3" creationId="{8991AE44-BF09-CD89-7C49-82AD61AB477C}"/>
          </ac:spMkLst>
        </pc:spChg>
        <pc:spChg chg="mod">
          <ac:chgData name="Kamchevska, Valerija" userId="26820ae4-31ee-4a5b-983f-5772b79434a7" providerId="ADAL" clId="{D1C6FC6C-37AF-4F6D-BDA0-1B3C59889062}" dt="2024-03-05T20:10:09.744" v="4594" actId="164"/>
          <ac:spMkLst>
            <pc:docMk/>
            <pc:sldMk cId="3347031684" sldId="260"/>
            <ac:spMk id="49" creationId="{5CF3D762-A20A-CD14-AB80-305933F37A88}"/>
          </ac:spMkLst>
        </pc:spChg>
        <pc:spChg chg="mod">
          <ac:chgData name="Kamchevska, Valerija" userId="26820ae4-31ee-4a5b-983f-5772b79434a7" providerId="ADAL" clId="{D1C6FC6C-37AF-4F6D-BDA0-1B3C59889062}" dt="2024-03-05T20:10:09.744" v="4594" actId="164"/>
          <ac:spMkLst>
            <pc:docMk/>
            <pc:sldMk cId="3347031684" sldId="260"/>
            <ac:spMk id="50" creationId="{178E8955-F907-7C61-2502-403B7709BF88}"/>
          </ac:spMkLst>
        </pc:spChg>
        <pc:spChg chg="mod">
          <ac:chgData name="Kamchevska, Valerija" userId="26820ae4-31ee-4a5b-983f-5772b79434a7" providerId="ADAL" clId="{D1C6FC6C-37AF-4F6D-BDA0-1B3C59889062}" dt="2024-03-05T20:10:09.744" v="4594" actId="164"/>
          <ac:spMkLst>
            <pc:docMk/>
            <pc:sldMk cId="3347031684" sldId="260"/>
            <ac:spMk id="51" creationId="{982EA0C2-AE45-FA90-20A1-2B7D83B8BA2D}"/>
          </ac:spMkLst>
        </pc:spChg>
        <pc:spChg chg="mod">
          <ac:chgData name="Kamchevska, Valerija" userId="26820ae4-31ee-4a5b-983f-5772b79434a7" providerId="ADAL" clId="{D1C6FC6C-37AF-4F6D-BDA0-1B3C59889062}" dt="2024-03-05T20:10:09.744" v="4594" actId="164"/>
          <ac:spMkLst>
            <pc:docMk/>
            <pc:sldMk cId="3347031684" sldId="260"/>
            <ac:spMk id="54" creationId="{6C10D0DF-15FA-44E6-163A-669963A69BB5}"/>
          </ac:spMkLst>
        </pc:spChg>
        <pc:spChg chg="mod">
          <ac:chgData name="Kamchevska, Valerija" userId="26820ae4-31ee-4a5b-983f-5772b79434a7" providerId="ADAL" clId="{D1C6FC6C-37AF-4F6D-BDA0-1B3C59889062}" dt="2024-03-05T20:10:09.744" v="4594" actId="164"/>
          <ac:spMkLst>
            <pc:docMk/>
            <pc:sldMk cId="3347031684" sldId="260"/>
            <ac:spMk id="57" creationId="{F0F483B2-9F55-6B1E-2553-3FF4B154FF01}"/>
          </ac:spMkLst>
        </pc:spChg>
        <pc:spChg chg="mod">
          <ac:chgData name="Kamchevska, Valerija" userId="26820ae4-31ee-4a5b-983f-5772b79434a7" providerId="ADAL" clId="{D1C6FC6C-37AF-4F6D-BDA0-1B3C59889062}" dt="2024-03-05T20:10:09.744" v="4594" actId="164"/>
          <ac:spMkLst>
            <pc:docMk/>
            <pc:sldMk cId="3347031684" sldId="260"/>
            <ac:spMk id="58" creationId="{99645A3D-D72A-F11B-AB47-D86A9E4B5CB0}"/>
          </ac:spMkLst>
        </pc:spChg>
        <pc:spChg chg="mod">
          <ac:chgData name="Kamchevska, Valerija" userId="26820ae4-31ee-4a5b-983f-5772b79434a7" providerId="ADAL" clId="{D1C6FC6C-37AF-4F6D-BDA0-1B3C59889062}" dt="2024-03-05T20:10:09.744" v="4594" actId="164"/>
          <ac:spMkLst>
            <pc:docMk/>
            <pc:sldMk cId="3347031684" sldId="260"/>
            <ac:spMk id="59" creationId="{5FE930DE-2F1A-2450-F7F1-D64C048ABF77}"/>
          </ac:spMkLst>
        </pc:spChg>
        <pc:spChg chg="mod">
          <ac:chgData name="Kamchevska, Valerija" userId="26820ae4-31ee-4a5b-983f-5772b79434a7" providerId="ADAL" clId="{D1C6FC6C-37AF-4F6D-BDA0-1B3C59889062}" dt="2024-03-05T20:10:09.744" v="4594" actId="164"/>
          <ac:spMkLst>
            <pc:docMk/>
            <pc:sldMk cId="3347031684" sldId="260"/>
            <ac:spMk id="60" creationId="{29F23CDA-C6F7-9BE9-29E5-A64D24DD947D}"/>
          </ac:spMkLst>
        </pc:spChg>
        <pc:spChg chg="mod">
          <ac:chgData name="Kamchevska, Valerija" userId="26820ae4-31ee-4a5b-983f-5772b79434a7" providerId="ADAL" clId="{D1C6FC6C-37AF-4F6D-BDA0-1B3C59889062}" dt="2024-03-05T20:10:09.744" v="4594" actId="164"/>
          <ac:spMkLst>
            <pc:docMk/>
            <pc:sldMk cId="3347031684" sldId="260"/>
            <ac:spMk id="61" creationId="{7B1E3A7C-DA87-FCC4-8FB3-796D6349C498}"/>
          </ac:spMkLst>
        </pc:spChg>
        <pc:spChg chg="mod">
          <ac:chgData name="Kamchevska, Valerija" userId="26820ae4-31ee-4a5b-983f-5772b79434a7" providerId="ADAL" clId="{D1C6FC6C-37AF-4F6D-BDA0-1B3C59889062}" dt="2024-03-05T20:10:09.744" v="4594" actId="164"/>
          <ac:spMkLst>
            <pc:docMk/>
            <pc:sldMk cId="3347031684" sldId="260"/>
            <ac:spMk id="62" creationId="{CC62E0F5-0689-EB68-8DEC-1FDFC2CD8974}"/>
          </ac:spMkLst>
        </pc:spChg>
        <pc:spChg chg="mod">
          <ac:chgData name="Kamchevska, Valerija" userId="26820ae4-31ee-4a5b-983f-5772b79434a7" providerId="ADAL" clId="{D1C6FC6C-37AF-4F6D-BDA0-1B3C59889062}" dt="2024-03-05T20:10:09.744" v="4594" actId="164"/>
          <ac:spMkLst>
            <pc:docMk/>
            <pc:sldMk cId="3347031684" sldId="260"/>
            <ac:spMk id="63" creationId="{BE09C144-78B7-19C3-EAAA-E00A3559900E}"/>
          </ac:spMkLst>
        </pc:spChg>
        <pc:spChg chg="mod">
          <ac:chgData name="Kamchevska, Valerija" userId="26820ae4-31ee-4a5b-983f-5772b79434a7" providerId="ADAL" clId="{D1C6FC6C-37AF-4F6D-BDA0-1B3C59889062}" dt="2024-03-05T20:10:09.744" v="4594" actId="164"/>
          <ac:spMkLst>
            <pc:docMk/>
            <pc:sldMk cId="3347031684" sldId="260"/>
            <ac:spMk id="64" creationId="{4F9C7FA5-1185-DEBB-BD9D-83BB9DD5A4F5}"/>
          </ac:spMkLst>
        </pc:spChg>
        <pc:spChg chg="mod">
          <ac:chgData name="Kamchevska, Valerija" userId="26820ae4-31ee-4a5b-983f-5772b79434a7" providerId="ADAL" clId="{D1C6FC6C-37AF-4F6D-BDA0-1B3C59889062}" dt="2024-03-05T20:10:09.744" v="4594" actId="164"/>
          <ac:spMkLst>
            <pc:docMk/>
            <pc:sldMk cId="3347031684" sldId="260"/>
            <ac:spMk id="70" creationId="{BD31467A-2A9E-C789-2F0B-A81CF7AB721B}"/>
          </ac:spMkLst>
        </pc:spChg>
        <pc:spChg chg="add del">
          <ac:chgData name="Kamchevska, Valerija" userId="26820ae4-31ee-4a5b-983f-5772b79434a7" providerId="ADAL" clId="{D1C6FC6C-37AF-4F6D-BDA0-1B3C59889062}" dt="2024-03-05T19:00:44.395" v="3310" actId="26606"/>
          <ac:spMkLst>
            <pc:docMk/>
            <pc:sldMk cId="3347031684" sldId="260"/>
            <ac:spMk id="78" creationId="{BACC6370-2D7E-4714-9D71-7542949D7D5D}"/>
          </ac:spMkLst>
        </pc:spChg>
        <pc:spChg chg="add del">
          <ac:chgData name="Kamchevska, Valerija" userId="26820ae4-31ee-4a5b-983f-5772b79434a7" providerId="ADAL" clId="{D1C6FC6C-37AF-4F6D-BDA0-1B3C59889062}" dt="2024-03-05T19:00:44.395" v="3310" actId="26606"/>
          <ac:spMkLst>
            <pc:docMk/>
            <pc:sldMk cId="3347031684" sldId="260"/>
            <ac:spMk id="80" creationId="{F68B3F68-107C-434F-AA38-110D5EA91B85}"/>
          </ac:spMkLst>
        </pc:spChg>
        <pc:spChg chg="add del">
          <ac:chgData name="Kamchevska, Valerija" userId="26820ae4-31ee-4a5b-983f-5772b79434a7" providerId="ADAL" clId="{D1C6FC6C-37AF-4F6D-BDA0-1B3C59889062}" dt="2024-03-05T19:00:44.395" v="3310" actId="26606"/>
          <ac:spMkLst>
            <pc:docMk/>
            <pc:sldMk cId="3347031684" sldId="260"/>
            <ac:spMk id="82" creationId="{AAD0DBB9-1A4B-4391-81D4-CB19F9AB918A}"/>
          </ac:spMkLst>
        </pc:spChg>
        <pc:spChg chg="add del">
          <ac:chgData name="Kamchevska, Valerija" userId="26820ae4-31ee-4a5b-983f-5772b79434a7" providerId="ADAL" clId="{D1C6FC6C-37AF-4F6D-BDA0-1B3C59889062}" dt="2024-03-05T19:00:44.395" v="3310" actId="26606"/>
          <ac:spMkLst>
            <pc:docMk/>
            <pc:sldMk cId="3347031684" sldId="260"/>
            <ac:spMk id="84" creationId="{063BBA22-50EA-4C4D-BE05-F1CE4E63AA56}"/>
          </ac:spMkLst>
        </pc:spChg>
        <pc:spChg chg="add del">
          <ac:chgData name="Kamchevska, Valerija" userId="26820ae4-31ee-4a5b-983f-5772b79434a7" providerId="ADAL" clId="{D1C6FC6C-37AF-4F6D-BDA0-1B3C59889062}" dt="2024-03-05T19:01:14.283" v="3312" actId="26606"/>
          <ac:spMkLst>
            <pc:docMk/>
            <pc:sldMk cId="3347031684" sldId="260"/>
            <ac:spMk id="86" creationId="{BACC6370-2D7E-4714-9D71-7542949D7D5D}"/>
          </ac:spMkLst>
        </pc:spChg>
        <pc:spChg chg="add del">
          <ac:chgData name="Kamchevska, Valerija" userId="26820ae4-31ee-4a5b-983f-5772b79434a7" providerId="ADAL" clId="{D1C6FC6C-37AF-4F6D-BDA0-1B3C59889062}" dt="2024-03-05T19:01:14.283" v="3312" actId="26606"/>
          <ac:spMkLst>
            <pc:docMk/>
            <pc:sldMk cId="3347031684" sldId="260"/>
            <ac:spMk id="87" creationId="{B444D337-4D9F-40A8-BA84-C0BFA7A8AD66}"/>
          </ac:spMkLst>
        </pc:spChg>
        <pc:spChg chg="add del">
          <ac:chgData name="Kamchevska, Valerija" userId="26820ae4-31ee-4a5b-983f-5772b79434a7" providerId="ADAL" clId="{D1C6FC6C-37AF-4F6D-BDA0-1B3C59889062}" dt="2024-03-05T19:01:14.283" v="3312" actId="26606"/>
          <ac:spMkLst>
            <pc:docMk/>
            <pc:sldMk cId="3347031684" sldId="260"/>
            <ac:spMk id="88" creationId="{70478D1D-B50E-41C8-8A55-36A53D449402}"/>
          </ac:spMkLst>
        </pc:spChg>
        <pc:grpChg chg="add mod">
          <ac:chgData name="Kamchevska, Valerija" userId="26820ae4-31ee-4a5b-983f-5772b79434a7" providerId="ADAL" clId="{D1C6FC6C-37AF-4F6D-BDA0-1B3C59889062}" dt="2024-03-05T20:10:09.744" v="4594" actId="164"/>
          <ac:grpSpMkLst>
            <pc:docMk/>
            <pc:sldMk cId="3347031684" sldId="260"/>
            <ac:grpSpMk id="4" creationId="{932C0FA3-4EB9-5F25-81DC-177BBE47C983}"/>
          </ac:grpSpMkLst>
        </pc:grpChg>
        <pc:cxnChg chg="mod">
          <ac:chgData name="Kamchevska, Valerija" userId="26820ae4-31ee-4a5b-983f-5772b79434a7" providerId="ADAL" clId="{D1C6FC6C-37AF-4F6D-BDA0-1B3C59889062}" dt="2024-03-05T20:10:09.744" v="4594" actId="164"/>
          <ac:cxnSpMkLst>
            <pc:docMk/>
            <pc:sldMk cId="3347031684" sldId="260"/>
            <ac:cxnSpMk id="5" creationId="{F52FF3ED-E387-AB61-FD78-ADF20C1CF03C}"/>
          </ac:cxnSpMkLst>
        </pc:cxnChg>
        <pc:cxnChg chg="mod">
          <ac:chgData name="Kamchevska, Valerija" userId="26820ae4-31ee-4a5b-983f-5772b79434a7" providerId="ADAL" clId="{D1C6FC6C-37AF-4F6D-BDA0-1B3C59889062}" dt="2024-03-05T20:10:09.744" v="4594" actId="164"/>
          <ac:cxnSpMkLst>
            <pc:docMk/>
            <pc:sldMk cId="3347031684" sldId="260"/>
            <ac:cxnSpMk id="7" creationId="{63F39868-1554-F49D-1D62-7492A131A980}"/>
          </ac:cxnSpMkLst>
        </pc:cxnChg>
        <pc:cxnChg chg="mod">
          <ac:chgData name="Kamchevska, Valerija" userId="26820ae4-31ee-4a5b-983f-5772b79434a7" providerId="ADAL" clId="{D1C6FC6C-37AF-4F6D-BDA0-1B3C59889062}" dt="2024-03-05T20:10:09.744" v="4594" actId="164"/>
          <ac:cxnSpMkLst>
            <pc:docMk/>
            <pc:sldMk cId="3347031684" sldId="260"/>
            <ac:cxnSpMk id="10" creationId="{4A86276D-81D6-8FD6-CEC0-46C7F35C2838}"/>
          </ac:cxnSpMkLst>
        </pc:cxnChg>
        <pc:cxnChg chg="mod">
          <ac:chgData name="Kamchevska, Valerija" userId="26820ae4-31ee-4a5b-983f-5772b79434a7" providerId="ADAL" clId="{D1C6FC6C-37AF-4F6D-BDA0-1B3C59889062}" dt="2024-03-05T20:10:09.744" v="4594" actId="164"/>
          <ac:cxnSpMkLst>
            <pc:docMk/>
            <pc:sldMk cId="3347031684" sldId="260"/>
            <ac:cxnSpMk id="11" creationId="{ECAA337B-041F-8E02-59E4-32030AD3CFA5}"/>
          </ac:cxnSpMkLst>
        </pc:cxnChg>
        <pc:cxnChg chg="mod">
          <ac:chgData name="Kamchevska, Valerija" userId="26820ae4-31ee-4a5b-983f-5772b79434a7" providerId="ADAL" clId="{D1C6FC6C-37AF-4F6D-BDA0-1B3C59889062}" dt="2024-03-05T20:10:09.744" v="4594" actId="164"/>
          <ac:cxnSpMkLst>
            <pc:docMk/>
            <pc:sldMk cId="3347031684" sldId="260"/>
            <ac:cxnSpMk id="13" creationId="{F2BB1759-2DFF-C23B-3FC0-531FE6C187A0}"/>
          </ac:cxnSpMkLst>
        </pc:cxnChg>
        <pc:cxnChg chg="mod">
          <ac:chgData name="Kamchevska, Valerija" userId="26820ae4-31ee-4a5b-983f-5772b79434a7" providerId="ADAL" clId="{D1C6FC6C-37AF-4F6D-BDA0-1B3C59889062}" dt="2024-03-05T20:10:09.744" v="4594" actId="164"/>
          <ac:cxnSpMkLst>
            <pc:docMk/>
            <pc:sldMk cId="3347031684" sldId="260"/>
            <ac:cxnSpMk id="52" creationId="{4C674F85-F7EE-27ED-5D12-659415C91785}"/>
          </ac:cxnSpMkLst>
        </pc:cxnChg>
        <pc:cxnChg chg="mod">
          <ac:chgData name="Kamchevska, Valerija" userId="26820ae4-31ee-4a5b-983f-5772b79434a7" providerId="ADAL" clId="{D1C6FC6C-37AF-4F6D-BDA0-1B3C59889062}" dt="2024-03-05T20:10:09.744" v="4594" actId="164"/>
          <ac:cxnSpMkLst>
            <pc:docMk/>
            <pc:sldMk cId="3347031684" sldId="260"/>
            <ac:cxnSpMk id="53" creationId="{720D54B8-F704-0EAC-3066-9C163E7BC2B9}"/>
          </ac:cxnSpMkLst>
        </pc:cxnChg>
        <pc:cxnChg chg="mod">
          <ac:chgData name="Kamchevska, Valerija" userId="26820ae4-31ee-4a5b-983f-5772b79434a7" providerId="ADAL" clId="{D1C6FC6C-37AF-4F6D-BDA0-1B3C59889062}" dt="2024-03-05T20:10:09.744" v="4594" actId="164"/>
          <ac:cxnSpMkLst>
            <pc:docMk/>
            <pc:sldMk cId="3347031684" sldId="260"/>
            <ac:cxnSpMk id="65" creationId="{2BE40999-4186-207B-3D39-A9D151175DB1}"/>
          </ac:cxnSpMkLst>
        </pc:cxnChg>
        <pc:cxnChg chg="mod">
          <ac:chgData name="Kamchevska, Valerija" userId="26820ae4-31ee-4a5b-983f-5772b79434a7" providerId="ADAL" clId="{D1C6FC6C-37AF-4F6D-BDA0-1B3C59889062}" dt="2024-03-05T20:10:09.744" v="4594" actId="164"/>
          <ac:cxnSpMkLst>
            <pc:docMk/>
            <pc:sldMk cId="3347031684" sldId="260"/>
            <ac:cxnSpMk id="72" creationId="{19442472-32C7-917E-2B82-155B3B017C86}"/>
          </ac:cxnSpMkLst>
        </pc:cxnChg>
        <pc:cxnChg chg="mod">
          <ac:chgData name="Kamchevska, Valerija" userId="26820ae4-31ee-4a5b-983f-5772b79434a7" providerId="ADAL" clId="{D1C6FC6C-37AF-4F6D-BDA0-1B3C59889062}" dt="2024-03-05T20:10:09.744" v="4594" actId="164"/>
          <ac:cxnSpMkLst>
            <pc:docMk/>
            <pc:sldMk cId="3347031684" sldId="260"/>
            <ac:cxnSpMk id="73" creationId="{1B733539-4CFB-A92F-E306-B81582E1160A}"/>
          </ac:cxnSpMkLst>
        </pc:cxnChg>
      </pc:sldChg>
      <pc:sldChg chg="addSp delSp modSp del mod setBg">
        <pc:chgData name="Kamchevska, Valerija" userId="26820ae4-31ee-4a5b-983f-5772b79434a7" providerId="ADAL" clId="{D1C6FC6C-37AF-4F6D-BDA0-1B3C59889062}" dt="2024-03-05T20:07:45.280" v="4515" actId="47"/>
        <pc:sldMkLst>
          <pc:docMk/>
          <pc:sldMk cId="835703482" sldId="261"/>
        </pc:sldMkLst>
        <pc:spChg chg="mod">
          <ac:chgData name="Kamchevska, Valerija" userId="26820ae4-31ee-4a5b-983f-5772b79434a7" providerId="ADAL" clId="{D1C6FC6C-37AF-4F6D-BDA0-1B3C59889062}" dt="2024-03-05T20:07:04.264" v="4508" actId="26606"/>
          <ac:spMkLst>
            <pc:docMk/>
            <pc:sldMk cId="835703482" sldId="261"/>
            <ac:spMk id="2" creationId="{C270AEFB-5391-B4EC-983A-EBBA053E7436}"/>
          </ac:spMkLst>
        </pc:spChg>
        <pc:spChg chg="del mod">
          <ac:chgData name="Kamchevska, Valerija" userId="26820ae4-31ee-4a5b-983f-5772b79434a7" providerId="ADAL" clId="{D1C6FC6C-37AF-4F6D-BDA0-1B3C59889062}" dt="2024-03-05T20:04:24" v="4489" actId="26606"/>
          <ac:spMkLst>
            <pc:docMk/>
            <pc:sldMk cId="835703482" sldId="261"/>
            <ac:spMk id="3" creationId="{8991AE44-BF09-CD89-7C49-82AD61AB477C}"/>
          </ac:spMkLst>
        </pc:spChg>
        <pc:spChg chg="add del">
          <ac:chgData name="Kamchevska, Valerija" userId="26820ae4-31ee-4a5b-983f-5772b79434a7" providerId="ADAL" clId="{D1C6FC6C-37AF-4F6D-BDA0-1B3C59889062}" dt="2024-03-05T20:03:01.777" v="4461" actId="26606"/>
          <ac:spMkLst>
            <pc:docMk/>
            <pc:sldMk cId="835703482" sldId="261"/>
            <ac:spMk id="5" creationId="{245A9F99-D9B1-4094-A2E2-B90AC1DB7B9C}"/>
          </ac:spMkLst>
        </pc:spChg>
        <pc:spChg chg="add del">
          <ac:chgData name="Kamchevska, Valerija" userId="26820ae4-31ee-4a5b-983f-5772b79434a7" providerId="ADAL" clId="{D1C6FC6C-37AF-4F6D-BDA0-1B3C59889062}" dt="2024-03-05T20:03:01.777" v="4461" actId="26606"/>
          <ac:spMkLst>
            <pc:docMk/>
            <pc:sldMk cId="835703482" sldId="261"/>
            <ac:spMk id="6" creationId="{B7FAF607-473A-4A43-A23D-BBFF5C4117BB}"/>
          </ac:spMkLst>
        </pc:spChg>
        <pc:spChg chg="add del">
          <ac:chgData name="Kamchevska, Valerija" userId="26820ae4-31ee-4a5b-983f-5772b79434a7" providerId="ADAL" clId="{D1C6FC6C-37AF-4F6D-BDA0-1B3C59889062}" dt="2024-03-05T19:58:54.415" v="4029" actId="26606"/>
          <ac:spMkLst>
            <pc:docMk/>
            <pc:sldMk cId="835703482" sldId="261"/>
            <ac:spMk id="8" creationId="{1B15ED52-F352-441B-82BF-E0EA34836D08}"/>
          </ac:spMkLst>
        </pc:spChg>
        <pc:spChg chg="add del">
          <ac:chgData name="Kamchevska, Valerija" userId="26820ae4-31ee-4a5b-983f-5772b79434a7" providerId="ADAL" clId="{D1C6FC6C-37AF-4F6D-BDA0-1B3C59889062}" dt="2024-03-05T19:58:54.415" v="4029" actId="26606"/>
          <ac:spMkLst>
            <pc:docMk/>
            <pc:sldMk cId="835703482" sldId="261"/>
            <ac:spMk id="10" creationId="{3B2E3793-BFE6-45A2-9B7B-E18844431C99}"/>
          </ac:spMkLst>
        </pc:spChg>
        <pc:spChg chg="add del">
          <ac:chgData name="Kamchevska, Valerija" userId="26820ae4-31ee-4a5b-983f-5772b79434a7" providerId="ADAL" clId="{D1C6FC6C-37AF-4F6D-BDA0-1B3C59889062}" dt="2024-03-05T19:58:54.415" v="4029" actId="26606"/>
          <ac:spMkLst>
            <pc:docMk/>
            <pc:sldMk cId="835703482" sldId="261"/>
            <ac:spMk id="12" creationId="{BC4C4868-CB8F-4AF9-9CDB-8108F2C19B67}"/>
          </ac:spMkLst>
        </pc:spChg>
        <pc:spChg chg="add mod">
          <ac:chgData name="Kamchevska, Valerija" userId="26820ae4-31ee-4a5b-983f-5772b79434a7" providerId="ADAL" clId="{D1C6FC6C-37AF-4F6D-BDA0-1B3C59889062}" dt="2024-03-05T20:07:32.597" v="4511" actId="21"/>
          <ac:spMkLst>
            <pc:docMk/>
            <pc:sldMk cId="835703482" sldId="261"/>
            <ac:spMk id="13" creationId="{C684CA00-1B22-9767-8CAB-9F77FD1EEB77}"/>
          </ac:spMkLst>
        </pc:spChg>
        <pc:spChg chg="add del">
          <ac:chgData name="Kamchevska, Valerija" userId="26820ae4-31ee-4a5b-983f-5772b79434a7" providerId="ADAL" clId="{D1C6FC6C-37AF-4F6D-BDA0-1B3C59889062}" dt="2024-03-05T19:58:54.415" v="4029" actId="26606"/>
          <ac:spMkLst>
            <pc:docMk/>
            <pc:sldMk cId="835703482" sldId="261"/>
            <ac:spMk id="14" creationId="{375E0459-6403-40CD-989D-56A4407CA12E}"/>
          </ac:spMkLst>
        </pc:spChg>
        <pc:spChg chg="add del">
          <ac:chgData name="Kamchevska, Valerija" userId="26820ae4-31ee-4a5b-983f-5772b79434a7" providerId="ADAL" clId="{D1C6FC6C-37AF-4F6D-BDA0-1B3C59889062}" dt="2024-03-05T19:58:54.415" v="4029" actId="26606"/>
          <ac:spMkLst>
            <pc:docMk/>
            <pc:sldMk cId="835703482" sldId="261"/>
            <ac:spMk id="16" creationId="{53E5B1A8-3AC9-4BD1-9BBC-78CA94F2D1BA}"/>
          </ac:spMkLst>
        </pc:spChg>
        <pc:spChg chg="add del">
          <ac:chgData name="Kamchevska, Valerija" userId="26820ae4-31ee-4a5b-983f-5772b79434a7" providerId="ADAL" clId="{D1C6FC6C-37AF-4F6D-BDA0-1B3C59889062}" dt="2024-03-05T19:59:10.044" v="4031" actId="26606"/>
          <ac:spMkLst>
            <pc:docMk/>
            <pc:sldMk cId="835703482" sldId="261"/>
            <ac:spMk id="18" creationId="{979E27D9-03C7-44E2-9FF8-15D0C8506AF7}"/>
          </ac:spMkLst>
        </pc:spChg>
        <pc:spChg chg="add del">
          <ac:chgData name="Kamchevska, Valerija" userId="26820ae4-31ee-4a5b-983f-5772b79434a7" providerId="ADAL" clId="{D1C6FC6C-37AF-4F6D-BDA0-1B3C59889062}" dt="2024-03-05T19:59:10.044" v="4031" actId="26606"/>
          <ac:spMkLst>
            <pc:docMk/>
            <pc:sldMk cId="835703482" sldId="261"/>
            <ac:spMk id="19" creationId="{EEBF1590-3B36-48EE-A89D-3B6F3CB256AB}"/>
          </ac:spMkLst>
        </pc:spChg>
        <pc:spChg chg="add del">
          <ac:chgData name="Kamchevska, Valerija" userId="26820ae4-31ee-4a5b-983f-5772b79434a7" providerId="ADAL" clId="{D1C6FC6C-37AF-4F6D-BDA0-1B3C59889062}" dt="2024-03-05T19:59:10.044" v="4031" actId="26606"/>
          <ac:spMkLst>
            <pc:docMk/>
            <pc:sldMk cId="835703482" sldId="261"/>
            <ac:spMk id="20" creationId="{AC8F6C8C-AB5A-4548-942D-E3FD40ACBC49}"/>
          </ac:spMkLst>
        </pc:spChg>
        <pc:spChg chg="add del">
          <ac:chgData name="Kamchevska, Valerija" userId="26820ae4-31ee-4a5b-983f-5772b79434a7" providerId="ADAL" clId="{D1C6FC6C-37AF-4F6D-BDA0-1B3C59889062}" dt="2024-03-05T20:03:56.806" v="4485" actId="26606"/>
          <ac:spMkLst>
            <pc:docMk/>
            <pc:sldMk cId="835703482" sldId="261"/>
            <ac:spMk id="21" creationId="{E02239D2-A05D-4A1C-9F06-FBA7FC730E1B}"/>
          </ac:spMkLst>
        </pc:spChg>
        <pc:spChg chg="add del">
          <ac:chgData name="Kamchevska, Valerija" userId="26820ae4-31ee-4a5b-983f-5772b79434a7" providerId="ADAL" clId="{D1C6FC6C-37AF-4F6D-BDA0-1B3C59889062}" dt="2024-03-05T20:03:55.374" v="4482" actId="26606"/>
          <ac:spMkLst>
            <pc:docMk/>
            <pc:sldMk cId="835703482" sldId="261"/>
            <ac:spMk id="27" creationId="{979E27D9-03C7-44E2-9FF8-15D0C8506AF7}"/>
          </ac:spMkLst>
        </pc:spChg>
        <pc:spChg chg="add del">
          <ac:chgData name="Kamchevska, Valerija" userId="26820ae4-31ee-4a5b-983f-5772b79434a7" providerId="ADAL" clId="{D1C6FC6C-37AF-4F6D-BDA0-1B3C59889062}" dt="2024-03-05T20:03:55.374" v="4482" actId="26606"/>
          <ac:spMkLst>
            <pc:docMk/>
            <pc:sldMk cId="835703482" sldId="261"/>
            <ac:spMk id="29" creationId="{EEBF1590-3B36-48EE-A89D-3B6F3CB256AB}"/>
          </ac:spMkLst>
        </pc:spChg>
        <pc:spChg chg="add del">
          <ac:chgData name="Kamchevska, Valerija" userId="26820ae4-31ee-4a5b-983f-5772b79434a7" providerId="ADAL" clId="{D1C6FC6C-37AF-4F6D-BDA0-1B3C59889062}" dt="2024-03-05T20:03:55.374" v="4482" actId="26606"/>
          <ac:spMkLst>
            <pc:docMk/>
            <pc:sldMk cId="835703482" sldId="261"/>
            <ac:spMk id="31" creationId="{AC8F6C8C-AB5A-4548-942D-E3FD40ACBC49}"/>
          </ac:spMkLst>
        </pc:spChg>
        <pc:spChg chg="add del">
          <ac:chgData name="Kamchevska, Valerija" userId="26820ae4-31ee-4a5b-983f-5772b79434a7" providerId="ADAL" clId="{D1C6FC6C-37AF-4F6D-BDA0-1B3C59889062}" dt="2024-03-05T20:03:56.790" v="4484" actId="26606"/>
          <ac:spMkLst>
            <pc:docMk/>
            <pc:sldMk cId="835703482" sldId="261"/>
            <ac:spMk id="33" creationId="{375E0459-6403-40CD-989D-56A4407CA12E}"/>
          </ac:spMkLst>
        </pc:spChg>
        <pc:spChg chg="add del">
          <ac:chgData name="Kamchevska, Valerija" userId="26820ae4-31ee-4a5b-983f-5772b79434a7" providerId="ADAL" clId="{D1C6FC6C-37AF-4F6D-BDA0-1B3C59889062}" dt="2024-03-05T20:03:56.790" v="4484" actId="26606"/>
          <ac:spMkLst>
            <pc:docMk/>
            <pc:sldMk cId="835703482" sldId="261"/>
            <ac:spMk id="34" creationId="{1B15ED52-F352-441B-82BF-E0EA34836D08}"/>
          </ac:spMkLst>
        </pc:spChg>
        <pc:spChg chg="add del">
          <ac:chgData name="Kamchevska, Valerija" userId="26820ae4-31ee-4a5b-983f-5772b79434a7" providerId="ADAL" clId="{D1C6FC6C-37AF-4F6D-BDA0-1B3C59889062}" dt="2024-03-05T20:03:56.790" v="4484" actId="26606"/>
          <ac:spMkLst>
            <pc:docMk/>
            <pc:sldMk cId="835703482" sldId="261"/>
            <ac:spMk id="35" creationId="{53E5B1A8-3AC9-4BD1-9BBC-78CA94F2D1BA}"/>
          </ac:spMkLst>
        </pc:spChg>
        <pc:spChg chg="add del">
          <ac:chgData name="Kamchevska, Valerija" userId="26820ae4-31ee-4a5b-983f-5772b79434a7" providerId="ADAL" clId="{D1C6FC6C-37AF-4F6D-BDA0-1B3C59889062}" dt="2024-03-05T20:03:56.790" v="4484" actId="26606"/>
          <ac:spMkLst>
            <pc:docMk/>
            <pc:sldMk cId="835703482" sldId="261"/>
            <ac:spMk id="36" creationId="{3B2E3793-BFE6-45A2-9B7B-E18844431C99}"/>
          </ac:spMkLst>
        </pc:spChg>
        <pc:spChg chg="add del">
          <ac:chgData name="Kamchevska, Valerija" userId="26820ae4-31ee-4a5b-983f-5772b79434a7" providerId="ADAL" clId="{D1C6FC6C-37AF-4F6D-BDA0-1B3C59889062}" dt="2024-03-05T20:03:56.790" v="4484" actId="26606"/>
          <ac:spMkLst>
            <pc:docMk/>
            <pc:sldMk cId="835703482" sldId="261"/>
            <ac:spMk id="37" creationId="{BC4C4868-CB8F-4AF9-9CDB-8108F2C19B67}"/>
          </ac:spMkLst>
        </pc:spChg>
        <pc:spChg chg="add del">
          <ac:chgData name="Kamchevska, Valerija" userId="26820ae4-31ee-4a5b-983f-5772b79434a7" providerId="ADAL" clId="{D1C6FC6C-37AF-4F6D-BDA0-1B3C59889062}" dt="2024-03-05T20:04:24" v="4489" actId="26606"/>
          <ac:spMkLst>
            <pc:docMk/>
            <pc:sldMk cId="835703482" sldId="261"/>
            <ac:spMk id="39" creationId="{979E27D9-03C7-44E2-9FF8-15D0C8506AF7}"/>
          </ac:spMkLst>
        </pc:spChg>
        <pc:spChg chg="add del">
          <ac:chgData name="Kamchevska, Valerija" userId="26820ae4-31ee-4a5b-983f-5772b79434a7" providerId="ADAL" clId="{D1C6FC6C-37AF-4F6D-BDA0-1B3C59889062}" dt="2024-03-05T20:04:24" v="4489" actId="26606"/>
          <ac:spMkLst>
            <pc:docMk/>
            <pc:sldMk cId="835703482" sldId="261"/>
            <ac:spMk id="40" creationId="{EEBF1590-3B36-48EE-A89D-3B6F3CB256AB}"/>
          </ac:spMkLst>
        </pc:spChg>
        <pc:spChg chg="add del">
          <ac:chgData name="Kamchevska, Valerija" userId="26820ae4-31ee-4a5b-983f-5772b79434a7" providerId="ADAL" clId="{D1C6FC6C-37AF-4F6D-BDA0-1B3C59889062}" dt="2024-03-05T20:04:24" v="4489" actId="26606"/>
          <ac:spMkLst>
            <pc:docMk/>
            <pc:sldMk cId="835703482" sldId="261"/>
            <ac:spMk id="41" creationId="{AC8F6C8C-AB5A-4548-942D-E3FD40ACBC49}"/>
          </ac:spMkLst>
        </pc:spChg>
        <pc:spChg chg="add del">
          <ac:chgData name="Kamchevska, Valerija" userId="26820ae4-31ee-4a5b-983f-5772b79434a7" providerId="ADAL" clId="{D1C6FC6C-37AF-4F6D-BDA0-1B3C59889062}" dt="2024-03-05T20:04:23.978" v="4488" actId="26606"/>
          <ac:spMkLst>
            <pc:docMk/>
            <pc:sldMk cId="835703482" sldId="261"/>
            <ac:spMk id="46" creationId="{979E27D9-03C7-44E2-9FF8-15D0C8506AF7}"/>
          </ac:spMkLst>
        </pc:spChg>
        <pc:spChg chg="add del">
          <ac:chgData name="Kamchevska, Valerija" userId="26820ae4-31ee-4a5b-983f-5772b79434a7" providerId="ADAL" clId="{D1C6FC6C-37AF-4F6D-BDA0-1B3C59889062}" dt="2024-03-05T20:04:23.978" v="4488" actId="26606"/>
          <ac:spMkLst>
            <pc:docMk/>
            <pc:sldMk cId="835703482" sldId="261"/>
            <ac:spMk id="48" creationId="{EEBF1590-3B36-48EE-A89D-3B6F3CB256AB}"/>
          </ac:spMkLst>
        </pc:spChg>
        <pc:spChg chg="add del">
          <ac:chgData name="Kamchevska, Valerija" userId="26820ae4-31ee-4a5b-983f-5772b79434a7" providerId="ADAL" clId="{D1C6FC6C-37AF-4F6D-BDA0-1B3C59889062}" dt="2024-03-05T20:04:23.978" v="4488" actId="26606"/>
          <ac:spMkLst>
            <pc:docMk/>
            <pc:sldMk cId="835703482" sldId="261"/>
            <ac:spMk id="50" creationId="{AC8F6C8C-AB5A-4548-942D-E3FD40ACBC49}"/>
          </ac:spMkLst>
        </pc:spChg>
        <pc:spChg chg="add del">
          <ac:chgData name="Kamchevska, Valerija" userId="26820ae4-31ee-4a5b-983f-5772b79434a7" providerId="ADAL" clId="{D1C6FC6C-37AF-4F6D-BDA0-1B3C59889062}" dt="2024-03-05T20:07:04.264" v="4509" actId="26606"/>
          <ac:spMkLst>
            <pc:docMk/>
            <pc:sldMk cId="835703482" sldId="261"/>
            <ac:spMk id="52" creationId="{979E27D9-03C7-44E2-9FF8-15D0C8506AF7}"/>
          </ac:spMkLst>
        </pc:spChg>
        <pc:spChg chg="add del">
          <ac:chgData name="Kamchevska, Valerija" userId="26820ae4-31ee-4a5b-983f-5772b79434a7" providerId="ADAL" clId="{D1C6FC6C-37AF-4F6D-BDA0-1B3C59889062}" dt="2024-03-05T20:07:04.264" v="4509" actId="26606"/>
          <ac:spMkLst>
            <pc:docMk/>
            <pc:sldMk cId="835703482" sldId="261"/>
            <ac:spMk id="53" creationId="{EEBF1590-3B36-48EE-A89D-3B6F3CB256AB}"/>
          </ac:spMkLst>
        </pc:spChg>
        <pc:spChg chg="add del">
          <ac:chgData name="Kamchevska, Valerija" userId="26820ae4-31ee-4a5b-983f-5772b79434a7" providerId="ADAL" clId="{D1C6FC6C-37AF-4F6D-BDA0-1B3C59889062}" dt="2024-03-05T20:07:04.264" v="4509" actId="26606"/>
          <ac:spMkLst>
            <pc:docMk/>
            <pc:sldMk cId="835703482" sldId="261"/>
            <ac:spMk id="54" creationId="{AC8F6C8C-AB5A-4548-942D-E3FD40ACBC49}"/>
          </ac:spMkLst>
        </pc:spChg>
        <pc:spChg chg="add del">
          <ac:chgData name="Kamchevska, Valerija" userId="26820ae4-31ee-4a5b-983f-5772b79434a7" providerId="ADAL" clId="{D1C6FC6C-37AF-4F6D-BDA0-1B3C59889062}" dt="2024-03-05T20:05:03.289" v="4492" actId="26606"/>
          <ac:spMkLst>
            <pc:docMk/>
            <pc:sldMk cId="835703482" sldId="261"/>
            <ac:spMk id="59" creationId="{BACC6370-2D7E-4714-9D71-7542949D7D5D}"/>
          </ac:spMkLst>
        </pc:spChg>
        <pc:spChg chg="add del">
          <ac:chgData name="Kamchevska, Valerija" userId="26820ae4-31ee-4a5b-983f-5772b79434a7" providerId="ADAL" clId="{D1C6FC6C-37AF-4F6D-BDA0-1B3C59889062}" dt="2024-03-05T20:07:04.264" v="4508" actId="26606"/>
          <ac:spMkLst>
            <pc:docMk/>
            <pc:sldMk cId="835703482" sldId="261"/>
            <ac:spMk id="60" creationId="{CEEF22E7-C7EB-4303-91B7-B38A2A46C2B4}"/>
          </ac:spMkLst>
        </pc:spChg>
        <pc:spChg chg="add del">
          <ac:chgData name="Kamchevska, Valerija" userId="26820ae4-31ee-4a5b-983f-5772b79434a7" providerId="ADAL" clId="{D1C6FC6C-37AF-4F6D-BDA0-1B3C59889062}" dt="2024-03-05T20:05:03.289" v="4492" actId="26606"/>
          <ac:spMkLst>
            <pc:docMk/>
            <pc:sldMk cId="835703482" sldId="261"/>
            <ac:spMk id="61" creationId="{F68B3F68-107C-434F-AA38-110D5EA91B85}"/>
          </ac:spMkLst>
        </pc:spChg>
        <pc:spChg chg="add">
          <ac:chgData name="Kamchevska, Valerija" userId="26820ae4-31ee-4a5b-983f-5772b79434a7" providerId="ADAL" clId="{D1C6FC6C-37AF-4F6D-BDA0-1B3C59889062}" dt="2024-03-05T20:07:04.264" v="4509" actId="26606"/>
          <ac:spMkLst>
            <pc:docMk/>
            <pc:sldMk cId="835703482" sldId="261"/>
            <ac:spMk id="62" creationId="{979E27D9-03C7-44E2-9FF8-15D0C8506AF7}"/>
          </ac:spMkLst>
        </pc:spChg>
        <pc:spChg chg="add del">
          <ac:chgData name="Kamchevska, Valerija" userId="26820ae4-31ee-4a5b-983f-5772b79434a7" providerId="ADAL" clId="{D1C6FC6C-37AF-4F6D-BDA0-1B3C59889062}" dt="2024-03-05T20:05:03.289" v="4492" actId="26606"/>
          <ac:spMkLst>
            <pc:docMk/>
            <pc:sldMk cId="835703482" sldId="261"/>
            <ac:spMk id="63" creationId="{AAD0DBB9-1A4B-4391-81D4-CB19F9AB918A}"/>
          </ac:spMkLst>
        </pc:spChg>
        <pc:spChg chg="add">
          <ac:chgData name="Kamchevska, Valerija" userId="26820ae4-31ee-4a5b-983f-5772b79434a7" providerId="ADAL" clId="{D1C6FC6C-37AF-4F6D-BDA0-1B3C59889062}" dt="2024-03-05T20:07:04.264" v="4509" actId="26606"/>
          <ac:spMkLst>
            <pc:docMk/>
            <pc:sldMk cId="835703482" sldId="261"/>
            <ac:spMk id="64" creationId="{EEBF1590-3B36-48EE-A89D-3B6F3CB256AB}"/>
          </ac:spMkLst>
        </pc:spChg>
        <pc:spChg chg="add del">
          <ac:chgData name="Kamchevska, Valerija" userId="26820ae4-31ee-4a5b-983f-5772b79434a7" providerId="ADAL" clId="{D1C6FC6C-37AF-4F6D-BDA0-1B3C59889062}" dt="2024-03-05T20:05:03.289" v="4492" actId="26606"/>
          <ac:spMkLst>
            <pc:docMk/>
            <pc:sldMk cId="835703482" sldId="261"/>
            <ac:spMk id="65" creationId="{063BBA22-50EA-4C4D-BE05-F1CE4E63AA56}"/>
          </ac:spMkLst>
        </pc:spChg>
        <pc:spChg chg="add">
          <ac:chgData name="Kamchevska, Valerija" userId="26820ae4-31ee-4a5b-983f-5772b79434a7" providerId="ADAL" clId="{D1C6FC6C-37AF-4F6D-BDA0-1B3C59889062}" dt="2024-03-05T20:07:04.264" v="4509" actId="26606"/>
          <ac:spMkLst>
            <pc:docMk/>
            <pc:sldMk cId="835703482" sldId="261"/>
            <ac:spMk id="66" creationId="{AC8F6C8C-AB5A-4548-942D-E3FD40ACBC49}"/>
          </ac:spMkLst>
        </pc:spChg>
        <pc:grpChg chg="add del">
          <ac:chgData name="Kamchevska, Valerija" userId="26820ae4-31ee-4a5b-983f-5772b79434a7" providerId="ADAL" clId="{D1C6FC6C-37AF-4F6D-BDA0-1B3C59889062}" dt="2024-03-05T20:03:01.777" v="4461" actId="26606"/>
          <ac:grpSpMkLst>
            <pc:docMk/>
            <pc:sldMk cId="835703482" sldId="261"/>
            <ac:grpSpMk id="9" creationId="{C5F6476F-D303-44D3-B30F-1BA348F0F64A}"/>
          </ac:grpSpMkLst>
        </pc:grpChg>
        <pc:graphicFrameChg chg="add del mod modGraphic">
          <ac:chgData name="Kamchevska, Valerija" userId="26820ae4-31ee-4a5b-983f-5772b79434a7" providerId="ADAL" clId="{D1C6FC6C-37AF-4F6D-BDA0-1B3C59889062}" dt="2024-03-05T20:07:32.597" v="4511" actId="21"/>
          <ac:graphicFrameMkLst>
            <pc:docMk/>
            <pc:sldMk cId="835703482" sldId="261"/>
            <ac:graphicFrameMk id="43" creationId="{E32855A9-4779-0131-95AE-29607149BE05}"/>
          </ac:graphicFrameMkLst>
        </pc:graphicFrameChg>
        <pc:picChg chg="add del">
          <ac:chgData name="Kamchevska, Valerija" userId="26820ae4-31ee-4a5b-983f-5772b79434a7" providerId="ADAL" clId="{D1C6FC6C-37AF-4F6D-BDA0-1B3C59889062}" dt="2024-03-05T20:03:01.777" v="4461" actId="26606"/>
          <ac:picMkLst>
            <pc:docMk/>
            <pc:sldMk cId="835703482" sldId="261"/>
            <ac:picMk id="7" creationId="{4EEE46C1-FF0E-828C-2C4D-309829B52DCA}"/>
          </ac:picMkLst>
        </pc:picChg>
        <pc:picChg chg="add del ord">
          <ac:chgData name="Kamchevska, Valerija" userId="26820ae4-31ee-4a5b-983f-5772b79434a7" providerId="ADAL" clId="{D1C6FC6C-37AF-4F6D-BDA0-1B3C59889062}" dt="2024-03-05T20:04:08.487" v="4486" actId="478"/>
          <ac:picMkLst>
            <pc:docMk/>
            <pc:sldMk cId="835703482" sldId="261"/>
            <ac:picMk id="22" creationId="{69BCB0F1-7FEB-CB69-E7E2-6C94C2AED59F}"/>
          </ac:picMkLst>
        </pc:picChg>
        <pc:picChg chg="add del">
          <ac:chgData name="Kamchevska, Valerija" userId="26820ae4-31ee-4a5b-983f-5772b79434a7" providerId="ADAL" clId="{D1C6FC6C-37AF-4F6D-BDA0-1B3C59889062}" dt="2024-03-05T20:07:04.264" v="4508" actId="26606"/>
          <ac:picMkLst>
            <pc:docMk/>
            <pc:sldMk cId="835703482" sldId="261"/>
            <ac:picMk id="56" creationId="{4ADE9AB8-9616-43B3-BCB7-0A39D7BEE641}"/>
          </ac:picMkLst>
        </pc:picChg>
      </pc:sldChg>
      <pc:sldChg chg="addSp delSp modSp del mod setBg">
        <pc:chgData name="Kamchevska, Valerija" userId="26820ae4-31ee-4a5b-983f-5772b79434a7" providerId="ADAL" clId="{D1C6FC6C-37AF-4F6D-BDA0-1B3C59889062}" dt="2024-03-05T19:49:16.519" v="3832" actId="47"/>
        <pc:sldMkLst>
          <pc:docMk/>
          <pc:sldMk cId="948973941" sldId="262"/>
        </pc:sldMkLst>
        <pc:spChg chg="mod">
          <ac:chgData name="Kamchevska, Valerija" userId="26820ae4-31ee-4a5b-983f-5772b79434a7" providerId="ADAL" clId="{D1C6FC6C-37AF-4F6D-BDA0-1B3C59889062}" dt="2024-03-05T19:02:26.046" v="3316"/>
          <ac:spMkLst>
            <pc:docMk/>
            <pc:sldMk cId="948973941" sldId="262"/>
            <ac:spMk id="2" creationId="{C270AEFB-5391-B4EC-983A-EBBA053E7436}"/>
          </ac:spMkLst>
        </pc:spChg>
        <pc:spChg chg="add del mod">
          <ac:chgData name="Kamchevska, Valerija" userId="26820ae4-31ee-4a5b-983f-5772b79434a7" providerId="ADAL" clId="{D1C6FC6C-37AF-4F6D-BDA0-1B3C59889062}" dt="2024-03-05T19:02:26.046" v="3316"/>
          <ac:spMkLst>
            <pc:docMk/>
            <pc:sldMk cId="948973941" sldId="262"/>
            <ac:spMk id="3" creationId="{8991AE44-BF09-CD89-7C49-82AD61AB477C}"/>
          </ac:spMkLst>
        </pc:spChg>
        <pc:spChg chg="add del">
          <ac:chgData name="Kamchevska, Valerija" userId="26820ae4-31ee-4a5b-983f-5772b79434a7" providerId="ADAL" clId="{D1C6FC6C-37AF-4F6D-BDA0-1B3C59889062}" dt="2024-03-05T18:52:09.878" v="3258" actId="26606"/>
          <ac:spMkLst>
            <pc:docMk/>
            <pc:sldMk cId="948973941" sldId="262"/>
            <ac:spMk id="8" creationId="{17718681-A12E-49D6-9925-DD7C68176D61}"/>
          </ac:spMkLst>
        </pc:spChg>
        <pc:spChg chg="add del">
          <ac:chgData name="Kamchevska, Valerija" userId="26820ae4-31ee-4a5b-983f-5772b79434a7" providerId="ADAL" clId="{D1C6FC6C-37AF-4F6D-BDA0-1B3C59889062}" dt="2024-03-05T18:52:17.567" v="3260" actId="26606"/>
          <ac:spMkLst>
            <pc:docMk/>
            <pc:sldMk cId="948973941" sldId="262"/>
            <ac:spMk id="9" creationId="{BACC6370-2D7E-4714-9D71-7542949D7D5D}"/>
          </ac:spMkLst>
        </pc:spChg>
        <pc:spChg chg="add del">
          <ac:chgData name="Kamchevska, Valerija" userId="26820ae4-31ee-4a5b-983f-5772b79434a7" providerId="ADAL" clId="{D1C6FC6C-37AF-4F6D-BDA0-1B3C59889062}" dt="2024-03-05T18:52:09.878" v="3258" actId="26606"/>
          <ac:spMkLst>
            <pc:docMk/>
            <pc:sldMk cId="948973941" sldId="262"/>
            <ac:spMk id="10" creationId="{FBD77573-9EF2-4C35-8285-A1CF6FBB0EA5}"/>
          </ac:spMkLst>
        </pc:spChg>
        <pc:spChg chg="add del">
          <ac:chgData name="Kamchevska, Valerija" userId="26820ae4-31ee-4a5b-983f-5772b79434a7" providerId="ADAL" clId="{D1C6FC6C-37AF-4F6D-BDA0-1B3C59889062}" dt="2024-03-05T18:52:17.567" v="3260" actId="26606"/>
          <ac:spMkLst>
            <pc:docMk/>
            <pc:sldMk cId="948973941" sldId="262"/>
            <ac:spMk id="11" creationId="{F68B3F68-107C-434F-AA38-110D5EA91B85}"/>
          </ac:spMkLst>
        </pc:spChg>
        <pc:spChg chg="add del">
          <ac:chgData name="Kamchevska, Valerija" userId="26820ae4-31ee-4a5b-983f-5772b79434a7" providerId="ADAL" clId="{D1C6FC6C-37AF-4F6D-BDA0-1B3C59889062}" dt="2024-03-05T18:52:17.567" v="3260" actId="26606"/>
          <ac:spMkLst>
            <pc:docMk/>
            <pc:sldMk cId="948973941" sldId="262"/>
            <ac:spMk id="13" creationId="{AAD0DBB9-1A4B-4391-81D4-CB19F9AB918A}"/>
          </ac:spMkLst>
        </pc:spChg>
        <pc:spChg chg="add del">
          <ac:chgData name="Kamchevska, Valerija" userId="26820ae4-31ee-4a5b-983f-5772b79434a7" providerId="ADAL" clId="{D1C6FC6C-37AF-4F6D-BDA0-1B3C59889062}" dt="2024-03-05T18:52:17.567" v="3260" actId="26606"/>
          <ac:spMkLst>
            <pc:docMk/>
            <pc:sldMk cId="948973941" sldId="262"/>
            <ac:spMk id="15" creationId="{063BBA22-50EA-4C4D-BE05-F1CE4E63AA56}"/>
          </ac:spMkLst>
        </pc:spChg>
        <pc:spChg chg="add del">
          <ac:chgData name="Kamchevska, Valerija" userId="26820ae4-31ee-4a5b-983f-5772b79434a7" providerId="ADAL" clId="{D1C6FC6C-37AF-4F6D-BDA0-1B3C59889062}" dt="2024-03-05T18:52:47.208" v="3262" actId="26606"/>
          <ac:spMkLst>
            <pc:docMk/>
            <pc:sldMk cId="948973941" sldId="262"/>
            <ac:spMk id="17" creationId="{17718681-A12E-49D6-9925-DD7C68176D61}"/>
          </ac:spMkLst>
        </pc:spChg>
        <pc:spChg chg="add del">
          <ac:chgData name="Kamchevska, Valerija" userId="26820ae4-31ee-4a5b-983f-5772b79434a7" providerId="ADAL" clId="{D1C6FC6C-37AF-4F6D-BDA0-1B3C59889062}" dt="2024-03-05T18:52:47.208" v="3262" actId="26606"/>
          <ac:spMkLst>
            <pc:docMk/>
            <pc:sldMk cId="948973941" sldId="262"/>
            <ac:spMk id="18" creationId="{FBD77573-9EF2-4C35-8285-A1CF6FBB0EA5}"/>
          </ac:spMkLst>
        </pc:spChg>
        <pc:spChg chg="add del">
          <ac:chgData name="Kamchevska, Valerija" userId="26820ae4-31ee-4a5b-983f-5772b79434a7" providerId="ADAL" clId="{D1C6FC6C-37AF-4F6D-BDA0-1B3C59889062}" dt="2024-03-05T18:52:47.208" v="3262" actId="26606"/>
          <ac:spMkLst>
            <pc:docMk/>
            <pc:sldMk cId="948973941" sldId="262"/>
            <ac:spMk id="19" creationId="{8991AE44-BF09-CD89-7C49-82AD61AB477C}"/>
          </ac:spMkLst>
        </pc:spChg>
        <pc:spChg chg="add del">
          <ac:chgData name="Kamchevska, Valerija" userId="26820ae4-31ee-4a5b-983f-5772b79434a7" providerId="ADAL" clId="{D1C6FC6C-37AF-4F6D-BDA0-1B3C59889062}" dt="2024-03-05T18:53:06.234" v="3264" actId="26606"/>
          <ac:spMkLst>
            <pc:docMk/>
            <pc:sldMk cId="948973941" sldId="262"/>
            <ac:spMk id="21" creationId="{68717E5B-2C1D-4094-9D25-6FF6FBD92379}"/>
          </ac:spMkLst>
        </pc:spChg>
        <pc:spChg chg="add del">
          <ac:chgData name="Kamchevska, Valerija" userId="26820ae4-31ee-4a5b-983f-5772b79434a7" providerId="ADAL" clId="{D1C6FC6C-37AF-4F6D-BDA0-1B3C59889062}" dt="2024-03-05T18:53:06.234" v="3264" actId="26606"/>
          <ac:spMkLst>
            <pc:docMk/>
            <pc:sldMk cId="948973941" sldId="262"/>
            <ac:spMk id="22" creationId="{6B6E033A-DB2E-49B8-B600-B38E0C280263}"/>
          </ac:spMkLst>
        </pc:spChg>
        <pc:spChg chg="add del">
          <ac:chgData name="Kamchevska, Valerija" userId="26820ae4-31ee-4a5b-983f-5772b79434a7" providerId="ADAL" clId="{D1C6FC6C-37AF-4F6D-BDA0-1B3C59889062}" dt="2024-03-05T18:53:06.234" v="3264" actId="26606"/>
          <ac:spMkLst>
            <pc:docMk/>
            <pc:sldMk cId="948973941" sldId="262"/>
            <ac:spMk id="23" creationId="{8991AE44-BF09-CD89-7C49-82AD61AB477C}"/>
          </ac:spMkLst>
        </pc:spChg>
        <pc:graphicFrameChg chg="add del">
          <ac:chgData name="Kamchevska, Valerija" userId="26820ae4-31ee-4a5b-983f-5772b79434a7" providerId="ADAL" clId="{D1C6FC6C-37AF-4F6D-BDA0-1B3C59889062}" dt="2024-03-05T18:52:17.567" v="3260" actId="26606"/>
          <ac:graphicFrameMkLst>
            <pc:docMk/>
            <pc:sldMk cId="948973941" sldId="262"/>
            <ac:graphicFrameMk id="12" creationId="{90E2CB7C-7F21-F5AF-41E4-AD5C13EDAA4E}"/>
          </ac:graphicFrameMkLst>
        </pc:graphicFrameChg>
        <pc:graphicFrameChg chg="add del">
          <ac:chgData name="Kamchevska, Valerija" userId="26820ae4-31ee-4a5b-983f-5772b79434a7" providerId="ADAL" clId="{D1C6FC6C-37AF-4F6D-BDA0-1B3C59889062}" dt="2024-03-05T18:53:25.099" v="3266" actId="26606"/>
          <ac:graphicFrameMkLst>
            <pc:docMk/>
            <pc:sldMk cId="948973941" sldId="262"/>
            <ac:graphicFrameMk id="25" creationId="{41A839A8-3602-DD9B-6F90-E4E50AC30666}"/>
          </ac:graphicFrameMkLst>
        </pc:graphicFrameChg>
        <pc:graphicFrameChg chg="add del">
          <ac:chgData name="Kamchevska, Valerija" userId="26820ae4-31ee-4a5b-983f-5772b79434a7" providerId="ADAL" clId="{D1C6FC6C-37AF-4F6D-BDA0-1B3C59889062}" dt="2024-03-05T18:53:27.323" v="3268" actId="26606"/>
          <ac:graphicFrameMkLst>
            <pc:docMk/>
            <pc:sldMk cId="948973941" sldId="262"/>
            <ac:graphicFrameMk id="27" creationId="{D0444F62-A543-A2FE-E3A8-55923EAD588A}"/>
          </ac:graphicFrameMkLst>
        </pc:graphicFrameChg>
        <pc:graphicFrameChg chg="add del">
          <ac:chgData name="Kamchevska, Valerija" userId="26820ae4-31ee-4a5b-983f-5772b79434a7" providerId="ADAL" clId="{D1C6FC6C-37AF-4F6D-BDA0-1B3C59889062}" dt="2024-03-05T18:54:23.575" v="3272" actId="26606"/>
          <ac:graphicFrameMkLst>
            <pc:docMk/>
            <pc:sldMk cId="948973941" sldId="262"/>
            <ac:graphicFrameMk id="29" creationId="{41A839A8-3602-DD9B-6F90-E4E50AC30666}"/>
          </ac:graphicFrameMkLst>
        </pc:graphicFrameChg>
      </pc:sldChg>
      <pc:sldChg chg="del">
        <pc:chgData name="Kamchevska, Valerija" userId="26820ae4-31ee-4a5b-983f-5772b79434a7" providerId="ADAL" clId="{D1C6FC6C-37AF-4F6D-BDA0-1B3C59889062}" dt="2024-03-04T21:23:54.197" v="1464" actId="47"/>
        <pc:sldMkLst>
          <pc:docMk/>
          <pc:sldMk cId="1463778130" sldId="263"/>
        </pc:sldMkLst>
      </pc:sldChg>
      <pc:sldChg chg="addSp delSp modSp mod setBg addAnim delAnim delDesignElem">
        <pc:chgData name="Kamchevska, Valerija" userId="26820ae4-31ee-4a5b-983f-5772b79434a7" providerId="ADAL" clId="{D1C6FC6C-37AF-4F6D-BDA0-1B3C59889062}" dt="2024-03-05T20:33:26.382" v="4955"/>
        <pc:sldMkLst>
          <pc:docMk/>
          <pc:sldMk cId="1840740347" sldId="264"/>
        </pc:sldMkLst>
        <pc:spChg chg="mod">
          <ac:chgData name="Kamchevska, Valerija" userId="26820ae4-31ee-4a5b-983f-5772b79434a7" providerId="ADAL" clId="{D1C6FC6C-37AF-4F6D-BDA0-1B3C59889062}" dt="2024-03-05T20:33:26.382" v="4954" actId="26606"/>
          <ac:spMkLst>
            <pc:docMk/>
            <pc:sldMk cId="1840740347" sldId="264"/>
            <ac:spMk id="2" creationId="{5973968D-B55B-CEF6-2A41-F30407ED2A31}"/>
          </ac:spMkLst>
        </pc:spChg>
        <pc:spChg chg="add del mod">
          <ac:chgData name="Kamchevska, Valerija" userId="26820ae4-31ee-4a5b-983f-5772b79434a7" providerId="ADAL" clId="{D1C6FC6C-37AF-4F6D-BDA0-1B3C59889062}" dt="2024-03-05T18:12:13.799" v="2755" actId="478"/>
          <ac:spMkLst>
            <pc:docMk/>
            <pc:sldMk cId="1840740347" sldId="264"/>
            <ac:spMk id="3" creationId="{0CF8F18F-AE0B-C9BC-CEAC-3AE0989EFC14}"/>
          </ac:spMkLst>
        </pc:spChg>
        <pc:spChg chg="add">
          <ac:chgData name="Kamchevska, Valerija" userId="26820ae4-31ee-4a5b-983f-5772b79434a7" providerId="ADAL" clId="{D1C6FC6C-37AF-4F6D-BDA0-1B3C59889062}" dt="2024-03-05T20:33:26.382" v="4954" actId="26606"/>
          <ac:spMkLst>
            <pc:docMk/>
            <pc:sldMk cId="1840740347" sldId="264"/>
            <ac:spMk id="4" creationId="{6F5A5072-7B47-4D32-B52A-4EBBF590B8A5}"/>
          </ac:spMkLst>
        </pc:spChg>
        <pc:spChg chg="add">
          <ac:chgData name="Kamchevska, Valerija" userId="26820ae4-31ee-4a5b-983f-5772b79434a7" providerId="ADAL" clId="{D1C6FC6C-37AF-4F6D-BDA0-1B3C59889062}" dt="2024-03-05T20:33:26.382" v="4954" actId="26606"/>
          <ac:spMkLst>
            <pc:docMk/>
            <pc:sldMk cId="1840740347" sldId="264"/>
            <ac:spMk id="5" creationId="{9715DAF0-AE1B-46C9-8A6B-DB2AA05AB91D}"/>
          </ac:spMkLst>
        </pc:spChg>
        <pc:spChg chg="add">
          <ac:chgData name="Kamchevska, Valerija" userId="26820ae4-31ee-4a5b-983f-5772b79434a7" providerId="ADAL" clId="{D1C6FC6C-37AF-4F6D-BDA0-1B3C59889062}" dt="2024-03-05T20:33:26.382" v="4954" actId="26606"/>
          <ac:spMkLst>
            <pc:docMk/>
            <pc:sldMk cId="1840740347" sldId="264"/>
            <ac:spMk id="6" creationId="{6016219D-510E-4184-9090-6D5578A87BD1}"/>
          </ac:spMkLst>
        </pc:spChg>
        <pc:spChg chg="add del">
          <ac:chgData name="Kamchevska, Valerija" userId="26820ae4-31ee-4a5b-983f-5772b79434a7" providerId="ADAL" clId="{D1C6FC6C-37AF-4F6D-BDA0-1B3C59889062}" dt="2024-03-05T18:56:09.988" v="3278" actId="26606"/>
          <ac:spMkLst>
            <pc:docMk/>
            <pc:sldMk cId="1840740347" sldId="264"/>
            <ac:spMk id="7" creationId="{FEC7823C-FDD6-429C-986C-063FDEBF9EAA}"/>
          </ac:spMkLst>
        </pc:spChg>
        <pc:spChg chg="add">
          <ac:chgData name="Kamchevska, Valerija" userId="26820ae4-31ee-4a5b-983f-5772b79434a7" providerId="ADAL" clId="{D1C6FC6C-37AF-4F6D-BDA0-1B3C59889062}" dt="2024-03-05T20:33:26.382" v="4954" actId="26606"/>
          <ac:spMkLst>
            <pc:docMk/>
            <pc:sldMk cId="1840740347" sldId="264"/>
            <ac:spMk id="8" creationId="{AFF4A713-7B75-4B21-90D7-5AB19547C728}"/>
          </ac:spMkLst>
        </pc:spChg>
        <pc:spChg chg="add del">
          <ac:chgData name="Kamchevska, Valerija" userId="26820ae4-31ee-4a5b-983f-5772b79434a7" providerId="ADAL" clId="{D1C6FC6C-37AF-4F6D-BDA0-1B3C59889062}" dt="2024-03-05T18:56:09.988" v="3278" actId="26606"/>
          <ac:spMkLst>
            <pc:docMk/>
            <pc:sldMk cId="1840740347" sldId="264"/>
            <ac:spMk id="9" creationId="{9CF7FE1C-8BC5-4B0C-A2BC-93AB72C90FDD}"/>
          </ac:spMkLst>
        </pc:spChg>
        <pc:spChg chg="add">
          <ac:chgData name="Kamchevska, Valerija" userId="26820ae4-31ee-4a5b-983f-5772b79434a7" providerId="ADAL" clId="{D1C6FC6C-37AF-4F6D-BDA0-1B3C59889062}" dt="2024-03-05T20:33:26.382" v="4954" actId="26606"/>
          <ac:spMkLst>
            <pc:docMk/>
            <pc:sldMk cId="1840740347" sldId="264"/>
            <ac:spMk id="10" creationId="{DC631C0B-6DA6-4E57-8231-CE32B3434A7E}"/>
          </ac:spMkLst>
        </pc:spChg>
        <pc:spChg chg="add del">
          <ac:chgData name="Kamchevska, Valerija" userId="26820ae4-31ee-4a5b-983f-5772b79434a7" providerId="ADAL" clId="{D1C6FC6C-37AF-4F6D-BDA0-1B3C59889062}" dt="2024-03-05T18:56:09.988" v="3278" actId="26606"/>
          <ac:spMkLst>
            <pc:docMk/>
            <pc:sldMk cId="1840740347" sldId="264"/>
            <ac:spMk id="11" creationId="{B0651F5E-0457-4065-ACB2-8B81590C204B}"/>
          </ac:spMkLst>
        </pc:spChg>
        <pc:spChg chg="add">
          <ac:chgData name="Kamchevska, Valerija" userId="26820ae4-31ee-4a5b-983f-5772b79434a7" providerId="ADAL" clId="{D1C6FC6C-37AF-4F6D-BDA0-1B3C59889062}" dt="2024-03-05T20:33:26.382" v="4954" actId="26606"/>
          <ac:spMkLst>
            <pc:docMk/>
            <pc:sldMk cId="1840740347" sldId="264"/>
            <ac:spMk id="12" creationId="{C29501E6-A978-4A61-9689-9085AF97A53A}"/>
          </ac:spMkLst>
        </pc:spChg>
        <pc:spChg chg="add del">
          <ac:chgData name="Kamchevska, Valerija" userId="26820ae4-31ee-4a5b-983f-5772b79434a7" providerId="ADAL" clId="{D1C6FC6C-37AF-4F6D-BDA0-1B3C59889062}" dt="2024-03-05T18:56:30.408" v="3280" actId="26606"/>
          <ac:spMkLst>
            <pc:docMk/>
            <pc:sldMk cId="1840740347" sldId="264"/>
            <ac:spMk id="13" creationId="{3F2F0B63-D715-4F97-B9A7-5D83DA7355C4}"/>
          </ac:spMkLst>
        </pc:spChg>
        <pc:spChg chg="add del">
          <ac:chgData name="Kamchevska, Valerija" userId="26820ae4-31ee-4a5b-983f-5772b79434a7" providerId="ADAL" clId="{D1C6FC6C-37AF-4F6D-BDA0-1B3C59889062}" dt="2024-03-05T18:56:30.408" v="3280" actId="26606"/>
          <ac:spMkLst>
            <pc:docMk/>
            <pc:sldMk cId="1840740347" sldId="264"/>
            <ac:spMk id="14" creationId="{B8FFB960-CE0D-4352-A1F3-F5595B2F2A91}"/>
          </ac:spMkLst>
        </pc:spChg>
        <pc:spChg chg="add del">
          <ac:chgData name="Kamchevska, Valerija" userId="26820ae4-31ee-4a5b-983f-5772b79434a7" providerId="ADAL" clId="{D1C6FC6C-37AF-4F6D-BDA0-1B3C59889062}" dt="2024-03-05T18:56:30.408" v="3280" actId="26606"/>
          <ac:spMkLst>
            <pc:docMk/>
            <pc:sldMk cId="1840740347" sldId="264"/>
            <ac:spMk id="15" creationId="{0C7282EA-5D8E-4C6B-B6B2-67AA8E12DCDC}"/>
          </ac:spMkLst>
        </pc:spChg>
        <pc:spChg chg="add del">
          <ac:chgData name="Kamchevska, Valerija" userId="26820ae4-31ee-4a5b-983f-5772b79434a7" providerId="ADAL" clId="{D1C6FC6C-37AF-4F6D-BDA0-1B3C59889062}" dt="2024-03-05T18:56:39.213" v="3282" actId="26606"/>
          <ac:spMkLst>
            <pc:docMk/>
            <pc:sldMk cId="1840740347" sldId="264"/>
            <ac:spMk id="17" creationId="{5463EB0A-3D7C-4AA5-BFA5-8EE5B4BA5624}"/>
          </ac:spMkLst>
        </pc:spChg>
        <pc:spChg chg="add del">
          <ac:chgData name="Kamchevska, Valerija" userId="26820ae4-31ee-4a5b-983f-5772b79434a7" providerId="ADAL" clId="{D1C6FC6C-37AF-4F6D-BDA0-1B3C59889062}" dt="2024-03-05T18:56:39.213" v="3282" actId="26606"/>
          <ac:spMkLst>
            <pc:docMk/>
            <pc:sldMk cId="1840740347" sldId="264"/>
            <ac:spMk id="18" creationId="{7945AD00-F967-454D-A4B2-39ABA5C88C20}"/>
          </ac:spMkLst>
        </pc:spChg>
        <pc:spChg chg="add del">
          <ac:chgData name="Kamchevska, Valerija" userId="26820ae4-31ee-4a5b-983f-5772b79434a7" providerId="ADAL" clId="{D1C6FC6C-37AF-4F6D-BDA0-1B3C59889062}" dt="2024-03-05T18:56:39.213" v="3282" actId="26606"/>
          <ac:spMkLst>
            <pc:docMk/>
            <pc:sldMk cId="1840740347" sldId="264"/>
            <ac:spMk id="19" creationId="{E9BC5B79-B912-427C-8219-E3E50943FCDE}"/>
          </ac:spMkLst>
        </pc:spChg>
        <pc:spChg chg="add del">
          <ac:chgData name="Kamchevska, Valerija" userId="26820ae4-31ee-4a5b-983f-5772b79434a7" providerId="ADAL" clId="{D1C6FC6C-37AF-4F6D-BDA0-1B3C59889062}" dt="2024-03-05T19:08:25.613" v="3323" actId="26606"/>
          <ac:spMkLst>
            <pc:docMk/>
            <pc:sldMk cId="1840740347" sldId="264"/>
            <ac:spMk id="21" creationId="{0262E669-7774-4EAE-BBCE-F9FFE664D513}"/>
          </ac:spMkLst>
        </pc:spChg>
        <pc:spChg chg="add del">
          <ac:chgData name="Kamchevska, Valerija" userId="26820ae4-31ee-4a5b-983f-5772b79434a7" providerId="ADAL" clId="{D1C6FC6C-37AF-4F6D-BDA0-1B3C59889062}" dt="2024-03-05T19:08:25.613" v="3323" actId="26606"/>
          <ac:spMkLst>
            <pc:docMk/>
            <pc:sldMk cId="1840740347" sldId="264"/>
            <ac:spMk id="22" creationId="{0CD485ED-328F-4350-AB3E-F6EA4514990B}"/>
          </ac:spMkLst>
        </pc:spChg>
        <pc:spChg chg="add del">
          <ac:chgData name="Kamchevska, Valerija" userId="26820ae4-31ee-4a5b-983f-5772b79434a7" providerId="ADAL" clId="{D1C6FC6C-37AF-4F6D-BDA0-1B3C59889062}" dt="2024-03-05T19:08:25.613" v="3323" actId="26606"/>
          <ac:spMkLst>
            <pc:docMk/>
            <pc:sldMk cId="1840740347" sldId="264"/>
            <ac:spMk id="23" creationId="{5353D259-DA18-451D-9A95-02198BF55E20}"/>
          </ac:spMkLst>
        </pc:spChg>
        <pc:spChg chg="add del">
          <ac:chgData name="Kamchevska, Valerija" userId="26820ae4-31ee-4a5b-983f-5772b79434a7" providerId="ADAL" clId="{D1C6FC6C-37AF-4F6D-BDA0-1B3C59889062}" dt="2024-03-05T19:00:05.559" v="3305" actId="26606"/>
          <ac:spMkLst>
            <pc:docMk/>
            <pc:sldMk cId="1840740347" sldId="264"/>
            <ac:spMk id="28" creationId="{6F5A5072-7B47-4D32-B52A-4EBBF590B8A5}"/>
          </ac:spMkLst>
        </pc:spChg>
        <pc:spChg chg="add del">
          <ac:chgData name="Kamchevska, Valerija" userId="26820ae4-31ee-4a5b-983f-5772b79434a7" providerId="ADAL" clId="{D1C6FC6C-37AF-4F6D-BDA0-1B3C59889062}" dt="2024-03-05T19:00:05.559" v="3305" actId="26606"/>
          <ac:spMkLst>
            <pc:docMk/>
            <pc:sldMk cId="1840740347" sldId="264"/>
            <ac:spMk id="30" creationId="{9715DAF0-AE1B-46C9-8A6B-DB2AA05AB91D}"/>
          </ac:spMkLst>
        </pc:spChg>
        <pc:spChg chg="add del">
          <ac:chgData name="Kamchevska, Valerija" userId="26820ae4-31ee-4a5b-983f-5772b79434a7" providerId="ADAL" clId="{D1C6FC6C-37AF-4F6D-BDA0-1B3C59889062}" dt="2024-03-05T19:00:05.559" v="3305" actId="26606"/>
          <ac:spMkLst>
            <pc:docMk/>
            <pc:sldMk cId="1840740347" sldId="264"/>
            <ac:spMk id="32" creationId="{6016219D-510E-4184-9090-6D5578A87BD1}"/>
          </ac:spMkLst>
        </pc:spChg>
        <pc:spChg chg="add del">
          <ac:chgData name="Kamchevska, Valerija" userId="26820ae4-31ee-4a5b-983f-5772b79434a7" providerId="ADAL" clId="{D1C6FC6C-37AF-4F6D-BDA0-1B3C59889062}" dt="2024-03-05T19:00:05.559" v="3305" actId="26606"/>
          <ac:spMkLst>
            <pc:docMk/>
            <pc:sldMk cId="1840740347" sldId="264"/>
            <ac:spMk id="34" creationId="{AFF4A713-7B75-4B21-90D7-5AB19547C728}"/>
          </ac:spMkLst>
        </pc:spChg>
        <pc:spChg chg="add del">
          <ac:chgData name="Kamchevska, Valerija" userId="26820ae4-31ee-4a5b-983f-5772b79434a7" providerId="ADAL" clId="{D1C6FC6C-37AF-4F6D-BDA0-1B3C59889062}" dt="2024-03-05T19:00:05.559" v="3305" actId="26606"/>
          <ac:spMkLst>
            <pc:docMk/>
            <pc:sldMk cId="1840740347" sldId="264"/>
            <ac:spMk id="36" creationId="{DC631C0B-6DA6-4E57-8231-CE32B3434A7E}"/>
          </ac:spMkLst>
        </pc:spChg>
        <pc:spChg chg="add del">
          <ac:chgData name="Kamchevska, Valerija" userId="26820ae4-31ee-4a5b-983f-5772b79434a7" providerId="ADAL" clId="{D1C6FC6C-37AF-4F6D-BDA0-1B3C59889062}" dt="2024-03-05T19:00:05.559" v="3305" actId="26606"/>
          <ac:spMkLst>
            <pc:docMk/>
            <pc:sldMk cId="1840740347" sldId="264"/>
            <ac:spMk id="38" creationId="{C29501E6-A978-4A61-9689-9085AF97A53A}"/>
          </ac:spMkLst>
        </pc:spChg>
        <pc:spChg chg="add del">
          <ac:chgData name="Kamchevska, Valerija" userId="26820ae4-31ee-4a5b-983f-5772b79434a7" providerId="ADAL" clId="{D1C6FC6C-37AF-4F6D-BDA0-1B3C59889062}" dt="2024-03-05T19:00:18.043" v="3307" actId="26606"/>
          <ac:spMkLst>
            <pc:docMk/>
            <pc:sldMk cId="1840740347" sldId="264"/>
            <ac:spMk id="40" creationId="{43C48B49-6135-48B6-AC0F-97E5D8D1F03F}"/>
          </ac:spMkLst>
        </pc:spChg>
        <pc:spChg chg="add del">
          <ac:chgData name="Kamchevska, Valerija" userId="26820ae4-31ee-4a5b-983f-5772b79434a7" providerId="ADAL" clId="{D1C6FC6C-37AF-4F6D-BDA0-1B3C59889062}" dt="2024-03-05T19:00:18.043" v="3307" actId="26606"/>
          <ac:spMkLst>
            <pc:docMk/>
            <pc:sldMk cId="1840740347" sldId="264"/>
            <ac:spMk id="41" creationId="{9715DAF0-AE1B-46C9-8A6B-DB2AA05AB91D}"/>
          </ac:spMkLst>
        </pc:spChg>
        <pc:spChg chg="add del">
          <ac:chgData name="Kamchevska, Valerija" userId="26820ae4-31ee-4a5b-983f-5772b79434a7" providerId="ADAL" clId="{D1C6FC6C-37AF-4F6D-BDA0-1B3C59889062}" dt="2024-03-05T19:00:18.043" v="3307" actId="26606"/>
          <ac:spMkLst>
            <pc:docMk/>
            <pc:sldMk cId="1840740347" sldId="264"/>
            <ac:spMk id="42" creationId="{DC631C0B-6DA6-4E57-8231-CE32B3434A7E}"/>
          </ac:spMkLst>
        </pc:spChg>
        <pc:spChg chg="add del">
          <ac:chgData name="Kamchevska, Valerija" userId="26820ae4-31ee-4a5b-983f-5772b79434a7" providerId="ADAL" clId="{D1C6FC6C-37AF-4F6D-BDA0-1B3C59889062}" dt="2024-03-05T19:00:18.043" v="3307" actId="26606"/>
          <ac:spMkLst>
            <pc:docMk/>
            <pc:sldMk cId="1840740347" sldId="264"/>
            <ac:spMk id="43" creationId="{F256AC18-FB41-4977-8B0C-F5082335AB7D}"/>
          </ac:spMkLst>
        </pc:spChg>
        <pc:spChg chg="add del">
          <ac:chgData name="Kamchevska, Valerija" userId="26820ae4-31ee-4a5b-983f-5772b79434a7" providerId="ADAL" clId="{D1C6FC6C-37AF-4F6D-BDA0-1B3C59889062}" dt="2024-03-05T19:00:18.043" v="3307" actId="26606"/>
          <ac:spMkLst>
            <pc:docMk/>
            <pc:sldMk cId="1840740347" sldId="264"/>
            <ac:spMk id="44" creationId="{AFF4A713-7B75-4B21-90D7-5AB19547C728}"/>
          </ac:spMkLst>
        </pc:spChg>
        <pc:spChg chg="add del">
          <ac:chgData name="Kamchevska, Valerija" userId="26820ae4-31ee-4a5b-983f-5772b79434a7" providerId="ADAL" clId="{D1C6FC6C-37AF-4F6D-BDA0-1B3C59889062}" dt="2024-03-05T19:02:27.244" v="3317" actId="26606"/>
          <ac:spMkLst>
            <pc:docMk/>
            <pc:sldMk cId="1840740347" sldId="264"/>
            <ac:spMk id="46" creationId="{6F5A5072-7B47-4D32-B52A-4EBBF590B8A5}"/>
          </ac:spMkLst>
        </pc:spChg>
        <pc:spChg chg="add del">
          <ac:chgData name="Kamchevska, Valerija" userId="26820ae4-31ee-4a5b-983f-5772b79434a7" providerId="ADAL" clId="{D1C6FC6C-37AF-4F6D-BDA0-1B3C59889062}" dt="2024-03-05T19:02:27.244" v="3317" actId="26606"/>
          <ac:spMkLst>
            <pc:docMk/>
            <pc:sldMk cId="1840740347" sldId="264"/>
            <ac:spMk id="47" creationId="{9715DAF0-AE1B-46C9-8A6B-DB2AA05AB91D}"/>
          </ac:spMkLst>
        </pc:spChg>
        <pc:spChg chg="add del">
          <ac:chgData name="Kamchevska, Valerija" userId="26820ae4-31ee-4a5b-983f-5772b79434a7" providerId="ADAL" clId="{D1C6FC6C-37AF-4F6D-BDA0-1B3C59889062}" dt="2024-03-05T19:02:27.244" v="3317" actId="26606"/>
          <ac:spMkLst>
            <pc:docMk/>
            <pc:sldMk cId="1840740347" sldId="264"/>
            <ac:spMk id="48" creationId="{6016219D-510E-4184-9090-6D5578A87BD1}"/>
          </ac:spMkLst>
        </pc:spChg>
        <pc:spChg chg="add del">
          <ac:chgData name="Kamchevska, Valerija" userId="26820ae4-31ee-4a5b-983f-5772b79434a7" providerId="ADAL" clId="{D1C6FC6C-37AF-4F6D-BDA0-1B3C59889062}" dt="2024-03-05T19:02:27.244" v="3317" actId="26606"/>
          <ac:spMkLst>
            <pc:docMk/>
            <pc:sldMk cId="1840740347" sldId="264"/>
            <ac:spMk id="49" creationId="{AFF4A713-7B75-4B21-90D7-5AB19547C728}"/>
          </ac:spMkLst>
        </pc:spChg>
        <pc:spChg chg="add del">
          <ac:chgData name="Kamchevska, Valerija" userId="26820ae4-31ee-4a5b-983f-5772b79434a7" providerId="ADAL" clId="{D1C6FC6C-37AF-4F6D-BDA0-1B3C59889062}" dt="2024-03-05T19:02:27.244" v="3317" actId="26606"/>
          <ac:spMkLst>
            <pc:docMk/>
            <pc:sldMk cId="1840740347" sldId="264"/>
            <ac:spMk id="50" creationId="{DC631C0B-6DA6-4E57-8231-CE32B3434A7E}"/>
          </ac:spMkLst>
        </pc:spChg>
        <pc:spChg chg="add del">
          <ac:chgData name="Kamchevska, Valerija" userId="26820ae4-31ee-4a5b-983f-5772b79434a7" providerId="ADAL" clId="{D1C6FC6C-37AF-4F6D-BDA0-1B3C59889062}" dt="2024-03-05T19:02:27.244" v="3317" actId="26606"/>
          <ac:spMkLst>
            <pc:docMk/>
            <pc:sldMk cId="1840740347" sldId="264"/>
            <ac:spMk id="51" creationId="{C29501E6-A978-4A61-9689-9085AF97A53A}"/>
          </ac:spMkLst>
        </pc:spChg>
      </pc:sldChg>
      <pc:sldChg chg="del ord">
        <pc:chgData name="Kamchevska, Valerija" userId="26820ae4-31ee-4a5b-983f-5772b79434a7" providerId="ADAL" clId="{D1C6FC6C-37AF-4F6D-BDA0-1B3C59889062}" dt="2024-03-04T20:59:33.327" v="88" actId="47"/>
        <pc:sldMkLst>
          <pc:docMk/>
          <pc:sldMk cId="732030654" sldId="265"/>
        </pc:sldMkLst>
      </pc:sldChg>
      <pc:sldChg chg="modSp del mod ord">
        <pc:chgData name="Kamchevska, Valerija" userId="26820ae4-31ee-4a5b-983f-5772b79434a7" providerId="ADAL" clId="{D1C6FC6C-37AF-4F6D-BDA0-1B3C59889062}" dt="2024-03-04T21:46:25.399" v="1851" actId="47"/>
        <pc:sldMkLst>
          <pc:docMk/>
          <pc:sldMk cId="3244114674" sldId="266"/>
        </pc:sldMkLst>
        <pc:spChg chg="mod">
          <ac:chgData name="Kamchevska, Valerija" userId="26820ae4-31ee-4a5b-983f-5772b79434a7" providerId="ADAL" clId="{D1C6FC6C-37AF-4F6D-BDA0-1B3C59889062}" dt="2024-03-04T21:31:49.826" v="1711" actId="6549"/>
          <ac:spMkLst>
            <pc:docMk/>
            <pc:sldMk cId="3244114674" sldId="266"/>
            <ac:spMk id="7" creationId="{4011C96B-D233-1FFB-BB78-0940D92DE4C8}"/>
          </ac:spMkLst>
        </pc:spChg>
      </pc:sldChg>
      <pc:sldChg chg="addSp delSp modSp add del mod setBg delDesignElem">
        <pc:chgData name="Kamchevska, Valerija" userId="26820ae4-31ee-4a5b-983f-5772b79434a7" providerId="ADAL" clId="{D1C6FC6C-37AF-4F6D-BDA0-1B3C59889062}" dt="2024-03-05T20:20:30.213" v="4897" actId="47"/>
        <pc:sldMkLst>
          <pc:docMk/>
          <pc:sldMk cId="3025714441" sldId="267"/>
        </pc:sldMkLst>
        <pc:spChg chg="mod">
          <ac:chgData name="Kamchevska, Valerija" userId="26820ae4-31ee-4a5b-983f-5772b79434a7" providerId="ADAL" clId="{D1C6FC6C-37AF-4F6D-BDA0-1B3C59889062}" dt="2024-03-05T20:15:15.133" v="4627" actId="26606"/>
          <ac:spMkLst>
            <pc:docMk/>
            <pc:sldMk cId="3025714441" sldId="267"/>
            <ac:spMk id="2" creationId="{C270AEFB-5391-B4EC-983A-EBBA053E7436}"/>
          </ac:spMkLst>
        </pc:spChg>
        <pc:spChg chg="del mod ord">
          <ac:chgData name="Kamchevska, Valerija" userId="26820ae4-31ee-4a5b-983f-5772b79434a7" providerId="ADAL" clId="{D1C6FC6C-37AF-4F6D-BDA0-1B3C59889062}" dt="2024-03-05T20:15:44.166" v="4629" actId="26606"/>
          <ac:spMkLst>
            <pc:docMk/>
            <pc:sldMk cId="3025714441" sldId="267"/>
            <ac:spMk id="7" creationId="{4011C96B-D233-1FFB-BB78-0940D92DE4C8}"/>
          </ac:spMkLst>
        </pc:spChg>
        <pc:spChg chg="add del">
          <ac:chgData name="Kamchevska, Valerija" userId="26820ae4-31ee-4a5b-983f-5772b79434a7" providerId="ADAL" clId="{D1C6FC6C-37AF-4F6D-BDA0-1B3C59889062}" dt="2024-03-05T18:51:53.464" v="3255" actId="26606"/>
          <ac:spMkLst>
            <pc:docMk/>
            <pc:sldMk cId="3025714441" sldId="267"/>
            <ac:spMk id="15" creationId="{DF8BC164-E230-753F-2C7E-B4EE7BA77CF1}"/>
          </ac:spMkLst>
        </pc:spChg>
        <pc:spChg chg="add del">
          <ac:chgData name="Kamchevska, Valerija" userId="26820ae4-31ee-4a5b-983f-5772b79434a7" providerId="ADAL" clId="{D1C6FC6C-37AF-4F6D-BDA0-1B3C59889062}" dt="2024-03-05T20:15:15.133" v="4627" actId="26606"/>
          <ac:spMkLst>
            <pc:docMk/>
            <pc:sldMk cId="3025714441" sldId="267"/>
            <ac:spMk id="17" creationId="{0E3596DD-156A-473E-9BB3-C6A29F7574E9}"/>
          </ac:spMkLst>
        </pc:spChg>
        <pc:spChg chg="add del">
          <ac:chgData name="Kamchevska, Valerija" userId="26820ae4-31ee-4a5b-983f-5772b79434a7" providerId="ADAL" clId="{D1C6FC6C-37AF-4F6D-BDA0-1B3C59889062}" dt="2024-03-05T20:15:15.133" v="4627" actId="26606"/>
          <ac:spMkLst>
            <pc:docMk/>
            <pc:sldMk cId="3025714441" sldId="267"/>
            <ac:spMk id="18" creationId="{2C46C4D6-C474-4E92-B52E-944C1118F7B6}"/>
          </ac:spMkLst>
        </pc:spChg>
        <pc:spChg chg="add">
          <ac:chgData name="Kamchevska, Valerija" userId="26820ae4-31ee-4a5b-983f-5772b79434a7" providerId="ADAL" clId="{D1C6FC6C-37AF-4F6D-BDA0-1B3C59889062}" dt="2024-03-05T20:15:15.133" v="4627" actId="26606"/>
          <ac:spMkLst>
            <pc:docMk/>
            <pc:sldMk cId="3025714441" sldId="267"/>
            <ac:spMk id="23" creationId="{979E27D9-03C7-44E2-9FF8-15D0C8506AF7}"/>
          </ac:spMkLst>
        </pc:spChg>
        <pc:spChg chg="add">
          <ac:chgData name="Kamchevska, Valerija" userId="26820ae4-31ee-4a5b-983f-5772b79434a7" providerId="ADAL" clId="{D1C6FC6C-37AF-4F6D-BDA0-1B3C59889062}" dt="2024-03-05T20:15:15.133" v="4627" actId="26606"/>
          <ac:spMkLst>
            <pc:docMk/>
            <pc:sldMk cId="3025714441" sldId="267"/>
            <ac:spMk id="25" creationId="{EEBF1590-3B36-48EE-A89D-3B6F3CB256AB}"/>
          </ac:spMkLst>
        </pc:spChg>
        <pc:spChg chg="add">
          <ac:chgData name="Kamchevska, Valerija" userId="26820ae4-31ee-4a5b-983f-5772b79434a7" providerId="ADAL" clId="{D1C6FC6C-37AF-4F6D-BDA0-1B3C59889062}" dt="2024-03-05T20:15:15.133" v="4627" actId="26606"/>
          <ac:spMkLst>
            <pc:docMk/>
            <pc:sldMk cId="3025714441" sldId="267"/>
            <ac:spMk id="27" creationId="{AC8F6C8C-AB5A-4548-942D-E3FD40ACBC49}"/>
          </ac:spMkLst>
        </pc:spChg>
        <pc:graphicFrameChg chg="add mod modGraphic">
          <ac:chgData name="Kamchevska, Valerija" userId="26820ae4-31ee-4a5b-983f-5772b79434a7" providerId="ADAL" clId="{D1C6FC6C-37AF-4F6D-BDA0-1B3C59889062}" dt="2024-03-05T20:18:28.947" v="4816" actId="26606"/>
          <ac:graphicFrameMkLst>
            <pc:docMk/>
            <pc:sldMk cId="3025714441" sldId="267"/>
            <ac:graphicFrameMk id="29" creationId="{75911E3F-4664-F761-04A9-2B3A36825704}"/>
          </ac:graphicFrameMkLst>
        </pc:graphicFrameChg>
        <pc:picChg chg="add del mod modCrop">
          <ac:chgData name="Kamchevska, Valerija" userId="26820ae4-31ee-4a5b-983f-5772b79434a7" providerId="ADAL" clId="{D1C6FC6C-37AF-4F6D-BDA0-1B3C59889062}" dt="2024-03-05T18:40:54.904" v="3118" actId="478"/>
          <ac:picMkLst>
            <pc:docMk/>
            <pc:sldMk cId="3025714441" sldId="267"/>
            <ac:picMk id="4" creationId="{949195CD-5205-AC5C-7A57-4AD9C58EBFC9}"/>
          </ac:picMkLst>
        </pc:picChg>
        <pc:picChg chg="add del mod">
          <ac:chgData name="Kamchevska, Valerija" userId="26820ae4-31ee-4a5b-983f-5772b79434a7" providerId="ADAL" clId="{D1C6FC6C-37AF-4F6D-BDA0-1B3C59889062}" dt="2024-03-05T18:51:34.858" v="3252" actId="21"/>
          <ac:picMkLst>
            <pc:docMk/>
            <pc:sldMk cId="3025714441" sldId="267"/>
            <ac:picMk id="6" creationId="{12DBCF6E-1E56-FB47-6814-19F667CD4509}"/>
          </ac:picMkLst>
        </pc:picChg>
        <pc:picChg chg="add mod">
          <ac:chgData name="Kamchevska, Valerija" userId="26820ae4-31ee-4a5b-983f-5772b79434a7" providerId="ADAL" clId="{D1C6FC6C-37AF-4F6D-BDA0-1B3C59889062}" dt="2024-03-05T20:15:31.215" v="4628" actId="27614"/>
          <ac:picMkLst>
            <pc:docMk/>
            <pc:sldMk cId="3025714441" sldId="267"/>
            <ac:picMk id="8" creationId="{12DBCF6E-1E56-FB47-6814-19F667CD4509}"/>
          </ac:picMkLst>
        </pc:picChg>
        <pc:cxnChg chg="add del">
          <ac:chgData name="Kamchevska, Valerija" userId="26820ae4-31ee-4a5b-983f-5772b79434a7" providerId="ADAL" clId="{D1C6FC6C-37AF-4F6D-BDA0-1B3C59889062}" dt="2024-03-05T18:51:53.464" v="3255" actId="26606"/>
          <ac:cxnSpMkLst>
            <pc:docMk/>
            <pc:sldMk cId="3025714441" sldId="267"/>
            <ac:cxnSpMk id="13" creationId="{FC23E3B9-5ABF-58B3-E2B0-E9A5DAA90037}"/>
          </ac:cxnSpMkLst>
        </pc:cxnChg>
      </pc:sldChg>
      <pc:sldChg chg="addSp delSp modSp add mod">
        <pc:chgData name="Kamchevska, Valerija" userId="26820ae4-31ee-4a5b-983f-5772b79434a7" providerId="ADAL" clId="{D1C6FC6C-37AF-4F6D-BDA0-1B3C59889062}" dt="2024-03-05T21:04:33.779" v="5348"/>
        <pc:sldMkLst>
          <pc:docMk/>
          <pc:sldMk cId="4290782843" sldId="268"/>
        </pc:sldMkLst>
        <pc:spChg chg="mod">
          <ac:chgData name="Kamchevska, Valerija" userId="26820ae4-31ee-4a5b-983f-5772b79434a7" providerId="ADAL" clId="{D1C6FC6C-37AF-4F6D-BDA0-1B3C59889062}" dt="2024-03-05T19:02:26.046" v="3316"/>
          <ac:spMkLst>
            <pc:docMk/>
            <pc:sldMk cId="4290782843" sldId="268"/>
            <ac:spMk id="2" creationId="{C270AEFB-5391-B4EC-983A-EBBA053E7436}"/>
          </ac:spMkLst>
        </pc:spChg>
        <pc:spChg chg="del mod">
          <ac:chgData name="Kamchevska, Valerija" userId="26820ae4-31ee-4a5b-983f-5772b79434a7" providerId="ADAL" clId="{D1C6FC6C-37AF-4F6D-BDA0-1B3C59889062}" dt="2024-03-05T20:34:45.193" v="4956" actId="26606"/>
          <ac:spMkLst>
            <pc:docMk/>
            <pc:sldMk cId="4290782843" sldId="268"/>
            <ac:spMk id="7" creationId="{4011C96B-D233-1FFB-BB78-0940D92DE4C8}"/>
          </ac:spMkLst>
        </pc:spChg>
        <pc:graphicFrameChg chg="add mod">
          <ac:chgData name="Kamchevska, Valerija" userId="26820ae4-31ee-4a5b-983f-5772b79434a7" providerId="ADAL" clId="{D1C6FC6C-37AF-4F6D-BDA0-1B3C59889062}" dt="2024-03-05T21:04:33.779" v="5348"/>
          <ac:graphicFrameMkLst>
            <pc:docMk/>
            <pc:sldMk cId="4290782843" sldId="268"/>
            <ac:graphicFrameMk id="9" creationId="{576AF20F-AA5E-468A-1A54-4C9E8744A78B}"/>
          </ac:graphicFrameMkLst>
        </pc:graphicFrameChg>
      </pc:sldChg>
      <pc:sldChg chg="add del">
        <pc:chgData name="Kamchevska, Valerija" userId="26820ae4-31ee-4a5b-983f-5772b79434a7" providerId="ADAL" clId="{D1C6FC6C-37AF-4F6D-BDA0-1B3C59889062}" dt="2024-03-05T18:54:13.079" v="3271" actId="2890"/>
        <pc:sldMkLst>
          <pc:docMk/>
          <pc:sldMk cId="991057497" sldId="269"/>
        </pc:sldMkLst>
      </pc:sldChg>
      <pc:sldChg chg="modSp add">
        <pc:chgData name="Kamchevska, Valerija" userId="26820ae4-31ee-4a5b-983f-5772b79434a7" providerId="ADAL" clId="{D1C6FC6C-37AF-4F6D-BDA0-1B3C59889062}" dt="2024-03-05T19:49:57.333" v="3891" actId="20577"/>
        <pc:sldMkLst>
          <pc:docMk/>
          <pc:sldMk cId="4275186848" sldId="269"/>
        </pc:sldMkLst>
        <pc:spChg chg="mod">
          <ac:chgData name="Kamchevska, Valerija" userId="26820ae4-31ee-4a5b-983f-5772b79434a7" providerId="ADAL" clId="{D1C6FC6C-37AF-4F6D-BDA0-1B3C59889062}" dt="2024-03-05T19:02:26.046" v="3316"/>
          <ac:spMkLst>
            <pc:docMk/>
            <pc:sldMk cId="4275186848" sldId="269"/>
            <ac:spMk id="2" creationId="{C270AEFB-5391-B4EC-983A-EBBA053E7436}"/>
          </ac:spMkLst>
        </pc:spChg>
        <pc:graphicFrameChg chg="mod">
          <ac:chgData name="Kamchevska, Valerija" userId="26820ae4-31ee-4a5b-983f-5772b79434a7" providerId="ADAL" clId="{D1C6FC6C-37AF-4F6D-BDA0-1B3C59889062}" dt="2024-03-05T19:49:57.333" v="3891" actId="20577"/>
          <ac:graphicFrameMkLst>
            <pc:docMk/>
            <pc:sldMk cId="4275186848" sldId="269"/>
            <ac:graphicFrameMk id="29" creationId="{41A839A8-3602-DD9B-6F90-E4E50AC30666}"/>
          </ac:graphicFrameMkLst>
        </pc:graphicFrameChg>
      </pc:sldChg>
      <pc:sldChg chg="addSp delSp modSp add mod ord setBg">
        <pc:chgData name="Kamchevska, Valerija" userId="26820ae4-31ee-4a5b-983f-5772b79434a7" providerId="ADAL" clId="{D1C6FC6C-37AF-4F6D-BDA0-1B3C59889062}" dt="2024-03-06T20:34:02.487" v="6116" actId="1036"/>
        <pc:sldMkLst>
          <pc:docMk/>
          <pc:sldMk cId="2403688225" sldId="270"/>
        </pc:sldMkLst>
        <pc:spChg chg="mod">
          <ac:chgData name="Kamchevska, Valerija" userId="26820ae4-31ee-4a5b-983f-5772b79434a7" providerId="ADAL" clId="{D1C6FC6C-37AF-4F6D-BDA0-1B3C59889062}" dt="2024-03-06T20:26:47.198" v="5783" actId="26606"/>
          <ac:spMkLst>
            <pc:docMk/>
            <pc:sldMk cId="2403688225" sldId="270"/>
            <ac:spMk id="2" creationId="{C270AEFB-5391-B4EC-983A-EBBA053E7436}"/>
          </ac:spMkLst>
        </pc:spChg>
        <pc:spChg chg="add del mod">
          <ac:chgData name="Kamchevska, Valerija" userId="26820ae4-31ee-4a5b-983f-5772b79434a7" providerId="ADAL" clId="{D1C6FC6C-37AF-4F6D-BDA0-1B3C59889062}" dt="2024-03-06T20:24:53.484" v="5695" actId="26606"/>
          <ac:spMkLst>
            <pc:docMk/>
            <pc:sldMk cId="2403688225" sldId="270"/>
            <ac:spMk id="4" creationId="{46CEF8AD-107F-2200-EFD0-6BC23E3B7804}"/>
          </ac:spMkLst>
        </pc:spChg>
        <pc:spChg chg="add mod">
          <ac:chgData name="Kamchevska, Valerija" userId="26820ae4-31ee-4a5b-983f-5772b79434a7" providerId="ADAL" clId="{D1C6FC6C-37AF-4F6D-BDA0-1B3C59889062}" dt="2024-03-06T20:31:35.441" v="5941" actId="1076"/>
          <ac:spMkLst>
            <pc:docMk/>
            <pc:sldMk cId="2403688225" sldId="270"/>
            <ac:spMk id="5" creationId="{85EEA331-712F-5BD7-39C5-6B5CF9FCD469}"/>
          </ac:spMkLst>
        </pc:spChg>
        <pc:spChg chg="add mod">
          <ac:chgData name="Kamchevska, Valerija" userId="26820ae4-31ee-4a5b-983f-5772b79434a7" providerId="ADAL" clId="{D1C6FC6C-37AF-4F6D-BDA0-1B3C59889062}" dt="2024-03-06T20:34:02.487" v="6116" actId="1036"/>
          <ac:spMkLst>
            <pc:docMk/>
            <pc:sldMk cId="2403688225" sldId="270"/>
            <ac:spMk id="7" creationId="{D6F24208-659B-DF9E-DFCC-B65E61209088}"/>
          </ac:spMkLst>
        </pc:spChg>
        <pc:spChg chg="add del">
          <ac:chgData name="Kamchevska, Valerija" userId="26820ae4-31ee-4a5b-983f-5772b79434a7" providerId="ADAL" clId="{D1C6FC6C-37AF-4F6D-BDA0-1B3C59889062}" dt="2024-03-06T20:26:47.198" v="5783" actId="26606"/>
          <ac:spMkLst>
            <pc:docMk/>
            <pc:sldMk cId="2403688225" sldId="270"/>
            <ac:spMk id="11" creationId="{BACC6370-2D7E-4714-9D71-7542949D7D5D}"/>
          </ac:spMkLst>
        </pc:spChg>
        <pc:spChg chg="add del">
          <ac:chgData name="Kamchevska, Valerija" userId="26820ae4-31ee-4a5b-983f-5772b79434a7" providerId="ADAL" clId="{D1C6FC6C-37AF-4F6D-BDA0-1B3C59889062}" dt="2024-03-06T20:26:47.198" v="5783" actId="26606"/>
          <ac:spMkLst>
            <pc:docMk/>
            <pc:sldMk cId="2403688225" sldId="270"/>
            <ac:spMk id="13" creationId="{F68B3F68-107C-434F-AA38-110D5EA91B85}"/>
          </ac:spMkLst>
        </pc:spChg>
        <pc:spChg chg="add del">
          <ac:chgData name="Kamchevska, Valerija" userId="26820ae4-31ee-4a5b-983f-5772b79434a7" providerId="ADAL" clId="{D1C6FC6C-37AF-4F6D-BDA0-1B3C59889062}" dt="2024-03-06T20:26:47.198" v="5783" actId="26606"/>
          <ac:spMkLst>
            <pc:docMk/>
            <pc:sldMk cId="2403688225" sldId="270"/>
            <ac:spMk id="15" creationId="{AAD0DBB9-1A4B-4391-81D4-CB19F9AB918A}"/>
          </ac:spMkLst>
        </pc:spChg>
        <pc:spChg chg="add del">
          <ac:chgData name="Kamchevska, Valerija" userId="26820ae4-31ee-4a5b-983f-5772b79434a7" providerId="ADAL" clId="{D1C6FC6C-37AF-4F6D-BDA0-1B3C59889062}" dt="2024-03-06T20:26:47.198" v="5783" actId="26606"/>
          <ac:spMkLst>
            <pc:docMk/>
            <pc:sldMk cId="2403688225" sldId="270"/>
            <ac:spMk id="17" creationId="{063BBA22-50EA-4C4D-BE05-F1CE4E63AA56}"/>
          </ac:spMkLst>
        </pc:spChg>
        <pc:graphicFrameChg chg="add mod modGraphic">
          <ac:chgData name="Kamchevska, Valerija" userId="26820ae4-31ee-4a5b-983f-5772b79434a7" providerId="ADAL" clId="{D1C6FC6C-37AF-4F6D-BDA0-1B3C59889062}" dt="2024-03-06T20:28:46.919" v="5787"/>
          <ac:graphicFrameMkLst>
            <pc:docMk/>
            <pc:sldMk cId="2403688225" sldId="270"/>
            <ac:graphicFrameMk id="6" creationId="{D12EB44A-B158-429F-F9A2-792F590BE462}"/>
          </ac:graphicFrameMkLst>
        </pc:graphicFrameChg>
        <pc:graphicFrameChg chg="del mod">
          <ac:chgData name="Kamchevska, Valerija" userId="26820ae4-31ee-4a5b-983f-5772b79434a7" providerId="ADAL" clId="{D1C6FC6C-37AF-4F6D-BDA0-1B3C59889062}" dt="2024-03-06T20:13:03.334" v="5391" actId="478"/>
          <ac:graphicFrameMkLst>
            <pc:docMk/>
            <pc:sldMk cId="2403688225" sldId="270"/>
            <ac:graphicFrameMk id="32" creationId="{6D2599FB-7DDD-28AE-0B68-68A4590C994E}"/>
          </ac:graphicFrameMkLst>
        </pc:graphicFrameChg>
      </pc:sldChg>
      <pc:sldChg chg="modSp add del mod">
        <pc:chgData name="Kamchevska, Valerija" userId="26820ae4-31ee-4a5b-983f-5772b79434a7" providerId="ADAL" clId="{D1C6FC6C-37AF-4F6D-BDA0-1B3C59889062}" dt="2024-03-05T19:46:11.862" v="3703" actId="47"/>
        <pc:sldMkLst>
          <pc:docMk/>
          <pc:sldMk cId="1777705375" sldId="271"/>
        </pc:sldMkLst>
        <pc:spChg chg="mod">
          <ac:chgData name="Kamchevska, Valerija" userId="26820ae4-31ee-4a5b-983f-5772b79434a7" providerId="ADAL" clId="{D1C6FC6C-37AF-4F6D-BDA0-1B3C59889062}" dt="2024-03-05T19:42:51.678" v="3632" actId="27636"/>
          <ac:spMkLst>
            <pc:docMk/>
            <pc:sldMk cId="1777705375" sldId="271"/>
            <ac:spMk id="3" creationId="{8991AE44-BF09-CD89-7C49-82AD61AB477C}"/>
          </ac:spMkLst>
        </pc:spChg>
      </pc:sldChg>
      <pc:sldChg chg="addSp modSp add del mod setBg">
        <pc:chgData name="Kamchevska, Valerija" userId="26820ae4-31ee-4a5b-983f-5772b79434a7" providerId="ADAL" clId="{D1C6FC6C-37AF-4F6D-BDA0-1B3C59889062}" dt="2024-03-05T20:10:25.843" v="4595" actId="47"/>
        <pc:sldMkLst>
          <pc:docMk/>
          <pc:sldMk cId="1907778081" sldId="271"/>
        </pc:sldMkLst>
        <pc:spChg chg="mod">
          <ac:chgData name="Kamchevska, Valerija" userId="26820ae4-31ee-4a5b-983f-5772b79434a7" providerId="ADAL" clId="{D1C6FC6C-37AF-4F6D-BDA0-1B3C59889062}" dt="2024-03-05T19:59:19.344" v="4035" actId="26606"/>
          <ac:spMkLst>
            <pc:docMk/>
            <pc:sldMk cId="1907778081" sldId="271"/>
            <ac:spMk id="2" creationId="{C270AEFB-5391-B4EC-983A-EBBA053E7436}"/>
          </ac:spMkLst>
        </pc:spChg>
        <pc:spChg chg="mod">
          <ac:chgData name="Kamchevska, Valerija" userId="26820ae4-31ee-4a5b-983f-5772b79434a7" providerId="ADAL" clId="{D1C6FC6C-37AF-4F6D-BDA0-1B3C59889062}" dt="2024-03-05T19:59:19.344" v="4035" actId="26606"/>
          <ac:spMkLst>
            <pc:docMk/>
            <pc:sldMk cId="1907778081" sldId="271"/>
            <ac:spMk id="3" creationId="{8991AE44-BF09-CD89-7C49-82AD61AB477C}"/>
          </ac:spMkLst>
        </pc:spChg>
        <pc:spChg chg="add">
          <ac:chgData name="Kamchevska, Valerija" userId="26820ae4-31ee-4a5b-983f-5772b79434a7" providerId="ADAL" clId="{D1C6FC6C-37AF-4F6D-BDA0-1B3C59889062}" dt="2024-03-05T19:59:19.344" v="4035" actId="26606"/>
          <ac:spMkLst>
            <pc:docMk/>
            <pc:sldMk cId="1907778081" sldId="271"/>
            <ac:spMk id="8" creationId="{979E27D9-03C7-44E2-9FF8-15D0C8506AF7}"/>
          </ac:spMkLst>
        </pc:spChg>
        <pc:spChg chg="add">
          <ac:chgData name="Kamchevska, Valerija" userId="26820ae4-31ee-4a5b-983f-5772b79434a7" providerId="ADAL" clId="{D1C6FC6C-37AF-4F6D-BDA0-1B3C59889062}" dt="2024-03-05T19:59:19.344" v="4035" actId="26606"/>
          <ac:spMkLst>
            <pc:docMk/>
            <pc:sldMk cId="1907778081" sldId="271"/>
            <ac:spMk id="10" creationId="{EEBF1590-3B36-48EE-A89D-3B6F3CB256AB}"/>
          </ac:spMkLst>
        </pc:spChg>
        <pc:spChg chg="add">
          <ac:chgData name="Kamchevska, Valerija" userId="26820ae4-31ee-4a5b-983f-5772b79434a7" providerId="ADAL" clId="{D1C6FC6C-37AF-4F6D-BDA0-1B3C59889062}" dt="2024-03-05T19:59:19.344" v="4035" actId="26606"/>
          <ac:spMkLst>
            <pc:docMk/>
            <pc:sldMk cId="1907778081" sldId="271"/>
            <ac:spMk id="12" creationId="{AC8F6C8C-AB5A-4548-942D-E3FD40ACBC49}"/>
          </ac:spMkLst>
        </pc:spChg>
      </pc:sldChg>
      <pc:sldChg chg="addSp delSp modSp add mod ord">
        <pc:chgData name="Kamchevska, Valerija" userId="26820ae4-31ee-4a5b-983f-5772b79434a7" providerId="ADAL" clId="{D1C6FC6C-37AF-4F6D-BDA0-1B3C59889062}" dt="2024-03-05T21:12:21.533" v="5355" actId="20577"/>
        <pc:sldMkLst>
          <pc:docMk/>
          <pc:sldMk cId="3033817928" sldId="272"/>
        </pc:sldMkLst>
        <pc:spChg chg="mod">
          <ac:chgData name="Kamchevska, Valerija" userId="26820ae4-31ee-4a5b-983f-5772b79434a7" providerId="ADAL" clId="{D1C6FC6C-37AF-4F6D-BDA0-1B3C59889062}" dt="2024-03-05T20:19:10.429" v="4817" actId="20577"/>
          <ac:spMkLst>
            <pc:docMk/>
            <pc:sldMk cId="3033817928" sldId="272"/>
            <ac:spMk id="2" creationId="{C270AEFB-5391-B4EC-983A-EBBA053E7436}"/>
          </ac:spMkLst>
        </pc:spChg>
        <pc:spChg chg="add del mod">
          <ac:chgData name="Kamchevska, Valerija" userId="26820ae4-31ee-4a5b-983f-5772b79434a7" providerId="ADAL" clId="{D1C6FC6C-37AF-4F6D-BDA0-1B3C59889062}" dt="2024-03-05T20:01:29.690" v="4375" actId="478"/>
          <ac:spMkLst>
            <pc:docMk/>
            <pc:sldMk cId="3033817928" sldId="272"/>
            <ac:spMk id="4" creationId="{8BABB7D9-35D2-5D32-4712-197BB63F9DA5}"/>
          </ac:spMkLst>
        </pc:spChg>
        <pc:spChg chg="add del mod">
          <ac:chgData name="Kamchevska, Valerija" userId="26820ae4-31ee-4a5b-983f-5772b79434a7" providerId="ADAL" clId="{D1C6FC6C-37AF-4F6D-BDA0-1B3C59889062}" dt="2024-03-05T20:07:40.036" v="4513" actId="478"/>
          <ac:spMkLst>
            <pc:docMk/>
            <pc:sldMk cId="3033817928" sldId="272"/>
            <ac:spMk id="6" creationId="{5C2EC623-181D-387F-15E0-02408ED02493}"/>
          </ac:spMkLst>
        </pc:spChg>
        <pc:graphicFrameChg chg="del mod">
          <ac:chgData name="Kamchevska, Valerija" userId="26820ae4-31ee-4a5b-983f-5772b79434a7" providerId="ADAL" clId="{D1C6FC6C-37AF-4F6D-BDA0-1B3C59889062}" dt="2024-03-05T20:07:37.434" v="4512" actId="478"/>
          <ac:graphicFrameMkLst>
            <pc:docMk/>
            <pc:sldMk cId="3033817928" sldId="272"/>
            <ac:graphicFrameMk id="32" creationId="{6D2599FB-7DDD-28AE-0B68-68A4590C994E}"/>
          </ac:graphicFrameMkLst>
        </pc:graphicFrameChg>
        <pc:graphicFrameChg chg="add mod">
          <ac:chgData name="Kamchevska, Valerija" userId="26820ae4-31ee-4a5b-983f-5772b79434a7" providerId="ADAL" clId="{D1C6FC6C-37AF-4F6D-BDA0-1B3C59889062}" dt="2024-03-05T21:12:21.533" v="5355" actId="20577"/>
          <ac:graphicFrameMkLst>
            <pc:docMk/>
            <pc:sldMk cId="3033817928" sldId="272"/>
            <ac:graphicFrameMk id="43" creationId="{E32855A9-4779-0131-95AE-29607149BE05}"/>
          </ac:graphicFrameMkLst>
        </pc:graphicFrameChg>
      </pc:sldChg>
      <pc:sldChg chg="addSp delSp modSp add del mod">
        <pc:chgData name="Kamchevska, Valerija" userId="26820ae4-31ee-4a5b-983f-5772b79434a7" providerId="ADAL" clId="{D1C6FC6C-37AF-4F6D-BDA0-1B3C59889062}" dt="2024-03-05T19:53:05.689" v="3903" actId="47"/>
        <pc:sldMkLst>
          <pc:docMk/>
          <pc:sldMk cId="4023038755" sldId="272"/>
        </pc:sldMkLst>
        <pc:spChg chg="add del mod">
          <ac:chgData name="Kamchevska, Valerija" userId="26820ae4-31ee-4a5b-983f-5772b79434a7" providerId="ADAL" clId="{D1C6FC6C-37AF-4F6D-BDA0-1B3C59889062}" dt="2024-03-05T19:43:18.966" v="3636" actId="478"/>
          <ac:spMkLst>
            <pc:docMk/>
            <pc:sldMk cId="4023038755" sldId="272"/>
            <ac:spMk id="4" creationId="{2891CFAE-4203-E227-15E8-55A6F9C4A903}"/>
          </ac:spMkLst>
        </pc:spChg>
      </pc:sldChg>
      <pc:sldChg chg="addSp delSp modSp add mod">
        <pc:chgData name="Kamchevska, Valerija" userId="26820ae4-31ee-4a5b-983f-5772b79434a7" providerId="ADAL" clId="{D1C6FC6C-37AF-4F6D-BDA0-1B3C59889062}" dt="2024-03-05T21:07:00.975" v="5349" actId="478"/>
        <pc:sldMkLst>
          <pc:docMk/>
          <pc:sldMk cId="510550" sldId="273"/>
        </pc:sldMkLst>
        <pc:spChg chg="mod">
          <ac:chgData name="Kamchevska, Valerija" userId="26820ae4-31ee-4a5b-983f-5772b79434a7" providerId="ADAL" clId="{D1C6FC6C-37AF-4F6D-BDA0-1B3C59889062}" dt="2024-03-05T20:19:34.323" v="4862" actId="6549"/>
          <ac:spMkLst>
            <pc:docMk/>
            <pc:sldMk cId="510550" sldId="273"/>
            <ac:spMk id="2" creationId="{C270AEFB-5391-B4EC-983A-EBBA053E7436}"/>
          </ac:spMkLst>
        </pc:spChg>
        <pc:spChg chg="add del mod">
          <ac:chgData name="Kamchevska, Valerija" userId="26820ae4-31ee-4a5b-983f-5772b79434a7" providerId="ADAL" clId="{D1C6FC6C-37AF-4F6D-BDA0-1B3C59889062}" dt="2024-03-05T20:20:01.646" v="4864" actId="478"/>
          <ac:spMkLst>
            <pc:docMk/>
            <pc:sldMk cId="510550" sldId="273"/>
            <ac:spMk id="4" creationId="{58206EFE-048A-9DFE-5E52-0CAB13861093}"/>
          </ac:spMkLst>
        </pc:spChg>
        <pc:graphicFrameChg chg="add mod modGraphic">
          <ac:chgData name="Kamchevska, Valerija" userId="26820ae4-31ee-4a5b-983f-5772b79434a7" providerId="ADAL" clId="{D1C6FC6C-37AF-4F6D-BDA0-1B3C59889062}" dt="2024-03-05T21:07:00.975" v="5349" actId="478"/>
          <ac:graphicFrameMkLst>
            <pc:docMk/>
            <pc:sldMk cId="510550" sldId="273"/>
            <ac:graphicFrameMk id="5" creationId="{BECE26AA-7D3F-9FCE-8E53-2ABCA702D126}"/>
          </ac:graphicFrameMkLst>
        </pc:graphicFrameChg>
        <pc:graphicFrameChg chg="del">
          <ac:chgData name="Kamchevska, Valerija" userId="26820ae4-31ee-4a5b-983f-5772b79434a7" providerId="ADAL" clId="{D1C6FC6C-37AF-4F6D-BDA0-1B3C59889062}" dt="2024-03-05T20:19:59.354" v="4863" actId="478"/>
          <ac:graphicFrameMkLst>
            <pc:docMk/>
            <pc:sldMk cId="510550" sldId="273"/>
            <ac:graphicFrameMk id="29" creationId="{41A839A8-3602-DD9B-6F90-E4E50AC30666}"/>
          </ac:graphicFrameMkLst>
        </pc:graphicFrameChg>
        <pc:picChg chg="add mod">
          <ac:chgData name="Kamchevska, Valerija" userId="26820ae4-31ee-4a5b-983f-5772b79434a7" providerId="ADAL" clId="{D1C6FC6C-37AF-4F6D-BDA0-1B3C59889062}" dt="2024-03-05T20:20:22.007" v="4896" actId="1035"/>
          <ac:picMkLst>
            <pc:docMk/>
            <pc:sldMk cId="510550" sldId="273"/>
            <ac:picMk id="6" creationId="{2461A419-DC06-712F-6EB9-394EC0A93B50}"/>
          </ac:picMkLst>
        </pc:picChg>
      </pc:sldChg>
      <pc:sldChg chg="addSp delSp modSp add del mod setClrOvrMap">
        <pc:chgData name="Kamchevska, Valerija" userId="26820ae4-31ee-4a5b-983f-5772b79434a7" providerId="ADAL" clId="{D1C6FC6C-37AF-4F6D-BDA0-1B3C59889062}" dt="2024-03-05T20:07:18.294" v="4510" actId="47"/>
        <pc:sldMkLst>
          <pc:docMk/>
          <pc:sldMk cId="823722152" sldId="273"/>
        </pc:sldMkLst>
        <pc:spChg chg="mod">
          <ac:chgData name="Kamchevska, Valerija" userId="26820ae4-31ee-4a5b-983f-5772b79434a7" providerId="ADAL" clId="{D1C6FC6C-37AF-4F6D-BDA0-1B3C59889062}" dt="2024-03-05T20:06:05.418" v="4500" actId="26606"/>
          <ac:spMkLst>
            <pc:docMk/>
            <pc:sldMk cId="823722152" sldId="273"/>
            <ac:spMk id="2" creationId="{C270AEFB-5391-B4EC-983A-EBBA053E7436}"/>
          </ac:spMkLst>
        </pc:spChg>
        <pc:spChg chg="add del">
          <ac:chgData name="Kamchevska, Valerija" userId="26820ae4-31ee-4a5b-983f-5772b79434a7" providerId="ADAL" clId="{D1C6FC6C-37AF-4F6D-BDA0-1B3C59889062}" dt="2024-03-05T20:06:05.418" v="4500" actId="26606"/>
          <ac:spMkLst>
            <pc:docMk/>
            <pc:sldMk cId="823722152" sldId="273"/>
            <ac:spMk id="52" creationId="{979E27D9-03C7-44E2-9FF8-15D0C8506AF7}"/>
          </ac:spMkLst>
        </pc:spChg>
        <pc:spChg chg="add del">
          <ac:chgData name="Kamchevska, Valerija" userId="26820ae4-31ee-4a5b-983f-5772b79434a7" providerId="ADAL" clId="{D1C6FC6C-37AF-4F6D-BDA0-1B3C59889062}" dt="2024-03-05T20:06:05.418" v="4500" actId="26606"/>
          <ac:spMkLst>
            <pc:docMk/>
            <pc:sldMk cId="823722152" sldId="273"/>
            <ac:spMk id="53" creationId="{EEBF1590-3B36-48EE-A89D-3B6F3CB256AB}"/>
          </ac:spMkLst>
        </pc:spChg>
        <pc:spChg chg="add del">
          <ac:chgData name="Kamchevska, Valerija" userId="26820ae4-31ee-4a5b-983f-5772b79434a7" providerId="ADAL" clId="{D1C6FC6C-37AF-4F6D-BDA0-1B3C59889062}" dt="2024-03-05T20:06:05.418" v="4500" actId="26606"/>
          <ac:spMkLst>
            <pc:docMk/>
            <pc:sldMk cId="823722152" sldId="273"/>
            <ac:spMk id="54" creationId="{AC8F6C8C-AB5A-4548-942D-E3FD40ACBC49}"/>
          </ac:spMkLst>
        </pc:spChg>
        <pc:spChg chg="add del">
          <ac:chgData name="Kamchevska, Valerija" userId="26820ae4-31ee-4a5b-983f-5772b79434a7" providerId="ADAL" clId="{D1C6FC6C-37AF-4F6D-BDA0-1B3C59889062}" dt="2024-03-05T20:05:22.589" v="4495" actId="26606"/>
          <ac:spMkLst>
            <pc:docMk/>
            <pc:sldMk cId="823722152" sldId="273"/>
            <ac:spMk id="59" creationId="{BACC6370-2D7E-4714-9D71-7542949D7D5D}"/>
          </ac:spMkLst>
        </pc:spChg>
        <pc:spChg chg="add del">
          <ac:chgData name="Kamchevska, Valerija" userId="26820ae4-31ee-4a5b-983f-5772b79434a7" providerId="ADAL" clId="{D1C6FC6C-37AF-4F6D-BDA0-1B3C59889062}" dt="2024-03-05T20:05:34.117" v="4497" actId="26606"/>
          <ac:spMkLst>
            <pc:docMk/>
            <pc:sldMk cId="823722152" sldId="273"/>
            <ac:spMk id="60" creationId="{9228552E-C8B1-4A80-8448-0787CE0FC704}"/>
          </ac:spMkLst>
        </pc:spChg>
        <pc:spChg chg="add del">
          <ac:chgData name="Kamchevska, Valerija" userId="26820ae4-31ee-4a5b-983f-5772b79434a7" providerId="ADAL" clId="{D1C6FC6C-37AF-4F6D-BDA0-1B3C59889062}" dt="2024-03-05T20:05:22.589" v="4495" actId="26606"/>
          <ac:spMkLst>
            <pc:docMk/>
            <pc:sldMk cId="823722152" sldId="273"/>
            <ac:spMk id="61" creationId="{F68B3F68-107C-434F-AA38-110D5EA91B85}"/>
          </ac:spMkLst>
        </pc:spChg>
        <pc:spChg chg="add del">
          <ac:chgData name="Kamchevska, Valerija" userId="26820ae4-31ee-4a5b-983f-5772b79434a7" providerId="ADAL" clId="{D1C6FC6C-37AF-4F6D-BDA0-1B3C59889062}" dt="2024-03-05T20:06:05.371" v="4499" actId="26606"/>
          <ac:spMkLst>
            <pc:docMk/>
            <pc:sldMk cId="823722152" sldId="273"/>
            <ac:spMk id="62" creationId="{AE2B703B-46F9-481A-A605-82E2A828C4FA}"/>
          </ac:spMkLst>
        </pc:spChg>
        <pc:spChg chg="add del">
          <ac:chgData name="Kamchevska, Valerija" userId="26820ae4-31ee-4a5b-983f-5772b79434a7" providerId="ADAL" clId="{D1C6FC6C-37AF-4F6D-BDA0-1B3C59889062}" dt="2024-03-05T20:05:22.589" v="4495" actId="26606"/>
          <ac:spMkLst>
            <pc:docMk/>
            <pc:sldMk cId="823722152" sldId="273"/>
            <ac:spMk id="63" creationId="{AAD0DBB9-1A4B-4391-81D4-CB19F9AB918A}"/>
          </ac:spMkLst>
        </pc:spChg>
        <pc:spChg chg="add del">
          <ac:chgData name="Kamchevska, Valerija" userId="26820ae4-31ee-4a5b-983f-5772b79434a7" providerId="ADAL" clId="{D1C6FC6C-37AF-4F6D-BDA0-1B3C59889062}" dt="2024-03-05T20:06:05.371" v="4499" actId="26606"/>
          <ac:spMkLst>
            <pc:docMk/>
            <pc:sldMk cId="823722152" sldId="273"/>
            <ac:spMk id="64" creationId="{F13BE4D7-0C3D-4906-B230-A1C5B4665CCF}"/>
          </ac:spMkLst>
        </pc:spChg>
        <pc:spChg chg="add del">
          <ac:chgData name="Kamchevska, Valerija" userId="26820ae4-31ee-4a5b-983f-5772b79434a7" providerId="ADAL" clId="{D1C6FC6C-37AF-4F6D-BDA0-1B3C59889062}" dt="2024-03-05T20:05:22.589" v="4495" actId="26606"/>
          <ac:spMkLst>
            <pc:docMk/>
            <pc:sldMk cId="823722152" sldId="273"/>
            <ac:spMk id="65" creationId="{063BBA22-50EA-4C4D-BE05-F1CE4E63AA56}"/>
          </ac:spMkLst>
        </pc:spChg>
        <pc:spChg chg="add">
          <ac:chgData name="Kamchevska, Valerija" userId="26820ae4-31ee-4a5b-983f-5772b79434a7" providerId="ADAL" clId="{D1C6FC6C-37AF-4F6D-BDA0-1B3C59889062}" dt="2024-03-05T20:06:05.418" v="4500" actId="26606"/>
          <ac:spMkLst>
            <pc:docMk/>
            <pc:sldMk cId="823722152" sldId="273"/>
            <ac:spMk id="66" creationId="{963038BC-9FCB-466B-8EE5-7B0DC8F25C95}"/>
          </ac:spMkLst>
        </pc:spChg>
        <pc:spChg chg="add">
          <ac:chgData name="Kamchevska, Valerija" userId="26820ae4-31ee-4a5b-983f-5772b79434a7" providerId="ADAL" clId="{D1C6FC6C-37AF-4F6D-BDA0-1B3C59889062}" dt="2024-03-05T20:06:05.418" v="4500" actId="26606"/>
          <ac:spMkLst>
            <pc:docMk/>
            <pc:sldMk cId="823722152" sldId="273"/>
            <ac:spMk id="67" creationId="{058F4797-C77D-4821-B8FF-057D7524C62D}"/>
          </ac:spMkLst>
        </pc:spChg>
        <pc:spChg chg="add">
          <ac:chgData name="Kamchevska, Valerija" userId="26820ae4-31ee-4a5b-983f-5772b79434a7" providerId="ADAL" clId="{D1C6FC6C-37AF-4F6D-BDA0-1B3C59889062}" dt="2024-03-05T20:06:05.418" v="4500" actId="26606"/>
          <ac:spMkLst>
            <pc:docMk/>
            <pc:sldMk cId="823722152" sldId="273"/>
            <ac:spMk id="68" creationId="{290CB3DB-B42E-47BF-A595-527CB329A21A}"/>
          </ac:spMkLst>
        </pc:spChg>
        <pc:graphicFrameChg chg="mod modGraphic">
          <ac:chgData name="Kamchevska, Valerija" userId="26820ae4-31ee-4a5b-983f-5772b79434a7" providerId="ADAL" clId="{D1C6FC6C-37AF-4F6D-BDA0-1B3C59889062}" dt="2024-03-05T20:06:05.418" v="4500" actId="26606"/>
          <ac:graphicFrameMkLst>
            <pc:docMk/>
            <pc:sldMk cId="823722152" sldId="273"/>
            <ac:graphicFrameMk id="43" creationId="{E32855A9-4779-0131-95AE-29607149BE05}"/>
          </ac:graphicFrameMkLst>
        </pc:graphicFrameChg>
        <pc:picChg chg="add del">
          <ac:chgData name="Kamchevska, Valerija" userId="26820ae4-31ee-4a5b-983f-5772b79434a7" providerId="ADAL" clId="{D1C6FC6C-37AF-4F6D-BDA0-1B3C59889062}" dt="2024-03-05T20:05:34.117" v="4497" actId="26606"/>
          <ac:picMkLst>
            <pc:docMk/>
            <pc:sldMk cId="823722152" sldId="273"/>
            <ac:picMk id="56" creationId="{1FB9B2A5-EC0D-492F-6B73-60DF31577493}"/>
          </ac:picMkLst>
        </pc:picChg>
      </pc:sldChg>
      <pc:sldChg chg="delSp modSp add mod">
        <pc:chgData name="Kamchevska, Valerija" userId="26820ae4-31ee-4a5b-983f-5772b79434a7" providerId="ADAL" clId="{D1C6FC6C-37AF-4F6D-BDA0-1B3C59889062}" dt="2024-03-05T20:55:06.869" v="5275" actId="1035"/>
        <pc:sldMkLst>
          <pc:docMk/>
          <pc:sldMk cId="2020990700" sldId="274"/>
        </pc:sldMkLst>
        <pc:spChg chg="mod">
          <ac:chgData name="Kamchevska, Valerija" userId="26820ae4-31ee-4a5b-983f-5772b79434a7" providerId="ADAL" clId="{D1C6FC6C-37AF-4F6D-BDA0-1B3C59889062}" dt="2024-03-05T20:55:06.869" v="5275" actId="1035"/>
          <ac:spMkLst>
            <pc:docMk/>
            <pc:sldMk cId="2020990700" sldId="274"/>
            <ac:spMk id="2" creationId="{5973968D-B55B-CEF6-2A41-F30407ED2A31}"/>
          </ac:spMkLst>
        </pc:spChg>
        <pc:spChg chg="mod">
          <ac:chgData name="Kamchevska, Valerija" userId="26820ae4-31ee-4a5b-983f-5772b79434a7" providerId="ADAL" clId="{D1C6FC6C-37AF-4F6D-BDA0-1B3C59889062}" dt="2024-03-05T20:55:06.869" v="5275" actId="1035"/>
          <ac:spMkLst>
            <pc:docMk/>
            <pc:sldMk cId="2020990700" sldId="274"/>
            <ac:spMk id="3" creationId="{0CF8F18F-AE0B-C9BC-CEAC-3AE0989EFC14}"/>
          </ac:spMkLst>
        </pc:spChg>
        <pc:spChg chg="del">
          <ac:chgData name="Kamchevska, Valerija" userId="26820ae4-31ee-4a5b-983f-5772b79434a7" providerId="ADAL" clId="{D1C6FC6C-37AF-4F6D-BDA0-1B3C59889062}" dt="2024-03-05T20:54:59.718" v="5248" actId="478"/>
          <ac:spMkLst>
            <pc:docMk/>
            <pc:sldMk cId="2020990700" sldId="274"/>
            <ac:spMk id="5" creationId="{2E508C94-A909-2809-F486-BAD5DF4126C8}"/>
          </ac:spMkLst>
        </pc:spChg>
      </pc:sldChg>
      <pc:sldChg chg="add">
        <pc:chgData name="Kamchevska, Valerija" userId="26820ae4-31ee-4a5b-983f-5772b79434a7" providerId="ADAL" clId="{D1C6FC6C-37AF-4F6D-BDA0-1B3C59889062}" dt="2024-03-06T20:12:14.423" v="5363" actId="2890"/>
        <pc:sldMkLst>
          <pc:docMk/>
          <pc:sldMk cId="3785355051" sldId="275"/>
        </pc:sldMkLst>
      </pc:sldChg>
    </pc:docChg>
  </pc:docChgLst>
  <pc:docChgLst>
    <pc:chgData name="Kamchevska, Valerija" userId="26820ae4-31ee-4a5b-983f-5772b79434a7" providerId="ADAL" clId="{31B2466A-116F-4463-8A03-5E063B52C78D}"/>
    <pc:docChg chg="undo custSel delSld modSld">
      <pc:chgData name="Kamchevska, Valerija" userId="26820ae4-31ee-4a5b-983f-5772b79434a7" providerId="ADAL" clId="{31B2466A-116F-4463-8A03-5E063B52C78D}" dt="2024-07-16T12:17:22.717" v="354" actId="20577"/>
      <pc:docMkLst>
        <pc:docMk/>
      </pc:docMkLst>
      <pc:sldChg chg="del">
        <pc:chgData name="Kamchevska, Valerija" userId="26820ae4-31ee-4a5b-983f-5772b79434a7" providerId="ADAL" clId="{31B2466A-116F-4463-8A03-5E063B52C78D}" dt="2024-07-16T11:42:18.567" v="284" actId="47"/>
        <pc:sldMkLst>
          <pc:docMk/>
          <pc:sldMk cId="921414108" sldId="258"/>
        </pc:sldMkLst>
      </pc:sldChg>
      <pc:sldChg chg="modSp mod">
        <pc:chgData name="Kamchevska, Valerija" userId="26820ae4-31ee-4a5b-983f-5772b79434a7" providerId="ADAL" clId="{31B2466A-116F-4463-8A03-5E063B52C78D}" dt="2024-07-16T11:52:39.324" v="310" actId="790"/>
        <pc:sldMkLst>
          <pc:docMk/>
          <pc:sldMk cId="3347031684" sldId="260"/>
        </pc:sldMkLst>
        <pc:spChg chg="mod">
          <ac:chgData name="Kamchevska, Valerija" userId="26820ae4-31ee-4a5b-983f-5772b79434a7" providerId="ADAL" clId="{31B2466A-116F-4463-8A03-5E063B52C78D}" dt="2024-07-16T11:39:13.269" v="27" actId="20577"/>
          <ac:spMkLst>
            <pc:docMk/>
            <pc:sldMk cId="3347031684" sldId="260"/>
            <ac:spMk id="3" creationId="{8991AE44-BF09-CD89-7C49-82AD61AB477C}"/>
          </ac:spMkLst>
        </pc:spChg>
        <pc:spChg chg="mod">
          <ac:chgData name="Kamchevska, Valerija" userId="26820ae4-31ee-4a5b-983f-5772b79434a7" providerId="ADAL" clId="{31B2466A-116F-4463-8A03-5E063B52C78D}" dt="2024-07-16T11:52:39.324" v="310" actId="790"/>
          <ac:spMkLst>
            <pc:docMk/>
            <pc:sldMk cId="3347031684" sldId="260"/>
            <ac:spMk id="49" creationId="{5CF3D762-A20A-CD14-AB80-305933F37A88}"/>
          </ac:spMkLst>
        </pc:spChg>
        <pc:spChg chg="mod">
          <ac:chgData name="Kamchevska, Valerija" userId="26820ae4-31ee-4a5b-983f-5772b79434a7" providerId="ADAL" clId="{31B2466A-116F-4463-8A03-5E063B52C78D}" dt="2024-07-16T11:40:50.380" v="164" actId="1038"/>
          <ac:spMkLst>
            <pc:docMk/>
            <pc:sldMk cId="3347031684" sldId="260"/>
            <ac:spMk id="50" creationId="{178E8955-F907-7C61-2502-403B7709BF88}"/>
          </ac:spMkLst>
        </pc:spChg>
        <pc:spChg chg="mod">
          <ac:chgData name="Kamchevska, Valerija" userId="26820ae4-31ee-4a5b-983f-5772b79434a7" providerId="ADAL" clId="{31B2466A-116F-4463-8A03-5E063B52C78D}" dt="2024-07-16T11:41:03.140" v="192" actId="1038"/>
          <ac:spMkLst>
            <pc:docMk/>
            <pc:sldMk cId="3347031684" sldId="260"/>
            <ac:spMk id="51" creationId="{982EA0C2-AE45-FA90-20A1-2B7D83B8BA2D}"/>
          </ac:spMkLst>
        </pc:spChg>
        <pc:spChg chg="mod">
          <ac:chgData name="Kamchevska, Valerija" userId="26820ae4-31ee-4a5b-983f-5772b79434a7" providerId="ADAL" clId="{31B2466A-116F-4463-8A03-5E063B52C78D}" dt="2024-07-16T11:41:14.055" v="202" actId="1038"/>
          <ac:spMkLst>
            <pc:docMk/>
            <pc:sldMk cId="3347031684" sldId="260"/>
            <ac:spMk id="54" creationId="{6C10D0DF-15FA-44E6-163A-669963A69BB5}"/>
          </ac:spMkLst>
        </pc:spChg>
        <pc:spChg chg="mod">
          <ac:chgData name="Kamchevska, Valerija" userId="26820ae4-31ee-4a5b-983f-5772b79434a7" providerId="ADAL" clId="{31B2466A-116F-4463-8A03-5E063B52C78D}" dt="2024-07-16T11:41:41.525" v="233" actId="20577"/>
          <ac:spMkLst>
            <pc:docMk/>
            <pc:sldMk cId="3347031684" sldId="260"/>
            <ac:spMk id="57" creationId="{F0F483B2-9F55-6B1E-2553-3FF4B154FF01}"/>
          </ac:spMkLst>
        </pc:spChg>
        <pc:spChg chg="mod">
          <ac:chgData name="Kamchevska, Valerija" userId="26820ae4-31ee-4a5b-983f-5772b79434a7" providerId="ADAL" clId="{31B2466A-116F-4463-8A03-5E063B52C78D}" dt="2024-07-16T11:42:00.108" v="283" actId="20577"/>
          <ac:spMkLst>
            <pc:docMk/>
            <pc:sldMk cId="3347031684" sldId="260"/>
            <ac:spMk id="58" creationId="{99645A3D-D72A-F11B-AB47-D86A9E4B5CB0}"/>
          </ac:spMkLst>
        </pc:spChg>
      </pc:sldChg>
      <pc:sldChg chg="modSp">
        <pc:chgData name="Kamchevska, Valerija" userId="26820ae4-31ee-4a5b-983f-5772b79434a7" providerId="ADAL" clId="{31B2466A-116F-4463-8A03-5E063B52C78D}" dt="2024-07-16T12:17:22.717" v="354" actId="20577"/>
        <pc:sldMkLst>
          <pc:docMk/>
          <pc:sldMk cId="3785355051" sldId="275"/>
        </pc:sldMkLst>
        <pc:graphicFrameChg chg="mod">
          <ac:chgData name="Kamchevska, Valerija" userId="26820ae4-31ee-4a5b-983f-5772b79434a7" providerId="ADAL" clId="{31B2466A-116F-4463-8A03-5E063B52C78D}" dt="2024-07-16T12:17:22.717" v="354" actId="20577"/>
          <ac:graphicFrameMkLst>
            <pc:docMk/>
            <pc:sldMk cId="3785355051" sldId="275"/>
            <ac:graphicFrameMk id="32" creationId="{6D2599FB-7DDD-28AE-0B68-68A4590C994E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80DDE5-EE2D-459A-B705-82CF207DC046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78CD73-8661-45E1-BA54-2CFAF90BA88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Experience level </a:t>
          </a:r>
        </a:p>
      </dgm:t>
    </dgm:pt>
    <dgm:pt modelId="{9C78DBD7-3CC7-4F76-8791-8131D1DDA0D6}" type="parTrans" cxnId="{1645969F-B7D4-43F1-B02A-744D0407AB24}">
      <dgm:prSet/>
      <dgm:spPr/>
      <dgm:t>
        <a:bodyPr/>
        <a:lstStyle/>
        <a:p>
          <a:endParaRPr lang="en-US"/>
        </a:p>
      </dgm:t>
    </dgm:pt>
    <dgm:pt modelId="{F1505B67-C12B-4A92-80AE-104F7EA3E66D}" type="sibTrans" cxnId="{1645969F-B7D4-43F1-B02A-744D0407AB24}">
      <dgm:prSet/>
      <dgm:spPr/>
      <dgm:t>
        <a:bodyPr/>
        <a:lstStyle/>
        <a:p>
          <a:endParaRPr lang="en-US"/>
        </a:p>
      </dgm:t>
    </dgm:pt>
    <dgm:pt modelId="{BE073401-9435-45D5-8693-DB8E4479691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Mentee ambitions and mentor skills</a:t>
          </a:r>
        </a:p>
      </dgm:t>
    </dgm:pt>
    <dgm:pt modelId="{BEE15DAD-C300-4E32-9B45-E4B2BC8D3447}" type="parTrans" cxnId="{B776C093-B388-4251-8294-D8D4FF52BF9A}">
      <dgm:prSet/>
      <dgm:spPr/>
      <dgm:t>
        <a:bodyPr/>
        <a:lstStyle/>
        <a:p>
          <a:endParaRPr lang="en-US"/>
        </a:p>
      </dgm:t>
    </dgm:pt>
    <dgm:pt modelId="{31122298-9BAC-4BF6-974D-0A273EF3E707}" type="sibTrans" cxnId="{B776C093-B388-4251-8294-D8D4FF52BF9A}">
      <dgm:prSet/>
      <dgm:spPr/>
      <dgm:t>
        <a:bodyPr/>
        <a:lstStyle/>
        <a:p>
          <a:endParaRPr lang="en-US"/>
        </a:p>
      </dgm:t>
    </dgm:pt>
    <dgm:pt modelId="{DDD1AFAA-F5EC-4651-9320-979CD67CEBD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Location</a:t>
          </a:r>
        </a:p>
      </dgm:t>
    </dgm:pt>
    <dgm:pt modelId="{7CA2E4D6-B365-46A3-8321-18170AED1C8D}" type="parTrans" cxnId="{6B212B12-BB3C-4010-ADA5-A6815A7F825E}">
      <dgm:prSet/>
      <dgm:spPr/>
      <dgm:t>
        <a:bodyPr/>
        <a:lstStyle/>
        <a:p>
          <a:endParaRPr lang="en-US"/>
        </a:p>
      </dgm:t>
    </dgm:pt>
    <dgm:pt modelId="{9DE0615B-E673-484A-9C57-AD256FC74E2D}" type="sibTrans" cxnId="{6B212B12-BB3C-4010-ADA5-A6815A7F825E}">
      <dgm:prSet/>
      <dgm:spPr/>
      <dgm:t>
        <a:bodyPr/>
        <a:lstStyle/>
        <a:p>
          <a:endParaRPr lang="en-US"/>
        </a:p>
      </dgm:t>
    </dgm:pt>
    <dgm:pt modelId="{77B83368-4621-4C5F-9953-D667F7154412}" type="pres">
      <dgm:prSet presAssocID="{9680DDE5-EE2D-459A-B705-82CF207DC046}" presName="root" presStyleCnt="0">
        <dgm:presLayoutVars>
          <dgm:dir/>
          <dgm:resizeHandles val="exact"/>
        </dgm:presLayoutVars>
      </dgm:prSet>
      <dgm:spPr/>
    </dgm:pt>
    <dgm:pt modelId="{C11EE3F1-774A-4E95-A363-C755646E4C1B}" type="pres">
      <dgm:prSet presAssocID="{4678CD73-8661-45E1-BA54-2CFAF90BA884}" presName="compNode" presStyleCnt="0"/>
      <dgm:spPr/>
    </dgm:pt>
    <dgm:pt modelId="{E80F824C-733F-4A6B-A793-AC8382A4CB66}" type="pres">
      <dgm:prSet presAssocID="{4678CD73-8661-45E1-BA54-2CFAF90BA88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AF11434E-B0FD-4608-82E7-D5F8759128A2}" type="pres">
      <dgm:prSet presAssocID="{4678CD73-8661-45E1-BA54-2CFAF90BA884}" presName="spaceRect" presStyleCnt="0"/>
      <dgm:spPr/>
    </dgm:pt>
    <dgm:pt modelId="{C56FEFFC-398C-4769-9611-159B88AC5D9F}" type="pres">
      <dgm:prSet presAssocID="{4678CD73-8661-45E1-BA54-2CFAF90BA884}" presName="textRect" presStyleLbl="revTx" presStyleIdx="0" presStyleCnt="3">
        <dgm:presLayoutVars>
          <dgm:chMax val="1"/>
          <dgm:chPref val="1"/>
        </dgm:presLayoutVars>
      </dgm:prSet>
      <dgm:spPr/>
    </dgm:pt>
    <dgm:pt modelId="{4ACE770B-45C4-4883-9F3B-211AA3B38DFE}" type="pres">
      <dgm:prSet presAssocID="{F1505B67-C12B-4A92-80AE-104F7EA3E66D}" presName="sibTrans" presStyleCnt="0"/>
      <dgm:spPr/>
    </dgm:pt>
    <dgm:pt modelId="{8EB8099A-8A8F-4E9E-BDE2-EB0E44C6788F}" type="pres">
      <dgm:prSet presAssocID="{BE073401-9435-45D5-8693-DB8E44796912}" presName="compNode" presStyleCnt="0"/>
      <dgm:spPr/>
    </dgm:pt>
    <dgm:pt modelId="{225DA6E8-FA42-4EE2-9A29-ABB894A4D176}" type="pres">
      <dgm:prSet presAssocID="{BE073401-9435-45D5-8693-DB8E4479691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86D8C0C6-88D7-4C88-9727-D3128DCC5CDE}" type="pres">
      <dgm:prSet presAssocID="{BE073401-9435-45D5-8693-DB8E44796912}" presName="spaceRect" presStyleCnt="0"/>
      <dgm:spPr/>
    </dgm:pt>
    <dgm:pt modelId="{61449661-A19C-4478-A7D5-5EB2A2FD7882}" type="pres">
      <dgm:prSet presAssocID="{BE073401-9435-45D5-8693-DB8E44796912}" presName="textRect" presStyleLbl="revTx" presStyleIdx="1" presStyleCnt="3">
        <dgm:presLayoutVars>
          <dgm:chMax val="1"/>
          <dgm:chPref val="1"/>
        </dgm:presLayoutVars>
      </dgm:prSet>
      <dgm:spPr/>
    </dgm:pt>
    <dgm:pt modelId="{04E04242-0A4C-44DB-B097-67851D2611B7}" type="pres">
      <dgm:prSet presAssocID="{31122298-9BAC-4BF6-974D-0A273EF3E707}" presName="sibTrans" presStyleCnt="0"/>
      <dgm:spPr/>
    </dgm:pt>
    <dgm:pt modelId="{F7EAF1F3-1E1B-40AD-A05D-38C2A4F22023}" type="pres">
      <dgm:prSet presAssocID="{DDD1AFAA-F5EC-4651-9320-979CD67CEBD5}" presName="compNode" presStyleCnt="0"/>
      <dgm:spPr/>
    </dgm:pt>
    <dgm:pt modelId="{AA47BD52-47AF-45D4-9D84-05CD69CEFDB6}" type="pres">
      <dgm:prSet presAssocID="{DDD1AFAA-F5EC-4651-9320-979CD67CEBD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238CAF08-9AAB-40B0-8028-EBD7CC95677F}" type="pres">
      <dgm:prSet presAssocID="{DDD1AFAA-F5EC-4651-9320-979CD67CEBD5}" presName="spaceRect" presStyleCnt="0"/>
      <dgm:spPr/>
    </dgm:pt>
    <dgm:pt modelId="{4D1A08A3-621E-45C1-A8B0-794A06C4FA61}" type="pres">
      <dgm:prSet presAssocID="{DDD1AFAA-F5EC-4651-9320-979CD67CEBD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4ED300C-6285-451C-A038-D724F40A76DC}" type="presOf" srcId="{BE073401-9435-45D5-8693-DB8E44796912}" destId="{61449661-A19C-4478-A7D5-5EB2A2FD7882}" srcOrd="0" destOrd="0" presId="urn:microsoft.com/office/officeart/2018/2/layout/IconLabelList"/>
    <dgm:cxn modelId="{6B212B12-BB3C-4010-ADA5-A6815A7F825E}" srcId="{9680DDE5-EE2D-459A-B705-82CF207DC046}" destId="{DDD1AFAA-F5EC-4651-9320-979CD67CEBD5}" srcOrd="2" destOrd="0" parTransId="{7CA2E4D6-B365-46A3-8321-18170AED1C8D}" sibTransId="{9DE0615B-E673-484A-9C57-AD256FC74E2D}"/>
    <dgm:cxn modelId="{9F33DE25-F72E-4D9B-A715-A7ECAAF2312D}" type="presOf" srcId="{9680DDE5-EE2D-459A-B705-82CF207DC046}" destId="{77B83368-4621-4C5F-9953-D667F7154412}" srcOrd="0" destOrd="0" presId="urn:microsoft.com/office/officeart/2018/2/layout/IconLabelList"/>
    <dgm:cxn modelId="{B776C093-B388-4251-8294-D8D4FF52BF9A}" srcId="{9680DDE5-EE2D-459A-B705-82CF207DC046}" destId="{BE073401-9435-45D5-8693-DB8E44796912}" srcOrd="1" destOrd="0" parTransId="{BEE15DAD-C300-4E32-9B45-E4B2BC8D3447}" sibTransId="{31122298-9BAC-4BF6-974D-0A273EF3E707}"/>
    <dgm:cxn modelId="{1645969F-B7D4-43F1-B02A-744D0407AB24}" srcId="{9680DDE5-EE2D-459A-B705-82CF207DC046}" destId="{4678CD73-8661-45E1-BA54-2CFAF90BA884}" srcOrd="0" destOrd="0" parTransId="{9C78DBD7-3CC7-4F76-8791-8131D1DDA0D6}" sibTransId="{F1505B67-C12B-4A92-80AE-104F7EA3E66D}"/>
    <dgm:cxn modelId="{71EEFFB6-7968-4D80-BD3A-345FE9B5B9D1}" type="presOf" srcId="{4678CD73-8661-45E1-BA54-2CFAF90BA884}" destId="{C56FEFFC-398C-4769-9611-159B88AC5D9F}" srcOrd="0" destOrd="0" presId="urn:microsoft.com/office/officeart/2018/2/layout/IconLabelList"/>
    <dgm:cxn modelId="{6E8881ED-FFC7-403E-BBF6-883F716E375C}" type="presOf" srcId="{DDD1AFAA-F5EC-4651-9320-979CD67CEBD5}" destId="{4D1A08A3-621E-45C1-A8B0-794A06C4FA61}" srcOrd="0" destOrd="0" presId="urn:microsoft.com/office/officeart/2018/2/layout/IconLabelList"/>
    <dgm:cxn modelId="{1803B909-EC52-4B34-A2EA-4712B50B368E}" type="presParOf" srcId="{77B83368-4621-4C5F-9953-D667F7154412}" destId="{C11EE3F1-774A-4E95-A363-C755646E4C1B}" srcOrd="0" destOrd="0" presId="urn:microsoft.com/office/officeart/2018/2/layout/IconLabelList"/>
    <dgm:cxn modelId="{3DAF8C84-21C8-425E-AC40-0B38FFCC2935}" type="presParOf" srcId="{C11EE3F1-774A-4E95-A363-C755646E4C1B}" destId="{E80F824C-733F-4A6B-A793-AC8382A4CB66}" srcOrd="0" destOrd="0" presId="urn:microsoft.com/office/officeart/2018/2/layout/IconLabelList"/>
    <dgm:cxn modelId="{52311D0E-B213-4CD5-B1EB-29BD97F14BEC}" type="presParOf" srcId="{C11EE3F1-774A-4E95-A363-C755646E4C1B}" destId="{AF11434E-B0FD-4608-82E7-D5F8759128A2}" srcOrd="1" destOrd="0" presId="urn:microsoft.com/office/officeart/2018/2/layout/IconLabelList"/>
    <dgm:cxn modelId="{4076E919-45C9-4697-AAC5-21E0EE8FD9A7}" type="presParOf" srcId="{C11EE3F1-774A-4E95-A363-C755646E4C1B}" destId="{C56FEFFC-398C-4769-9611-159B88AC5D9F}" srcOrd="2" destOrd="0" presId="urn:microsoft.com/office/officeart/2018/2/layout/IconLabelList"/>
    <dgm:cxn modelId="{F4BCCA57-63F8-4E4A-8352-068F6813F908}" type="presParOf" srcId="{77B83368-4621-4C5F-9953-D667F7154412}" destId="{4ACE770B-45C4-4883-9F3B-211AA3B38DFE}" srcOrd="1" destOrd="0" presId="urn:microsoft.com/office/officeart/2018/2/layout/IconLabelList"/>
    <dgm:cxn modelId="{87264071-73B1-4F10-9379-1EDAC6E166B0}" type="presParOf" srcId="{77B83368-4621-4C5F-9953-D667F7154412}" destId="{8EB8099A-8A8F-4E9E-BDE2-EB0E44C6788F}" srcOrd="2" destOrd="0" presId="urn:microsoft.com/office/officeart/2018/2/layout/IconLabelList"/>
    <dgm:cxn modelId="{94A862C4-CA62-4B00-B5FD-6EF906D7B5D1}" type="presParOf" srcId="{8EB8099A-8A8F-4E9E-BDE2-EB0E44C6788F}" destId="{225DA6E8-FA42-4EE2-9A29-ABB894A4D176}" srcOrd="0" destOrd="0" presId="urn:microsoft.com/office/officeart/2018/2/layout/IconLabelList"/>
    <dgm:cxn modelId="{9389D46D-939B-4F26-9386-27A60EF3FA9D}" type="presParOf" srcId="{8EB8099A-8A8F-4E9E-BDE2-EB0E44C6788F}" destId="{86D8C0C6-88D7-4C88-9727-D3128DCC5CDE}" srcOrd="1" destOrd="0" presId="urn:microsoft.com/office/officeart/2018/2/layout/IconLabelList"/>
    <dgm:cxn modelId="{D37678F0-51B5-4F0F-A160-BDA30377D5F7}" type="presParOf" srcId="{8EB8099A-8A8F-4E9E-BDE2-EB0E44C6788F}" destId="{61449661-A19C-4478-A7D5-5EB2A2FD7882}" srcOrd="2" destOrd="0" presId="urn:microsoft.com/office/officeart/2018/2/layout/IconLabelList"/>
    <dgm:cxn modelId="{42B8C9EA-BAA1-445B-B1DF-6C7438E7DA24}" type="presParOf" srcId="{77B83368-4621-4C5F-9953-D667F7154412}" destId="{04E04242-0A4C-44DB-B097-67851D2611B7}" srcOrd="3" destOrd="0" presId="urn:microsoft.com/office/officeart/2018/2/layout/IconLabelList"/>
    <dgm:cxn modelId="{D0E91DAD-A739-41F4-8581-98DB9EB36217}" type="presParOf" srcId="{77B83368-4621-4C5F-9953-D667F7154412}" destId="{F7EAF1F3-1E1B-40AD-A05D-38C2A4F22023}" srcOrd="4" destOrd="0" presId="urn:microsoft.com/office/officeart/2018/2/layout/IconLabelList"/>
    <dgm:cxn modelId="{461D4DBD-9AE6-4BE0-80FE-06F866EB5ADD}" type="presParOf" srcId="{F7EAF1F3-1E1B-40AD-A05D-38C2A4F22023}" destId="{AA47BD52-47AF-45D4-9D84-05CD69CEFDB6}" srcOrd="0" destOrd="0" presId="urn:microsoft.com/office/officeart/2018/2/layout/IconLabelList"/>
    <dgm:cxn modelId="{54D4D15C-5610-4312-93F6-40F5B64DE8B0}" type="presParOf" srcId="{F7EAF1F3-1E1B-40AD-A05D-38C2A4F22023}" destId="{238CAF08-9AAB-40B0-8028-EBD7CC95677F}" srcOrd="1" destOrd="0" presId="urn:microsoft.com/office/officeart/2018/2/layout/IconLabelList"/>
    <dgm:cxn modelId="{0FD780AD-9FA4-4296-B06D-4F4546917EF0}" type="presParOf" srcId="{F7EAF1F3-1E1B-40AD-A05D-38C2A4F22023}" destId="{4D1A08A3-621E-45C1-A8B0-794A06C4FA6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E343F1-15AC-4F55-83C1-F455E5D7B8CC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F7F7EC-E0DC-40AF-B35C-5601F37F87AC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dirty="0"/>
            <a:t>Mentees are responsible for</a:t>
          </a:r>
        </a:p>
      </dgm:t>
    </dgm:pt>
    <dgm:pt modelId="{6F847CA6-13AC-4B3E-9DE5-E9B307986334}" type="parTrans" cxnId="{38DD5889-E7D0-428E-9BEB-DFB39A1FD02E}">
      <dgm:prSet/>
      <dgm:spPr/>
      <dgm:t>
        <a:bodyPr/>
        <a:lstStyle/>
        <a:p>
          <a:endParaRPr lang="en-US"/>
        </a:p>
      </dgm:t>
    </dgm:pt>
    <dgm:pt modelId="{82B4FCE0-3A22-4DCE-B8BD-2050C598C4E7}" type="sibTrans" cxnId="{38DD5889-E7D0-428E-9BEB-DFB39A1FD02E}">
      <dgm:prSet/>
      <dgm:spPr/>
      <dgm:t>
        <a:bodyPr/>
        <a:lstStyle/>
        <a:p>
          <a:endParaRPr lang="en-US"/>
        </a:p>
      </dgm:t>
    </dgm:pt>
    <dgm:pt modelId="{55C25787-3E56-45B0-8290-E7E61A8E5D1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driving the overall process</a:t>
          </a:r>
        </a:p>
        <a:p>
          <a:pPr>
            <a:lnSpc>
              <a:spcPct val="100000"/>
            </a:lnSpc>
          </a:pPr>
          <a:r>
            <a:rPr lang="en-US" sz="2000" dirty="0"/>
            <a:t>defining goals</a:t>
          </a:r>
        </a:p>
      </dgm:t>
    </dgm:pt>
    <dgm:pt modelId="{AD4F82A5-A1EF-41B9-AFB8-12DEEF43FCD5}" type="parTrans" cxnId="{7EED926F-9A58-439A-AC86-2ECF0DA5D0C0}">
      <dgm:prSet/>
      <dgm:spPr/>
      <dgm:t>
        <a:bodyPr/>
        <a:lstStyle/>
        <a:p>
          <a:endParaRPr lang="en-US"/>
        </a:p>
      </dgm:t>
    </dgm:pt>
    <dgm:pt modelId="{8F8FD7FA-C0FC-4BF0-98B3-C2DCB95C508C}" type="sibTrans" cxnId="{7EED926F-9A58-439A-AC86-2ECF0DA5D0C0}">
      <dgm:prSet/>
      <dgm:spPr/>
      <dgm:t>
        <a:bodyPr/>
        <a:lstStyle/>
        <a:p>
          <a:endParaRPr lang="en-US"/>
        </a:p>
      </dgm:t>
    </dgm:pt>
    <dgm:pt modelId="{D8C9444C-EFF9-4C1D-8F4B-0C4CAE4D4B4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arranging meetings </a:t>
          </a:r>
        </a:p>
      </dgm:t>
    </dgm:pt>
    <dgm:pt modelId="{7D002434-798E-4563-BFE6-8AF450349605}" type="parTrans" cxnId="{554E246D-C740-4C57-89FB-0BB0AEB0D4C8}">
      <dgm:prSet/>
      <dgm:spPr/>
      <dgm:t>
        <a:bodyPr/>
        <a:lstStyle/>
        <a:p>
          <a:endParaRPr lang="en-US"/>
        </a:p>
      </dgm:t>
    </dgm:pt>
    <dgm:pt modelId="{5D84852F-75D5-41CB-91E9-1532CBB21BC7}" type="sibTrans" cxnId="{554E246D-C740-4C57-89FB-0BB0AEB0D4C8}">
      <dgm:prSet/>
      <dgm:spPr/>
      <dgm:t>
        <a:bodyPr/>
        <a:lstStyle/>
        <a:p>
          <a:endParaRPr lang="en-US"/>
        </a:p>
      </dgm:t>
    </dgm:pt>
    <dgm:pt modelId="{0A975800-4E5D-40DA-8680-B6E322E1ADB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suggesting topics for discussion</a:t>
          </a:r>
        </a:p>
      </dgm:t>
    </dgm:pt>
    <dgm:pt modelId="{A2363622-21CB-4D37-9171-7AA2CABCAAF7}" type="parTrans" cxnId="{1E6A0265-1935-4F55-A7DF-6E5A01F6FBE0}">
      <dgm:prSet/>
      <dgm:spPr/>
      <dgm:t>
        <a:bodyPr/>
        <a:lstStyle/>
        <a:p>
          <a:endParaRPr lang="en-US"/>
        </a:p>
      </dgm:t>
    </dgm:pt>
    <dgm:pt modelId="{C66FE963-C0E2-463C-BBA1-279B472929E4}" type="sibTrans" cxnId="{1E6A0265-1935-4F55-A7DF-6E5A01F6FBE0}">
      <dgm:prSet/>
      <dgm:spPr/>
      <dgm:t>
        <a:bodyPr/>
        <a:lstStyle/>
        <a:p>
          <a:endParaRPr lang="en-US"/>
        </a:p>
      </dgm:t>
    </dgm:pt>
    <dgm:pt modelId="{95F2F13B-B4C6-4A59-A4A5-9A72DB9CC65E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dirty="0"/>
            <a:t>Mentors are there to</a:t>
          </a:r>
        </a:p>
      </dgm:t>
    </dgm:pt>
    <dgm:pt modelId="{D6791DF8-FFB3-46D3-A840-49C107ECE691}" type="parTrans" cxnId="{9839B0AB-F039-420A-8D6C-57190048FBEF}">
      <dgm:prSet/>
      <dgm:spPr/>
      <dgm:t>
        <a:bodyPr/>
        <a:lstStyle/>
        <a:p>
          <a:endParaRPr lang="en-US"/>
        </a:p>
      </dgm:t>
    </dgm:pt>
    <dgm:pt modelId="{373C36B8-B5CF-4A26-8C6A-749F0300BE3B}" type="sibTrans" cxnId="{9839B0AB-F039-420A-8D6C-57190048FBEF}">
      <dgm:prSet/>
      <dgm:spPr/>
      <dgm:t>
        <a:bodyPr/>
        <a:lstStyle/>
        <a:p>
          <a:endParaRPr lang="en-US"/>
        </a:p>
      </dgm:t>
    </dgm:pt>
    <dgm:pt modelId="{3AD15720-3D46-4884-BB48-57DFE044061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be active listeners </a:t>
          </a:r>
        </a:p>
      </dgm:t>
    </dgm:pt>
    <dgm:pt modelId="{25CE32C8-74CE-4E27-9008-17B54DBE1EB8}" type="parTrans" cxnId="{E60E1D9C-040A-4F93-A3F2-8B8E4ABAA84D}">
      <dgm:prSet/>
      <dgm:spPr/>
      <dgm:t>
        <a:bodyPr/>
        <a:lstStyle/>
        <a:p>
          <a:endParaRPr lang="en-US"/>
        </a:p>
      </dgm:t>
    </dgm:pt>
    <dgm:pt modelId="{0FF5A21A-A674-4CD9-B750-B3668CCBB4AC}" type="sibTrans" cxnId="{E60E1D9C-040A-4F93-A3F2-8B8E4ABAA84D}">
      <dgm:prSet/>
      <dgm:spPr/>
      <dgm:t>
        <a:bodyPr/>
        <a:lstStyle/>
        <a:p>
          <a:endParaRPr lang="en-US"/>
        </a:p>
      </dgm:t>
    </dgm:pt>
    <dgm:pt modelId="{94E9F160-5285-42DD-AFC5-164A6FDE777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ask the right questions </a:t>
          </a:r>
        </a:p>
      </dgm:t>
    </dgm:pt>
    <dgm:pt modelId="{00AADD28-D644-4DEB-B362-8BEF7CAC3A0B}" type="parTrans" cxnId="{97416077-1EF3-460A-84A9-01EA517FA60F}">
      <dgm:prSet/>
      <dgm:spPr/>
      <dgm:t>
        <a:bodyPr/>
        <a:lstStyle/>
        <a:p>
          <a:endParaRPr lang="en-US"/>
        </a:p>
      </dgm:t>
    </dgm:pt>
    <dgm:pt modelId="{413F6A2E-8269-456F-9F36-4735B9A467D3}" type="sibTrans" cxnId="{97416077-1EF3-460A-84A9-01EA517FA60F}">
      <dgm:prSet/>
      <dgm:spPr/>
      <dgm:t>
        <a:bodyPr/>
        <a:lstStyle/>
        <a:p>
          <a:endParaRPr lang="en-US"/>
        </a:p>
      </dgm:t>
    </dgm:pt>
    <dgm:pt modelId="{7200BE7E-A042-4A1E-BB03-201B875310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share their own experiences </a:t>
          </a:r>
        </a:p>
      </dgm:t>
    </dgm:pt>
    <dgm:pt modelId="{A917EA90-43D0-495A-9D95-BFAC4CA268EA}" type="parTrans" cxnId="{AB95030E-A745-4576-8485-11FA4B3CEDD4}">
      <dgm:prSet/>
      <dgm:spPr/>
      <dgm:t>
        <a:bodyPr/>
        <a:lstStyle/>
        <a:p>
          <a:endParaRPr lang="en-US"/>
        </a:p>
      </dgm:t>
    </dgm:pt>
    <dgm:pt modelId="{0212C0B5-B79F-4A1C-99BA-2F9241544620}" type="sibTrans" cxnId="{AB95030E-A745-4576-8485-11FA4B3CEDD4}">
      <dgm:prSet/>
      <dgm:spPr/>
      <dgm:t>
        <a:bodyPr/>
        <a:lstStyle/>
        <a:p>
          <a:endParaRPr lang="en-US"/>
        </a:p>
      </dgm:t>
    </dgm:pt>
    <dgm:pt modelId="{4BE5D22B-792B-4564-9D7D-CD2010EA9CD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help the mentee on their journey</a:t>
          </a:r>
        </a:p>
      </dgm:t>
    </dgm:pt>
    <dgm:pt modelId="{FF447B2F-1DD5-4C36-AD57-17255683092C}" type="parTrans" cxnId="{CAB24984-0A64-4308-9D26-59FD4CE45569}">
      <dgm:prSet/>
      <dgm:spPr/>
      <dgm:t>
        <a:bodyPr/>
        <a:lstStyle/>
        <a:p>
          <a:endParaRPr lang="en-US"/>
        </a:p>
      </dgm:t>
    </dgm:pt>
    <dgm:pt modelId="{0D93B085-D397-430D-B778-063854D5ADF1}" type="sibTrans" cxnId="{CAB24984-0A64-4308-9D26-59FD4CE45569}">
      <dgm:prSet/>
      <dgm:spPr/>
      <dgm:t>
        <a:bodyPr/>
        <a:lstStyle/>
        <a:p>
          <a:endParaRPr lang="en-US"/>
        </a:p>
      </dgm:t>
    </dgm:pt>
    <dgm:pt modelId="{66E680EF-890F-4BC4-A0CE-FD9669006A8A}" type="pres">
      <dgm:prSet presAssocID="{48E343F1-15AC-4F55-83C1-F455E5D7B8CC}" presName="root" presStyleCnt="0">
        <dgm:presLayoutVars>
          <dgm:dir/>
          <dgm:resizeHandles val="exact"/>
        </dgm:presLayoutVars>
      </dgm:prSet>
      <dgm:spPr/>
    </dgm:pt>
    <dgm:pt modelId="{BE383BE9-DBC9-44AE-9027-75BFF696C9FF}" type="pres">
      <dgm:prSet presAssocID="{BBF7F7EC-E0DC-40AF-B35C-5601F37F87AC}" presName="compNode" presStyleCnt="0"/>
      <dgm:spPr/>
    </dgm:pt>
    <dgm:pt modelId="{A501F9AF-1346-43AC-9373-99EB2890444E}" type="pres">
      <dgm:prSet presAssocID="{BBF7F7EC-E0DC-40AF-B35C-5601F37F87A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94A56E9E-A9FC-4BB1-A2EC-0FFC36B101AF}" type="pres">
      <dgm:prSet presAssocID="{BBF7F7EC-E0DC-40AF-B35C-5601F37F87AC}" presName="iconSpace" presStyleCnt="0"/>
      <dgm:spPr/>
    </dgm:pt>
    <dgm:pt modelId="{6803343A-B1EC-439B-B990-9BB6BDF1FC10}" type="pres">
      <dgm:prSet presAssocID="{BBF7F7EC-E0DC-40AF-B35C-5601F37F87AC}" presName="parTx" presStyleLbl="revTx" presStyleIdx="0" presStyleCnt="4">
        <dgm:presLayoutVars>
          <dgm:chMax val="0"/>
          <dgm:chPref val="0"/>
        </dgm:presLayoutVars>
      </dgm:prSet>
      <dgm:spPr/>
    </dgm:pt>
    <dgm:pt modelId="{D8FA2E28-BE87-42B6-A6EB-9BFBB19D2404}" type="pres">
      <dgm:prSet presAssocID="{BBF7F7EC-E0DC-40AF-B35C-5601F37F87AC}" presName="txSpace" presStyleCnt="0"/>
      <dgm:spPr/>
    </dgm:pt>
    <dgm:pt modelId="{44B35495-BA88-4A5B-922C-4E735284E227}" type="pres">
      <dgm:prSet presAssocID="{BBF7F7EC-E0DC-40AF-B35C-5601F37F87AC}" presName="desTx" presStyleLbl="revTx" presStyleIdx="1" presStyleCnt="4">
        <dgm:presLayoutVars/>
      </dgm:prSet>
      <dgm:spPr/>
    </dgm:pt>
    <dgm:pt modelId="{88110D3B-C5A8-4C6D-A3D9-783551358F13}" type="pres">
      <dgm:prSet presAssocID="{82B4FCE0-3A22-4DCE-B8BD-2050C598C4E7}" presName="sibTrans" presStyleCnt="0"/>
      <dgm:spPr/>
    </dgm:pt>
    <dgm:pt modelId="{87A3EB92-5CEC-4B49-A66A-53C301049F30}" type="pres">
      <dgm:prSet presAssocID="{95F2F13B-B4C6-4A59-A4A5-9A72DB9CC65E}" presName="compNode" presStyleCnt="0"/>
      <dgm:spPr/>
    </dgm:pt>
    <dgm:pt modelId="{CA22DBEC-0787-404E-8F00-49D0B2D4F833}" type="pres">
      <dgm:prSet presAssocID="{95F2F13B-B4C6-4A59-A4A5-9A72DB9CC65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457BDC59-24C3-4EE4-A8C5-8C74F92C1AC2}" type="pres">
      <dgm:prSet presAssocID="{95F2F13B-B4C6-4A59-A4A5-9A72DB9CC65E}" presName="iconSpace" presStyleCnt="0"/>
      <dgm:spPr/>
    </dgm:pt>
    <dgm:pt modelId="{0423E4A7-BB70-439B-8F88-785284F15091}" type="pres">
      <dgm:prSet presAssocID="{95F2F13B-B4C6-4A59-A4A5-9A72DB9CC65E}" presName="parTx" presStyleLbl="revTx" presStyleIdx="2" presStyleCnt="4">
        <dgm:presLayoutVars>
          <dgm:chMax val="0"/>
          <dgm:chPref val="0"/>
        </dgm:presLayoutVars>
      </dgm:prSet>
      <dgm:spPr/>
    </dgm:pt>
    <dgm:pt modelId="{3CE87061-D456-4DD3-933E-BF0A4CC46700}" type="pres">
      <dgm:prSet presAssocID="{95F2F13B-B4C6-4A59-A4A5-9A72DB9CC65E}" presName="txSpace" presStyleCnt="0"/>
      <dgm:spPr/>
    </dgm:pt>
    <dgm:pt modelId="{2C5FBEB5-CE19-48D4-A728-1F0CDA900EFA}" type="pres">
      <dgm:prSet presAssocID="{95F2F13B-B4C6-4A59-A4A5-9A72DB9CC65E}" presName="desTx" presStyleLbl="revTx" presStyleIdx="3" presStyleCnt="4">
        <dgm:presLayoutVars/>
      </dgm:prSet>
      <dgm:spPr/>
    </dgm:pt>
  </dgm:ptLst>
  <dgm:cxnLst>
    <dgm:cxn modelId="{AB95030E-A745-4576-8485-11FA4B3CEDD4}" srcId="{95F2F13B-B4C6-4A59-A4A5-9A72DB9CC65E}" destId="{7200BE7E-A042-4A1E-BB03-201B875310BA}" srcOrd="2" destOrd="0" parTransId="{A917EA90-43D0-495A-9D95-BFAC4CA268EA}" sibTransId="{0212C0B5-B79F-4A1C-99BA-2F9241544620}"/>
    <dgm:cxn modelId="{B6303D28-24E7-4532-AE89-285437CE17F8}" type="presOf" srcId="{4BE5D22B-792B-4564-9D7D-CD2010EA9CD6}" destId="{2C5FBEB5-CE19-48D4-A728-1F0CDA900EFA}" srcOrd="0" destOrd="3" presId="urn:microsoft.com/office/officeart/2018/5/layout/CenteredIconLabelDescriptionList"/>
    <dgm:cxn modelId="{6AAC4B31-B746-46E3-88CC-4FDEAA454019}" type="presOf" srcId="{3AD15720-3D46-4884-BB48-57DFE0440619}" destId="{2C5FBEB5-CE19-48D4-A728-1F0CDA900EFA}" srcOrd="0" destOrd="0" presId="urn:microsoft.com/office/officeart/2018/5/layout/CenteredIconLabelDescriptionList"/>
    <dgm:cxn modelId="{1E6A0265-1935-4F55-A7DF-6E5A01F6FBE0}" srcId="{BBF7F7EC-E0DC-40AF-B35C-5601F37F87AC}" destId="{0A975800-4E5D-40DA-8680-B6E322E1ADB8}" srcOrd="2" destOrd="0" parTransId="{A2363622-21CB-4D37-9171-7AA2CABCAAF7}" sibTransId="{C66FE963-C0E2-463C-BBA1-279B472929E4}"/>
    <dgm:cxn modelId="{1EACAE65-9EE0-4F1D-99EB-A2E6A1FD8CBF}" type="presOf" srcId="{0A975800-4E5D-40DA-8680-B6E322E1ADB8}" destId="{44B35495-BA88-4A5B-922C-4E735284E227}" srcOrd="0" destOrd="2" presId="urn:microsoft.com/office/officeart/2018/5/layout/CenteredIconLabelDescriptionList"/>
    <dgm:cxn modelId="{554E246D-C740-4C57-89FB-0BB0AEB0D4C8}" srcId="{BBF7F7EC-E0DC-40AF-B35C-5601F37F87AC}" destId="{D8C9444C-EFF9-4C1D-8F4B-0C4CAE4D4B42}" srcOrd="1" destOrd="0" parTransId="{7D002434-798E-4563-BFE6-8AF450349605}" sibTransId="{5D84852F-75D5-41CB-91E9-1532CBB21BC7}"/>
    <dgm:cxn modelId="{7EED926F-9A58-439A-AC86-2ECF0DA5D0C0}" srcId="{BBF7F7EC-E0DC-40AF-B35C-5601F37F87AC}" destId="{55C25787-3E56-45B0-8290-E7E61A8E5D1F}" srcOrd="0" destOrd="0" parTransId="{AD4F82A5-A1EF-41B9-AFB8-12DEEF43FCD5}" sibTransId="{8F8FD7FA-C0FC-4BF0-98B3-C2DCB95C508C}"/>
    <dgm:cxn modelId="{E4699A4F-7DAE-4AC9-BE1A-8556F75D9E7B}" type="presOf" srcId="{BBF7F7EC-E0DC-40AF-B35C-5601F37F87AC}" destId="{6803343A-B1EC-439B-B990-9BB6BDF1FC10}" srcOrd="0" destOrd="0" presId="urn:microsoft.com/office/officeart/2018/5/layout/CenteredIconLabelDescriptionList"/>
    <dgm:cxn modelId="{97416077-1EF3-460A-84A9-01EA517FA60F}" srcId="{95F2F13B-B4C6-4A59-A4A5-9A72DB9CC65E}" destId="{94E9F160-5285-42DD-AFC5-164A6FDE7776}" srcOrd="1" destOrd="0" parTransId="{00AADD28-D644-4DEB-B362-8BEF7CAC3A0B}" sibTransId="{413F6A2E-8269-456F-9F36-4735B9A467D3}"/>
    <dgm:cxn modelId="{CAB24984-0A64-4308-9D26-59FD4CE45569}" srcId="{95F2F13B-B4C6-4A59-A4A5-9A72DB9CC65E}" destId="{4BE5D22B-792B-4564-9D7D-CD2010EA9CD6}" srcOrd="3" destOrd="0" parTransId="{FF447B2F-1DD5-4C36-AD57-17255683092C}" sibTransId="{0D93B085-D397-430D-B778-063854D5ADF1}"/>
    <dgm:cxn modelId="{38DD5889-E7D0-428E-9BEB-DFB39A1FD02E}" srcId="{48E343F1-15AC-4F55-83C1-F455E5D7B8CC}" destId="{BBF7F7EC-E0DC-40AF-B35C-5601F37F87AC}" srcOrd="0" destOrd="0" parTransId="{6F847CA6-13AC-4B3E-9DE5-E9B307986334}" sibTransId="{82B4FCE0-3A22-4DCE-B8BD-2050C598C4E7}"/>
    <dgm:cxn modelId="{71ACA289-7DCC-4E5F-A404-64AC33C2D3CE}" type="presOf" srcId="{7200BE7E-A042-4A1E-BB03-201B875310BA}" destId="{2C5FBEB5-CE19-48D4-A728-1F0CDA900EFA}" srcOrd="0" destOrd="2" presId="urn:microsoft.com/office/officeart/2018/5/layout/CenteredIconLabelDescriptionList"/>
    <dgm:cxn modelId="{E60E1D9C-040A-4F93-A3F2-8B8E4ABAA84D}" srcId="{95F2F13B-B4C6-4A59-A4A5-9A72DB9CC65E}" destId="{3AD15720-3D46-4884-BB48-57DFE0440619}" srcOrd="0" destOrd="0" parTransId="{25CE32C8-74CE-4E27-9008-17B54DBE1EB8}" sibTransId="{0FF5A21A-A674-4CD9-B750-B3668CCBB4AC}"/>
    <dgm:cxn modelId="{9839B0AB-F039-420A-8D6C-57190048FBEF}" srcId="{48E343F1-15AC-4F55-83C1-F455E5D7B8CC}" destId="{95F2F13B-B4C6-4A59-A4A5-9A72DB9CC65E}" srcOrd="1" destOrd="0" parTransId="{D6791DF8-FFB3-46D3-A840-49C107ECE691}" sibTransId="{373C36B8-B5CF-4A26-8C6A-749F0300BE3B}"/>
    <dgm:cxn modelId="{2565BFCA-0935-4799-A671-E771204E9932}" type="presOf" srcId="{48E343F1-15AC-4F55-83C1-F455E5D7B8CC}" destId="{66E680EF-890F-4BC4-A0CE-FD9669006A8A}" srcOrd="0" destOrd="0" presId="urn:microsoft.com/office/officeart/2018/5/layout/CenteredIconLabelDescriptionList"/>
    <dgm:cxn modelId="{D8B139DE-994C-48F3-AE04-F6EF55513E68}" type="presOf" srcId="{94E9F160-5285-42DD-AFC5-164A6FDE7776}" destId="{2C5FBEB5-CE19-48D4-A728-1F0CDA900EFA}" srcOrd="0" destOrd="1" presId="urn:microsoft.com/office/officeart/2018/5/layout/CenteredIconLabelDescriptionList"/>
    <dgm:cxn modelId="{4401EBE0-18B0-4AEF-A986-79CACE54F758}" type="presOf" srcId="{95F2F13B-B4C6-4A59-A4A5-9A72DB9CC65E}" destId="{0423E4A7-BB70-439B-8F88-785284F15091}" srcOrd="0" destOrd="0" presId="urn:microsoft.com/office/officeart/2018/5/layout/CenteredIconLabelDescriptionList"/>
    <dgm:cxn modelId="{CF8932E3-6BEB-4DF4-9ED5-F66E24F5E07A}" type="presOf" srcId="{55C25787-3E56-45B0-8290-E7E61A8E5D1F}" destId="{44B35495-BA88-4A5B-922C-4E735284E227}" srcOrd="0" destOrd="0" presId="urn:microsoft.com/office/officeart/2018/5/layout/CenteredIconLabelDescriptionList"/>
    <dgm:cxn modelId="{105164E7-82AE-461B-8E12-F44063DB8057}" type="presOf" srcId="{D8C9444C-EFF9-4C1D-8F4B-0C4CAE4D4B42}" destId="{44B35495-BA88-4A5B-922C-4E735284E227}" srcOrd="0" destOrd="1" presId="urn:microsoft.com/office/officeart/2018/5/layout/CenteredIconLabelDescriptionList"/>
    <dgm:cxn modelId="{F83BB38C-8A6F-4CE5-9CF9-FF27B93666C7}" type="presParOf" srcId="{66E680EF-890F-4BC4-A0CE-FD9669006A8A}" destId="{BE383BE9-DBC9-44AE-9027-75BFF696C9FF}" srcOrd="0" destOrd="0" presId="urn:microsoft.com/office/officeart/2018/5/layout/CenteredIconLabelDescriptionList"/>
    <dgm:cxn modelId="{F3044DE0-E7F8-42AE-AF9A-0DE81042831F}" type="presParOf" srcId="{BE383BE9-DBC9-44AE-9027-75BFF696C9FF}" destId="{A501F9AF-1346-43AC-9373-99EB2890444E}" srcOrd="0" destOrd="0" presId="urn:microsoft.com/office/officeart/2018/5/layout/CenteredIconLabelDescriptionList"/>
    <dgm:cxn modelId="{F77A2E2C-4902-49B1-AA7F-10FF6C8C19A9}" type="presParOf" srcId="{BE383BE9-DBC9-44AE-9027-75BFF696C9FF}" destId="{94A56E9E-A9FC-4BB1-A2EC-0FFC36B101AF}" srcOrd="1" destOrd="0" presId="urn:microsoft.com/office/officeart/2018/5/layout/CenteredIconLabelDescriptionList"/>
    <dgm:cxn modelId="{F921B6F4-5F68-449D-872E-03BF22D69F68}" type="presParOf" srcId="{BE383BE9-DBC9-44AE-9027-75BFF696C9FF}" destId="{6803343A-B1EC-439B-B990-9BB6BDF1FC10}" srcOrd="2" destOrd="0" presId="urn:microsoft.com/office/officeart/2018/5/layout/CenteredIconLabelDescriptionList"/>
    <dgm:cxn modelId="{8EA9F873-BD75-4601-8532-2C9160DAE6D2}" type="presParOf" srcId="{BE383BE9-DBC9-44AE-9027-75BFF696C9FF}" destId="{D8FA2E28-BE87-42B6-A6EB-9BFBB19D2404}" srcOrd="3" destOrd="0" presId="urn:microsoft.com/office/officeart/2018/5/layout/CenteredIconLabelDescriptionList"/>
    <dgm:cxn modelId="{7626CBF2-4B2B-48FF-821C-067012248247}" type="presParOf" srcId="{BE383BE9-DBC9-44AE-9027-75BFF696C9FF}" destId="{44B35495-BA88-4A5B-922C-4E735284E227}" srcOrd="4" destOrd="0" presId="urn:microsoft.com/office/officeart/2018/5/layout/CenteredIconLabelDescriptionList"/>
    <dgm:cxn modelId="{15028768-B9FE-473A-9F81-065DB2EB5F81}" type="presParOf" srcId="{66E680EF-890F-4BC4-A0CE-FD9669006A8A}" destId="{88110D3B-C5A8-4C6D-A3D9-783551358F13}" srcOrd="1" destOrd="0" presId="urn:microsoft.com/office/officeart/2018/5/layout/CenteredIconLabelDescriptionList"/>
    <dgm:cxn modelId="{C5B00857-2EDB-4024-9B9E-8BF8B590C1AA}" type="presParOf" srcId="{66E680EF-890F-4BC4-A0CE-FD9669006A8A}" destId="{87A3EB92-5CEC-4B49-A66A-53C301049F30}" srcOrd="2" destOrd="0" presId="urn:microsoft.com/office/officeart/2018/5/layout/CenteredIconLabelDescriptionList"/>
    <dgm:cxn modelId="{8A90D31E-8CCD-4165-AEA6-4853CF73E771}" type="presParOf" srcId="{87A3EB92-5CEC-4B49-A66A-53C301049F30}" destId="{CA22DBEC-0787-404E-8F00-49D0B2D4F833}" srcOrd="0" destOrd="0" presId="urn:microsoft.com/office/officeart/2018/5/layout/CenteredIconLabelDescriptionList"/>
    <dgm:cxn modelId="{2C1CEEE2-0154-4548-A945-217C1D50048E}" type="presParOf" srcId="{87A3EB92-5CEC-4B49-A66A-53C301049F30}" destId="{457BDC59-24C3-4EE4-A8C5-8C74F92C1AC2}" srcOrd="1" destOrd="0" presId="urn:microsoft.com/office/officeart/2018/5/layout/CenteredIconLabelDescriptionList"/>
    <dgm:cxn modelId="{90D0725F-F7CC-4F4E-99F6-EC2E7358C608}" type="presParOf" srcId="{87A3EB92-5CEC-4B49-A66A-53C301049F30}" destId="{0423E4A7-BB70-439B-8F88-785284F15091}" srcOrd="2" destOrd="0" presId="urn:microsoft.com/office/officeart/2018/5/layout/CenteredIconLabelDescriptionList"/>
    <dgm:cxn modelId="{32043628-770E-4057-83AA-6C80847D92BC}" type="presParOf" srcId="{87A3EB92-5CEC-4B49-A66A-53C301049F30}" destId="{3CE87061-D456-4DD3-933E-BF0A4CC46700}" srcOrd="3" destOrd="0" presId="urn:microsoft.com/office/officeart/2018/5/layout/CenteredIconLabelDescriptionList"/>
    <dgm:cxn modelId="{0413FCA3-F4F4-49FD-8E71-8526EDA1FBD5}" type="presParOf" srcId="{87A3EB92-5CEC-4B49-A66A-53C301049F30}" destId="{2C5FBEB5-CE19-48D4-A728-1F0CDA900EFA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F824C-733F-4A6B-A793-AC8382A4CB66}">
      <dsp:nvSpPr>
        <dsp:cNvPr id="0" name=""/>
        <dsp:cNvSpPr/>
      </dsp:nvSpPr>
      <dsp:spPr>
        <a:xfrm>
          <a:off x="943696" y="539633"/>
          <a:ext cx="1253716" cy="12537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6FEFFC-398C-4769-9611-159B88AC5D9F}">
      <dsp:nvSpPr>
        <dsp:cNvPr id="0" name=""/>
        <dsp:cNvSpPr/>
      </dsp:nvSpPr>
      <dsp:spPr>
        <a:xfrm>
          <a:off x="177536" y="2149724"/>
          <a:ext cx="2786037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Experience level </a:t>
          </a:r>
        </a:p>
      </dsp:txBody>
      <dsp:txXfrm>
        <a:off x="177536" y="2149724"/>
        <a:ext cx="2786037" cy="765000"/>
      </dsp:txXfrm>
    </dsp:sp>
    <dsp:sp modelId="{225DA6E8-FA42-4EE2-9A29-ABB894A4D176}">
      <dsp:nvSpPr>
        <dsp:cNvPr id="0" name=""/>
        <dsp:cNvSpPr/>
      </dsp:nvSpPr>
      <dsp:spPr>
        <a:xfrm>
          <a:off x="4217289" y="539633"/>
          <a:ext cx="1253716" cy="12537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449661-A19C-4478-A7D5-5EB2A2FD7882}">
      <dsp:nvSpPr>
        <dsp:cNvPr id="0" name=""/>
        <dsp:cNvSpPr/>
      </dsp:nvSpPr>
      <dsp:spPr>
        <a:xfrm>
          <a:off x="3451129" y="2149724"/>
          <a:ext cx="2786037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Mentee ambitions and mentor skills</a:t>
          </a:r>
        </a:p>
      </dsp:txBody>
      <dsp:txXfrm>
        <a:off x="3451129" y="2149724"/>
        <a:ext cx="2786037" cy="765000"/>
      </dsp:txXfrm>
    </dsp:sp>
    <dsp:sp modelId="{AA47BD52-47AF-45D4-9D84-05CD69CEFDB6}">
      <dsp:nvSpPr>
        <dsp:cNvPr id="0" name=""/>
        <dsp:cNvSpPr/>
      </dsp:nvSpPr>
      <dsp:spPr>
        <a:xfrm>
          <a:off x="7490883" y="539633"/>
          <a:ext cx="1253716" cy="12537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1A08A3-621E-45C1-A8B0-794A06C4FA61}">
      <dsp:nvSpPr>
        <dsp:cNvPr id="0" name=""/>
        <dsp:cNvSpPr/>
      </dsp:nvSpPr>
      <dsp:spPr>
        <a:xfrm>
          <a:off x="6724722" y="2149724"/>
          <a:ext cx="2786037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Location</a:t>
          </a:r>
        </a:p>
      </dsp:txBody>
      <dsp:txXfrm>
        <a:off x="6724722" y="2149724"/>
        <a:ext cx="2786037" cy="765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1F9AF-1346-43AC-9373-99EB2890444E}">
      <dsp:nvSpPr>
        <dsp:cNvPr id="0" name=""/>
        <dsp:cNvSpPr/>
      </dsp:nvSpPr>
      <dsp:spPr>
        <a:xfrm>
          <a:off x="1963800" y="175498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3343A-B1EC-439B-B990-9BB6BDF1FC10}">
      <dsp:nvSpPr>
        <dsp:cNvPr id="0" name=""/>
        <dsp:cNvSpPr/>
      </dsp:nvSpPr>
      <dsp:spPr>
        <a:xfrm>
          <a:off x="559800" y="185951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 dirty="0"/>
            <a:t>Mentees are responsible for</a:t>
          </a:r>
        </a:p>
      </dsp:txBody>
      <dsp:txXfrm>
        <a:off x="559800" y="1859512"/>
        <a:ext cx="4320000" cy="648000"/>
      </dsp:txXfrm>
    </dsp:sp>
    <dsp:sp modelId="{44B35495-BA88-4A5B-922C-4E735284E227}">
      <dsp:nvSpPr>
        <dsp:cNvPr id="0" name=""/>
        <dsp:cNvSpPr/>
      </dsp:nvSpPr>
      <dsp:spPr>
        <a:xfrm>
          <a:off x="559800" y="2587519"/>
          <a:ext cx="4320000" cy="1588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driving the overall process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defining goals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arranging meetings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suggesting topics for discussion</a:t>
          </a:r>
        </a:p>
      </dsp:txBody>
      <dsp:txXfrm>
        <a:off x="559800" y="2587519"/>
        <a:ext cx="4320000" cy="1588319"/>
      </dsp:txXfrm>
    </dsp:sp>
    <dsp:sp modelId="{CA22DBEC-0787-404E-8F00-49D0B2D4F833}">
      <dsp:nvSpPr>
        <dsp:cNvPr id="0" name=""/>
        <dsp:cNvSpPr/>
      </dsp:nvSpPr>
      <dsp:spPr>
        <a:xfrm>
          <a:off x="7039800" y="175498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3E4A7-BB70-439B-8F88-785284F15091}">
      <dsp:nvSpPr>
        <dsp:cNvPr id="0" name=""/>
        <dsp:cNvSpPr/>
      </dsp:nvSpPr>
      <dsp:spPr>
        <a:xfrm>
          <a:off x="5635800" y="185951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 dirty="0"/>
            <a:t>Mentors are there to</a:t>
          </a:r>
        </a:p>
      </dsp:txBody>
      <dsp:txXfrm>
        <a:off x="5635800" y="1859512"/>
        <a:ext cx="4320000" cy="648000"/>
      </dsp:txXfrm>
    </dsp:sp>
    <dsp:sp modelId="{2C5FBEB5-CE19-48D4-A728-1F0CDA900EFA}">
      <dsp:nvSpPr>
        <dsp:cNvPr id="0" name=""/>
        <dsp:cNvSpPr/>
      </dsp:nvSpPr>
      <dsp:spPr>
        <a:xfrm>
          <a:off x="5635800" y="2587519"/>
          <a:ext cx="4320000" cy="1588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be active listeners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ask the right questions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share their own experiences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help the mentee on their journey</a:t>
          </a:r>
        </a:p>
      </dsp:txBody>
      <dsp:txXfrm>
        <a:off x="5635800" y="2587519"/>
        <a:ext cx="4320000" cy="1588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6BA6B-F1F4-A5E4-2962-CA53EEDBBA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459882-A637-67F8-75E7-91F07FC5E1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0F1B2-8959-B6BD-18FF-55DD2FE22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2B8C0-87C8-6CF5-E365-44AE6D4A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F47FC-3000-5926-66A6-98B52BAE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81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0C2D0-9A44-07D3-05EE-2B37F659D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E26E0F-3DCD-7F99-60DF-34223C457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65149-8EED-4FF2-F0F1-7141150FB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2FEF-FB8D-22D2-2579-32CBF15B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98499-0079-540D-C36B-D9197D67B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6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FD4427-376A-4D9D-21D4-0FE5D8248D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0BA1B8-705C-E6A4-EE20-604DEBA77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A197B-B6E8-9281-9E1F-C70F6533E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CD031-2823-153A-28CB-61D27D692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E08E1-32A4-072C-0FB9-53658CCD9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2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B996-27DC-F145-FB03-62FA52E5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8CB31-5A15-B6D4-C575-B5573343E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1C8B5-0D7F-731A-92B8-5A4E7858C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39BC1-7C38-8AA0-DFBC-E8D7ACFED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32D5D-3354-77E5-020B-A6D866DF9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5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FFF2D-6025-D142-E136-68F6685CF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4E9E8-724E-79B8-1257-F38D16C4C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B17B2-FC32-C400-171D-4362B43BF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D34B4-AE0C-F5F5-EC05-B4E359A90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926EC-F3A3-B2B6-4298-16E452CC0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6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D1232-A96B-E4EB-DE7E-42F0B7B45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DBF19-D9E2-97FB-D9C8-3C9BB295F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2D549F-3071-034D-B836-595CC2B64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522D97-0C4C-5AA9-4A50-E7C1FCCA0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94A5E-C547-80EB-559C-DA8C83162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34930-14E9-B254-946C-43D5F8C73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7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FB16E-499A-F03F-C1C9-F94F94BAB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641C79-C21F-4CA5-EF8C-D7DC3D45F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EBDE1B-ADC9-BFB0-3094-4DD44787B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25729-B6A9-D981-2A87-8B4000917E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0C9CAE-A5A0-9110-51DC-A75E7652D1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00E1D6-DD6C-3960-C8A2-3D10CC05F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D4D769-0FC5-893B-A10F-2B69F05B7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97DC6E-02C8-C073-E985-231F2A1E8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1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5D9F1-ABAE-ACE7-F45C-A78D76810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10F8A1-4920-FE70-CEA0-1B3D304BA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4DFD99-FD71-4D46-458B-BD41EEC5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92191-40FC-B5E0-4A6B-4ADE9A3A3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B802B-6116-0C14-20D2-B1E5B3947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3A7D7A-B643-1B65-E0FC-57CBBFF9C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7F06F-13AE-0A58-A56B-EA89438B2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4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829AE-F015-DBF4-AB1D-7FA82035A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4C78A-9A94-3BD5-00F1-13EC90E17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68724A-962C-4C2E-E9F7-B82DD40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8D34D-2EDA-9344-B7B9-B3EB41784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15C7D-7282-4E3B-2907-1745EC17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6B8A7-EF37-0A73-A8B2-3F4782A57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7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638EC-B4C3-F47C-F5C6-987CADE3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CB2E0B-57CB-1E96-F89A-CD336895D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5FDC8-6774-7A0D-9F87-D41C1AB49B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D49E1-7CA0-9AC8-C725-DC0530D39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7BBBE-E4D2-20CA-C0DD-74AEE39AD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4BEE0-5E6E-7AA8-E61C-A473CB54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94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84701E-46A9-A9F9-A351-0A40FCBD6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85EFC-D579-297F-DAEC-44E7EA913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FF8CC-DD38-1B14-F494-F0E1BAD0E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8B165-AF17-4E88-99E5-8B7AF29F4A4D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D9C38-A637-DB1E-6B83-F418C7DA4D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BD056-2527-368A-82C5-3F01BB652C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43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73968D-B55B-CEF6-2A41-F30407ED2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DKNOG mentorship</a:t>
            </a:r>
            <a:r>
              <a:rPr lang="da-DK" sz="4800">
                <a:solidFill>
                  <a:srgbClr val="FFFFFF"/>
                </a:solidFill>
              </a:rPr>
              <a:t> program</a:t>
            </a:r>
            <a:endParaRPr lang="en-US" sz="4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74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Timeline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1AE44-BF09-CD89-7C49-82AD61AB4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57785"/>
          </a:xfrm>
        </p:spPr>
        <p:txBody>
          <a:bodyPr>
            <a:normAutofit/>
          </a:bodyPr>
          <a:lstStyle/>
          <a:p>
            <a:r>
              <a:rPr lang="en-US" sz="2400" dirty="0"/>
              <a:t>5 months (mid September – mid February)</a:t>
            </a:r>
          </a:p>
          <a:p>
            <a:r>
              <a:rPr lang="en-US" sz="2400" dirty="0"/>
              <a:t>Meeting for 1h biweekly = 8 to 10 sessions in total </a:t>
            </a:r>
          </a:p>
          <a:p>
            <a:r>
              <a:rPr lang="en-US" sz="2400" dirty="0"/>
              <a:t>The events are recommended, but optional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32C0FA3-4EB9-5F25-81DC-177BBE47C983}"/>
              </a:ext>
            </a:extLst>
          </p:cNvPr>
          <p:cNvGrpSpPr/>
          <p:nvPr/>
        </p:nvGrpSpPr>
        <p:grpSpPr>
          <a:xfrm>
            <a:off x="716818" y="3760722"/>
            <a:ext cx="10501079" cy="2376154"/>
            <a:chOff x="716818" y="3760722"/>
            <a:chExt cx="10501079" cy="237615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F52FF3ED-E387-AB61-FD78-ADF20C1CF03C}"/>
                </a:ext>
              </a:extLst>
            </p:cNvPr>
            <p:cNvCxnSpPr/>
            <p:nvPr/>
          </p:nvCxnSpPr>
          <p:spPr>
            <a:xfrm>
              <a:off x="838200" y="5463952"/>
              <a:ext cx="1037969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63F39868-1554-F49D-1D62-7492A131A9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19753" y="4907771"/>
              <a:ext cx="0" cy="55618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A86276D-81D6-8FD6-CEC0-46C7F35C28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14152" y="4907771"/>
              <a:ext cx="0" cy="54675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ECAA337B-041F-8E02-59E4-32030AD3CF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34370" y="4907771"/>
              <a:ext cx="0" cy="56560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2BB1759-2DFF-C23B-3FC0-531FE6C187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16251" y="4945478"/>
              <a:ext cx="0" cy="5184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CF3D762-A20A-CD14-AB80-305933F37A88}"/>
                </a:ext>
              </a:extLst>
            </p:cNvPr>
            <p:cNvSpPr txBox="1"/>
            <p:nvPr/>
          </p:nvSpPr>
          <p:spPr>
            <a:xfrm>
              <a:off x="851021" y="5446784"/>
              <a:ext cx="9293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dirty="0"/>
                <a:t>29th of </a:t>
              </a:r>
            </a:p>
            <a:p>
              <a:pPr algn="ctr"/>
              <a:r>
                <a:rPr lang="en-US" dirty="0"/>
                <a:t>July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178E8955-F907-7C61-2502-403B7709BF88}"/>
                </a:ext>
              </a:extLst>
            </p:cNvPr>
            <p:cNvSpPr txBox="1"/>
            <p:nvPr/>
          </p:nvSpPr>
          <p:spPr>
            <a:xfrm>
              <a:off x="2627694" y="5471692"/>
              <a:ext cx="121828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dirty="0"/>
                <a:t>1st of </a:t>
              </a:r>
            </a:p>
            <a:p>
              <a:pPr algn="ctr"/>
              <a:r>
                <a:rPr lang="da-DK" dirty="0"/>
                <a:t>September</a:t>
              </a:r>
              <a:endParaRPr lang="en-US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82EA0C2-AE45-FA90-20A1-2B7D83B8BA2D}"/>
                </a:ext>
              </a:extLst>
            </p:cNvPr>
            <p:cNvSpPr txBox="1"/>
            <p:nvPr/>
          </p:nvSpPr>
          <p:spPr>
            <a:xfrm>
              <a:off x="3727634" y="5490545"/>
              <a:ext cx="121828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a-DK" dirty="0"/>
                <a:t>10th of </a:t>
              </a:r>
            </a:p>
            <a:p>
              <a:pPr algn="ctr"/>
              <a:r>
                <a:rPr lang="da-DK" dirty="0"/>
                <a:t>September</a:t>
              </a:r>
              <a:endParaRPr lang="en-US" dirty="0"/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4C674F85-F7EE-27ED-5D12-659415C9178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63059" y="4945478"/>
              <a:ext cx="0" cy="5184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720D54B8-F704-0EAC-3066-9C163E7BC2B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59039" y="4945478"/>
              <a:ext cx="0" cy="5184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C10D0DF-15FA-44E6-163A-669963A69BB5}"/>
                </a:ext>
              </a:extLst>
            </p:cNvPr>
            <p:cNvSpPr txBox="1"/>
            <p:nvPr/>
          </p:nvSpPr>
          <p:spPr>
            <a:xfrm>
              <a:off x="4934736" y="5481118"/>
              <a:ext cx="121828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Mid </a:t>
              </a:r>
            </a:p>
            <a:p>
              <a:pPr algn="ctr"/>
              <a:r>
                <a:rPr lang="en-US" dirty="0"/>
                <a:t>September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0F483B2-9F55-6B1E-2553-3FF4B154FF01}"/>
                </a:ext>
              </a:extLst>
            </p:cNvPr>
            <p:cNvSpPr txBox="1"/>
            <p:nvPr/>
          </p:nvSpPr>
          <p:spPr>
            <a:xfrm>
              <a:off x="7470767" y="5446785"/>
              <a:ext cx="11736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Mid </a:t>
              </a:r>
            </a:p>
            <a:p>
              <a:pPr algn="ctr"/>
              <a:r>
                <a:rPr lang="en-US" dirty="0"/>
                <a:t>November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9645A3D-D72A-F11B-AB47-D86A9E4B5CB0}"/>
                </a:ext>
              </a:extLst>
            </p:cNvPr>
            <p:cNvSpPr txBox="1"/>
            <p:nvPr/>
          </p:nvSpPr>
          <p:spPr>
            <a:xfrm>
              <a:off x="9915475" y="5446786"/>
              <a:ext cx="10223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Mid </a:t>
              </a:r>
            </a:p>
            <a:p>
              <a:pPr algn="ctr"/>
              <a:r>
                <a:rPr lang="en-US" dirty="0"/>
                <a:t>February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FE930DE-2F1A-2450-F7F1-D64C048ABF77}"/>
                </a:ext>
              </a:extLst>
            </p:cNvPr>
            <p:cNvSpPr txBox="1"/>
            <p:nvPr/>
          </p:nvSpPr>
          <p:spPr>
            <a:xfrm>
              <a:off x="716818" y="4234848"/>
              <a:ext cx="135742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Registration </a:t>
              </a:r>
            </a:p>
            <a:p>
              <a:pPr algn="ctr"/>
              <a:r>
                <a:rPr lang="en-US" dirty="0"/>
                <a:t>opens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9F23CDA-C6F7-9BE9-29E5-A64D24DD947D}"/>
                </a:ext>
              </a:extLst>
            </p:cNvPr>
            <p:cNvSpPr txBox="1"/>
            <p:nvPr/>
          </p:nvSpPr>
          <p:spPr>
            <a:xfrm>
              <a:off x="2524183" y="4230630"/>
              <a:ext cx="13045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Registration</a:t>
              </a:r>
            </a:p>
            <a:p>
              <a:pPr algn="ctr"/>
              <a:r>
                <a:rPr lang="en-US"/>
                <a:t> closes</a:t>
              </a:r>
              <a:endParaRPr lang="en-US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B1E3A7C-DA87-FCC4-8FB3-796D6349C498}"/>
                </a:ext>
              </a:extLst>
            </p:cNvPr>
            <p:cNvSpPr txBox="1"/>
            <p:nvPr/>
          </p:nvSpPr>
          <p:spPr>
            <a:xfrm>
              <a:off x="3775006" y="4226265"/>
              <a:ext cx="11206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Matching </a:t>
              </a:r>
            </a:p>
            <a:p>
              <a:pPr algn="ctr"/>
              <a:r>
                <a:rPr lang="en-US"/>
                <a:t>finalized</a:t>
              </a:r>
              <a:endParaRPr lang="en-US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C62E0F5-0689-EB68-8DEC-1FDFC2CD8974}"/>
                </a:ext>
              </a:extLst>
            </p:cNvPr>
            <p:cNvSpPr txBox="1"/>
            <p:nvPr/>
          </p:nvSpPr>
          <p:spPr>
            <a:xfrm>
              <a:off x="5075167" y="4257572"/>
              <a:ext cx="9593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Intro </a:t>
              </a:r>
            </a:p>
            <a:p>
              <a:pPr algn="ctr"/>
              <a:r>
                <a:rPr lang="en-US"/>
                <a:t>meeting</a:t>
              </a:r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BE09C144-78B7-19C3-EAAA-E00A3559900E}"/>
                </a:ext>
              </a:extLst>
            </p:cNvPr>
            <p:cNvSpPr txBox="1"/>
            <p:nvPr/>
          </p:nvSpPr>
          <p:spPr>
            <a:xfrm>
              <a:off x="7571802" y="4288028"/>
              <a:ext cx="9825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Midway </a:t>
              </a:r>
            </a:p>
            <a:p>
              <a:pPr algn="ctr"/>
              <a:r>
                <a:rPr lang="en-US"/>
                <a:t>event</a:t>
              </a:r>
              <a:endParaRPr lang="en-US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4F9C7FA5-1185-DEBB-BD9D-83BB9DD5A4F5}"/>
                </a:ext>
              </a:extLst>
            </p:cNvPr>
            <p:cNvSpPr txBox="1"/>
            <p:nvPr/>
          </p:nvSpPr>
          <p:spPr>
            <a:xfrm>
              <a:off x="10070197" y="4286273"/>
              <a:ext cx="7129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Final </a:t>
              </a:r>
            </a:p>
            <a:p>
              <a:pPr algn="ctr"/>
              <a:r>
                <a:rPr lang="en-US" dirty="0"/>
                <a:t>event</a:t>
              </a:r>
            </a:p>
          </p:txBody>
        </p: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2BE40999-4186-207B-3D39-A9D151175DB1}"/>
                </a:ext>
              </a:extLst>
            </p:cNvPr>
            <p:cNvCxnSpPr>
              <a:cxnSpLocks/>
            </p:cNvCxnSpPr>
            <p:nvPr/>
          </p:nvCxnSpPr>
          <p:spPr>
            <a:xfrm>
              <a:off x="5516251" y="4130905"/>
              <a:ext cx="494278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BD31467A-2A9E-C789-2F0B-A81CF7AB721B}"/>
                </a:ext>
              </a:extLst>
            </p:cNvPr>
            <p:cNvSpPr txBox="1"/>
            <p:nvPr/>
          </p:nvSpPr>
          <p:spPr>
            <a:xfrm>
              <a:off x="6987211" y="3760722"/>
              <a:ext cx="26806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Mentor-mentee meetings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19442472-32C7-917E-2B82-155B3B017C86}"/>
                </a:ext>
              </a:extLst>
            </p:cNvPr>
            <p:cNvCxnSpPr/>
            <p:nvPr/>
          </p:nvCxnSpPr>
          <p:spPr>
            <a:xfrm>
              <a:off x="5511734" y="4012574"/>
              <a:ext cx="0" cy="21369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B733539-4CFB-A92F-E306-B81582E1160A}"/>
                </a:ext>
              </a:extLst>
            </p:cNvPr>
            <p:cNvCxnSpPr/>
            <p:nvPr/>
          </p:nvCxnSpPr>
          <p:spPr>
            <a:xfrm>
              <a:off x="10462373" y="4023570"/>
              <a:ext cx="0" cy="21369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47031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Matchmaking</a:t>
            </a:r>
          </a:p>
        </p:txBody>
      </p:sp>
      <p:graphicFrame>
        <p:nvGraphicFramePr>
          <p:cNvPr id="43" name="Content Placeholder 2">
            <a:extLst>
              <a:ext uri="{FF2B5EF4-FFF2-40B4-BE49-F238E27FC236}">
                <a16:creationId xmlns:a16="http://schemas.microsoft.com/office/drawing/2014/main" id="{E32855A9-4779-0131-95AE-29607149BE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73482"/>
              </p:ext>
            </p:extLst>
          </p:nvPr>
        </p:nvGraphicFramePr>
        <p:xfrm>
          <a:off x="1136397" y="2418409"/>
          <a:ext cx="9688296" cy="3454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3817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Expectations for mentees and mentors</a:t>
            </a:r>
            <a:endParaRPr lang="en-US" dirty="0"/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41A839A8-3602-DD9B-6F90-E4E50AC306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8976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5186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3968D-B55B-CEF6-2A41-F30407ED2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3804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A mentor is someone who allows you to see the hope inside yourself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F8F18F-AE0B-C9BC-CEAC-3AE0989EF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17719"/>
            <a:ext cx="9144000" cy="1655762"/>
          </a:xfrm>
        </p:spPr>
        <p:txBody>
          <a:bodyPr/>
          <a:lstStyle/>
          <a:p>
            <a:r>
              <a:rPr lang="en-US" dirty="0"/>
              <a:t>Oprah Winfrey</a:t>
            </a:r>
          </a:p>
        </p:txBody>
      </p:sp>
    </p:spTree>
    <p:extLst>
      <p:ext uri="{BB962C8B-B14F-4D97-AF65-F5344CB8AC3E}">
        <p14:creationId xmlns:p14="http://schemas.microsoft.com/office/powerpoint/2010/main" val="202099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127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DKNOG mentorship program</vt:lpstr>
      <vt:lpstr>Timeline</vt:lpstr>
      <vt:lpstr>Matchmaking</vt:lpstr>
      <vt:lpstr>Expectations for mentees and mentors</vt:lpstr>
      <vt:lpstr>A mentor is someone who allows you to see the hope inside yourself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Mentorship program</dc:title>
  <dc:creator>Kamchevska, Valerija</dc:creator>
  <cp:lastModifiedBy>Kamchevska, Valerija</cp:lastModifiedBy>
  <cp:revision>1</cp:revision>
  <dcterms:created xsi:type="dcterms:W3CDTF">2024-02-26T21:26:37Z</dcterms:created>
  <dcterms:modified xsi:type="dcterms:W3CDTF">2024-09-09T13:56:34Z</dcterms:modified>
</cp:coreProperties>
</file>