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3" r:id="rId3"/>
    <p:sldId id="274" r:id="rId4"/>
    <p:sldId id="258" r:id="rId5"/>
    <p:sldId id="259" r:id="rId6"/>
    <p:sldId id="257" r:id="rId7"/>
    <p:sldId id="269" r:id="rId8"/>
    <p:sldId id="270" r:id="rId9"/>
    <p:sldId id="271" r:id="rId10"/>
    <p:sldId id="272" r:id="rId11"/>
    <p:sldId id="260" r:id="rId12"/>
  </p:sldIdLst>
  <p:sldSz cx="12192000" cy="6858000"/>
  <p:notesSz cx="6858000" cy="9144000"/>
  <p:defaultTextStyle>
    <a:defPPr>
      <a:defRPr lang="en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9C1B135-1E14-4D52-94C9-6B7AD708910C}" v="362" dt="2025-03-05T15:16:35.41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14" autoAdjust="0"/>
    <p:restoredTop sz="94660"/>
  </p:normalViewPr>
  <p:slideViewPr>
    <p:cSldViewPr snapToGrid="0">
      <p:cViewPr varScale="1">
        <p:scale>
          <a:sx n="146" d="100"/>
          <a:sy n="146" d="100"/>
        </p:scale>
        <p:origin x="132" y="2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rlskov, Lasse" userId="2e308608-b117-4b2a-a6c4-87206870d13c" providerId="ADAL" clId="{09C1B135-1E14-4D52-94C9-6B7AD708910C}"/>
    <pc:docChg chg="undo custSel addSld delSld modSld sldOrd">
      <pc:chgData name="Jarlskov, Lasse" userId="2e308608-b117-4b2a-a6c4-87206870d13c" providerId="ADAL" clId="{09C1B135-1E14-4D52-94C9-6B7AD708910C}" dt="2025-03-05T15:16:49.827" v="571" actId="47"/>
      <pc:docMkLst>
        <pc:docMk/>
      </pc:docMkLst>
      <pc:sldChg chg="modSp">
        <pc:chgData name="Jarlskov, Lasse" userId="2e308608-b117-4b2a-a6c4-87206870d13c" providerId="ADAL" clId="{09C1B135-1E14-4D52-94C9-6B7AD708910C}" dt="2025-03-05T14:50:39.438" v="1"/>
        <pc:sldMkLst>
          <pc:docMk/>
          <pc:sldMk cId="2539895047" sldId="256"/>
        </pc:sldMkLst>
        <pc:spChg chg="mod">
          <ac:chgData name="Jarlskov, Lasse" userId="2e308608-b117-4b2a-a6c4-87206870d13c" providerId="ADAL" clId="{09C1B135-1E14-4D52-94C9-6B7AD708910C}" dt="2025-03-05T14:50:39.438" v="1"/>
          <ac:spMkLst>
            <pc:docMk/>
            <pc:sldMk cId="2539895047" sldId="256"/>
            <ac:spMk id="2" creationId="{E3701F30-E0BA-8E72-F5C1-C8D053583371}"/>
          </ac:spMkLst>
        </pc:spChg>
      </pc:sldChg>
      <pc:sldChg chg="modSp mod ord">
        <pc:chgData name="Jarlskov, Lasse" userId="2e308608-b117-4b2a-a6c4-87206870d13c" providerId="ADAL" clId="{09C1B135-1E14-4D52-94C9-6B7AD708910C}" dt="2025-03-05T15:05:37.024" v="447" actId="1035"/>
        <pc:sldMkLst>
          <pc:docMk/>
          <pc:sldMk cId="3995318745" sldId="257"/>
        </pc:sldMkLst>
        <pc:spChg chg="mod">
          <ac:chgData name="Jarlskov, Lasse" userId="2e308608-b117-4b2a-a6c4-87206870d13c" providerId="ADAL" clId="{09C1B135-1E14-4D52-94C9-6B7AD708910C}" dt="2025-03-05T14:50:39.438" v="1"/>
          <ac:spMkLst>
            <pc:docMk/>
            <pc:sldMk cId="3995318745" sldId="257"/>
            <ac:spMk id="2" creationId="{80D26803-5802-4167-233C-93CBFF24162E}"/>
          </ac:spMkLst>
        </pc:spChg>
        <pc:spChg chg="mod">
          <ac:chgData name="Jarlskov, Lasse" userId="2e308608-b117-4b2a-a6c4-87206870d13c" providerId="ADAL" clId="{09C1B135-1E14-4D52-94C9-6B7AD708910C}" dt="2025-03-05T15:05:27.591" v="419" actId="14100"/>
          <ac:spMkLst>
            <pc:docMk/>
            <pc:sldMk cId="3995318745" sldId="257"/>
            <ac:spMk id="3" creationId="{6A8F64C7-3963-4DD6-4DEC-2969DCF3AC00}"/>
          </ac:spMkLst>
        </pc:spChg>
        <pc:picChg chg="mod">
          <ac:chgData name="Jarlskov, Lasse" userId="2e308608-b117-4b2a-a6c4-87206870d13c" providerId="ADAL" clId="{09C1B135-1E14-4D52-94C9-6B7AD708910C}" dt="2025-03-05T15:05:37.024" v="447" actId="1035"/>
          <ac:picMkLst>
            <pc:docMk/>
            <pc:sldMk cId="3995318745" sldId="257"/>
            <ac:picMk id="4" creationId="{BF861F92-FC4B-6EC0-1575-DA0783784D4E}"/>
          </ac:picMkLst>
        </pc:picChg>
      </pc:sldChg>
      <pc:sldChg chg="modSp">
        <pc:chgData name="Jarlskov, Lasse" userId="2e308608-b117-4b2a-a6c4-87206870d13c" providerId="ADAL" clId="{09C1B135-1E14-4D52-94C9-6B7AD708910C}" dt="2025-03-05T14:50:39.438" v="1"/>
        <pc:sldMkLst>
          <pc:docMk/>
          <pc:sldMk cId="1679953520" sldId="258"/>
        </pc:sldMkLst>
        <pc:spChg chg="mod">
          <ac:chgData name="Jarlskov, Lasse" userId="2e308608-b117-4b2a-a6c4-87206870d13c" providerId="ADAL" clId="{09C1B135-1E14-4D52-94C9-6B7AD708910C}" dt="2025-03-05T14:50:39.438" v="1"/>
          <ac:spMkLst>
            <pc:docMk/>
            <pc:sldMk cId="1679953520" sldId="258"/>
            <ac:spMk id="2" creationId="{12EB9D7D-AD58-CC8E-7D80-92CCEFFDA175}"/>
          </ac:spMkLst>
        </pc:spChg>
        <pc:spChg chg="mod">
          <ac:chgData name="Jarlskov, Lasse" userId="2e308608-b117-4b2a-a6c4-87206870d13c" providerId="ADAL" clId="{09C1B135-1E14-4D52-94C9-6B7AD708910C}" dt="2025-03-05T14:50:39.438" v="1"/>
          <ac:spMkLst>
            <pc:docMk/>
            <pc:sldMk cId="1679953520" sldId="258"/>
            <ac:spMk id="3" creationId="{6B368086-B163-EC00-A197-EF116AE07B68}"/>
          </ac:spMkLst>
        </pc:spChg>
      </pc:sldChg>
      <pc:sldChg chg="modSp ord">
        <pc:chgData name="Jarlskov, Lasse" userId="2e308608-b117-4b2a-a6c4-87206870d13c" providerId="ADAL" clId="{09C1B135-1E14-4D52-94C9-6B7AD708910C}" dt="2025-03-05T15:05:51.245" v="449"/>
        <pc:sldMkLst>
          <pc:docMk/>
          <pc:sldMk cId="881235054" sldId="259"/>
        </pc:sldMkLst>
        <pc:spChg chg="mod">
          <ac:chgData name="Jarlskov, Lasse" userId="2e308608-b117-4b2a-a6c4-87206870d13c" providerId="ADAL" clId="{09C1B135-1E14-4D52-94C9-6B7AD708910C}" dt="2025-03-05T14:50:39.438" v="1"/>
          <ac:spMkLst>
            <pc:docMk/>
            <pc:sldMk cId="881235054" sldId="259"/>
            <ac:spMk id="2" creationId="{48F87ABE-52F3-729D-361C-D69117E56C11}"/>
          </ac:spMkLst>
        </pc:spChg>
        <pc:spChg chg="mod">
          <ac:chgData name="Jarlskov, Lasse" userId="2e308608-b117-4b2a-a6c4-87206870d13c" providerId="ADAL" clId="{09C1B135-1E14-4D52-94C9-6B7AD708910C}" dt="2025-03-05T14:50:39.438" v="1"/>
          <ac:spMkLst>
            <pc:docMk/>
            <pc:sldMk cId="881235054" sldId="259"/>
            <ac:spMk id="3" creationId="{4C9472C2-9A3E-601B-7096-146B2C0F3AC1}"/>
          </ac:spMkLst>
        </pc:spChg>
      </pc:sldChg>
      <pc:sldChg chg="addSp delSp modSp new mod ord modClrScheme modAnim chgLayout">
        <pc:chgData name="Jarlskov, Lasse" userId="2e308608-b117-4b2a-a6c4-87206870d13c" providerId="ADAL" clId="{09C1B135-1E14-4D52-94C9-6B7AD708910C}" dt="2025-03-05T15:04:03.476" v="406"/>
        <pc:sldMkLst>
          <pc:docMk/>
          <pc:sldMk cId="102840183" sldId="260"/>
        </pc:sldMkLst>
        <pc:spChg chg="del mod">
          <ac:chgData name="Jarlskov, Lasse" userId="2e308608-b117-4b2a-a6c4-87206870d13c" providerId="ADAL" clId="{09C1B135-1E14-4D52-94C9-6B7AD708910C}" dt="2025-03-05T14:50:48.612" v="2" actId="26606"/>
          <ac:spMkLst>
            <pc:docMk/>
            <pc:sldMk cId="102840183" sldId="260"/>
            <ac:spMk id="2" creationId="{6D797A4F-4E05-EA51-15BE-8275BE56FC2B}"/>
          </ac:spMkLst>
        </pc:spChg>
        <pc:spChg chg="del mod">
          <ac:chgData name="Jarlskov, Lasse" userId="2e308608-b117-4b2a-a6c4-87206870d13c" providerId="ADAL" clId="{09C1B135-1E14-4D52-94C9-6B7AD708910C}" dt="2025-03-05T14:50:48.612" v="2" actId="26606"/>
          <ac:spMkLst>
            <pc:docMk/>
            <pc:sldMk cId="102840183" sldId="260"/>
            <ac:spMk id="3" creationId="{CC7B3C7F-4755-1783-F6A4-CF2A955430AA}"/>
          </ac:spMkLst>
        </pc:spChg>
        <pc:spChg chg="del mod">
          <ac:chgData name="Jarlskov, Lasse" userId="2e308608-b117-4b2a-a6c4-87206870d13c" providerId="ADAL" clId="{09C1B135-1E14-4D52-94C9-6B7AD708910C}" dt="2025-03-05T14:50:48.612" v="2" actId="26606"/>
          <ac:spMkLst>
            <pc:docMk/>
            <pc:sldMk cId="102840183" sldId="260"/>
            <ac:spMk id="4" creationId="{EB673132-F7D9-E0C9-BB03-506AC8AC540A}"/>
          </ac:spMkLst>
        </pc:spChg>
        <pc:spChg chg="add del mod">
          <ac:chgData name="Jarlskov, Lasse" userId="2e308608-b117-4b2a-a6c4-87206870d13c" providerId="ADAL" clId="{09C1B135-1E14-4D52-94C9-6B7AD708910C}" dt="2025-03-05T14:51:19.548" v="5" actId="26606"/>
          <ac:spMkLst>
            <pc:docMk/>
            <pc:sldMk cId="102840183" sldId="260"/>
            <ac:spMk id="9" creationId="{ACBAC9A3-5D53-D919-B2A3-513979EFB39F}"/>
          </ac:spMkLst>
        </pc:spChg>
        <pc:spChg chg="add del mod">
          <ac:chgData name="Jarlskov, Lasse" userId="2e308608-b117-4b2a-a6c4-87206870d13c" providerId="ADAL" clId="{09C1B135-1E14-4D52-94C9-6B7AD708910C}" dt="2025-03-05T14:51:19.548" v="5" actId="26606"/>
          <ac:spMkLst>
            <pc:docMk/>
            <pc:sldMk cId="102840183" sldId="260"/>
            <ac:spMk id="11" creationId="{867E7C4D-25E6-2561-F2A6-75D56F5833C4}"/>
          </ac:spMkLst>
        </pc:spChg>
        <pc:spChg chg="add mod">
          <ac:chgData name="Jarlskov, Lasse" userId="2e308608-b117-4b2a-a6c4-87206870d13c" providerId="ADAL" clId="{09C1B135-1E14-4D52-94C9-6B7AD708910C}" dt="2025-03-05T14:51:54.845" v="25" actId="20577"/>
          <ac:spMkLst>
            <pc:docMk/>
            <pc:sldMk cId="102840183" sldId="260"/>
            <ac:spMk id="16" creationId="{83D3F1E0-6AC6-3C50-BD44-171EB5FB331A}"/>
          </ac:spMkLst>
        </pc:spChg>
        <pc:picChg chg="add mod">
          <ac:chgData name="Jarlskov, Lasse" userId="2e308608-b117-4b2a-a6c4-87206870d13c" providerId="ADAL" clId="{09C1B135-1E14-4D52-94C9-6B7AD708910C}" dt="2025-03-05T14:50:52.088" v="3"/>
          <ac:picMkLst>
            <pc:docMk/>
            <pc:sldMk cId="102840183" sldId="260"/>
            <ac:picMk id="5" creationId="{90EB2B50-A250-B791-1D99-25A6677A2CEE}"/>
          </ac:picMkLst>
        </pc:picChg>
        <pc:picChg chg="add mod">
          <ac:chgData name="Jarlskov, Lasse" userId="2e308608-b117-4b2a-a6c4-87206870d13c" providerId="ADAL" clId="{09C1B135-1E14-4D52-94C9-6B7AD708910C}" dt="2025-03-05T14:51:44.318" v="9" actId="1076"/>
          <ac:picMkLst>
            <pc:docMk/>
            <pc:sldMk cId="102840183" sldId="260"/>
            <ac:picMk id="6" creationId="{7290BD27-D22F-A671-9FFF-AAAE3830EC09}"/>
          </ac:picMkLst>
        </pc:picChg>
      </pc:sldChg>
      <pc:sldChg chg="addSp delSp modSp add mod">
        <pc:chgData name="Jarlskov, Lasse" userId="2e308608-b117-4b2a-a6c4-87206870d13c" providerId="ADAL" clId="{09C1B135-1E14-4D52-94C9-6B7AD708910C}" dt="2025-03-05T14:53:40.912" v="33" actId="2711"/>
        <pc:sldMkLst>
          <pc:docMk/>
          <pc:sldMk cId="2980475008" sldId="269"/>
        </pc:sldMkLst>
        <pc:spChg chg="mod">
          <ac:chgData name="Jarlskov, Lasse" userId="2e308608-b117-4b2a-a6c4-87206870d13c" providerId="ADAL" clId="{09C1B135-1E14-4D52-94C9-6B7AD708910C}" dt="2025-03-05T14:53:40.912" v="33" actId="2711"/>
          <ac:spMkLst>
            <pc:docMk/>
            <pc:sldMk cId="2980475008" sldId="269"/>
            <ac:spMk id="5" creationId="{336E347F-FB70-4961-8352-2816E4EE8B3F}"/>
          </ac:spMkLst>
        </pc:spChg>
        <pc:picChg chg="add mod">
          <ac:chgData name="Jarlskov, Lasse" userId="2e308608-b117-4b2a-a6c4-87206870d13c" providerId="ADAL" clId="{09C1B135-1E14-4D52-94C9-6B7AD708910C}" dt="2025-03-05T14:53:10.211" v="32" actId="1076"/>
          <ac:picMkLst>
            <pc:docMk/>
            <pc:sldMk cId="2980475008" sldId="269"/>
            <ac:picMk id="3" creationId="{A9312731-9CFC-979B-FC6F-5F64A98B66AF}"/>
          </ac:picMkLst>
        </pc:picChg>
        <pc:picChg chg="del">
          <ac:chgData name="Jarlskov, Lasse" userId="2e308608-b117-4b2a-a6c4-87206870d13c" providerId="ADAL" clId="{09C1B135-1E14-4D52-94C9-6B7AD708910C}" dt="2025-03-05T14:52:47.079" v="28" actId="478"/>
          <ac:picMkLst>
            <pc:docMk/>
            <pc:sldMk cId="2980475008" sldId="269"/>
            <ac:picMk id="3079" creationId="{D786C831-E619-4EB7-A14F-3DB8F94BF89C}"/>
          </ac:picMkLst>
        </pc:picChg>
      </pc:sldChg>
      <pc:sldChg chg="addSp delSp modSp add mod">
        <pc:chgData name="Jarlskov, Lasse" userId="2e308608-b117-4b2a-a6c4-87206870d13c" providerId="ADAL" clId="{09C1B135-1E14-4D52-94C9-6B7AD708910C}" dt="2025-03-05T14:54:28.421" v="45" actId="1076"/>
        <pc:sldMkLst>
          <pc:docMk/>
          <pc:sldMk cId="1322799251" sldId="270"/>
        </pc:sldMkLst>
        <pc:spChg chg="mod">
          <ac:chgData name="Jarlskov, Lasse" userId="2e308608-b117-4b2a-a6c4-87206870d13c" providerId="ADAL" clId="{09C1B135-1E14-4D52-94C9-6B7AD708910C}" dt="2025-03-05T14:53:54.928" v="38" actId="20577"/>
          <ac:spMkLst>
            <pc:docMk/>
            <pc:sldMk cId="1322799251" sldId="270"/>
            <ac:spMk id="5" creationId="{60E9C9E4-4735-06BB-8C5C-95CEDD5F08F7}"/>
          </ac:spMkLst>
        </pc:spChg>
        <pc:picChg chg="del">
          <ac:chgData name="Jarlskov, Lasse" userId="2e308608-b117-4b2a-a6c4-87206870d13c" providerId="ADAL" clId="{09C1B135-1E14-4D52-94C9-6B7AD708910C}" dt="2025-03-05T14:54:13.716" v="41" actId="478"/>
          <ac:picMkLst>
            <pc:docMk/>
            <pc:sldMk cId="1322799251" sldId="270"/>
            <ac:picMk id="3" creationId="{7AC272B9-1A65-CB3B-7DEF-D1C2266C2FA3}"/>
          </ac:picMkLst>
        </pc:picChg>
        <pc:picChg chg="add mod">
          <ac:chgData name="Jarlskov, Lasse" userId="2e308608-b117-4b2a-a6c4-87206870d13c" providerId="ADAL" clId="{09C1B135-1E14-4D52-94C9-6B7AD708910C}" dt="2025-03-05T14:54:04.411" v="39"/>
          <ac:picMkLst>
            <pc:docMk/>
            <pc:sldMk cId="1322799251" sldId="270"/>
            <ac:picMk id="4" creationId="{862D8B0C-23A9-2C6E-552B-321144FA18A0}"/>
          </ac:picMkLst>
        </pc:picChg>
        <pc:picChg chg="add mod">
          <ac:chgData name="Jarlskov, Lasse" userId="2e308608-b117-4b2a-a6c4-87206870d13c" providerId="ADAL" clId="{09C1B135-1E14-4D52-94C9-6B7AD708910C}" dt="2025-03-05T14:54:28.421" v="45" actId="1076"/>
          <ac:picMkLst>
            <pc:docMk/>
            <pc:sldMk cId="1322799251" sldId="270"/>
            <ac:picMk id="6" creationId="{DED0FD39-AAA5-0E1A-4B08-8BDB6B5A14AA}"/>
          </ac:picMkLst>
        </pc:picChg>
        <pc:picChg chg="add mod">
          <ac:chgData name="Jarlskov, Lasse" userId="2e308608-b117-4b2a-a6c4-87206870d13c" providerId="ADAL" clId="{09C1B135-1E14-4D52-94C9-6B7AD708910C}" dt="2025-03-05T14:54:26.116" v="44" actId="1076"/>
          <ac:picMkLst>
            <pc:docMk/>
            <pc:sldMk cId="1322799251" sldId="270"/>
            <ac:picMk id="7" creationId="{1788D41F-6175-69CF-AECD-8CC3D83C88B4}"/>
          </ac:picMkLst>
        </pc:picChg>
        <pc:picChg chg="add mod">
          <ac:chgData name="Jarlskov, Lasse" userId="2e308608-b117-4b2a-a6c4-87206870d13c" providerId="ADAL" clId="{09C1B135-1E14-4D52-94C9-6B7AD708910C}" dt="2025-03-05T14:54:18.733" v="42" actId="1076"/>
          <ac:picMkLst>
            <pc:docMk/>
            <pc:sldMk cId="1322799251" sldId="270"/>
            <ac:picMk id="8" creationId="{78F076E6-2870-E95F-FE62-EE8F5011447F}"/>
          </ac:picMkLst>
        </pc:picChg>
      </pc:sldChg>
      <pc:sldChg chg="addSp delSp modSp add mod">
        <pc:chgData name="Jarlskov, Lasse" userId="2e308608-b117-4b2a-a6c4-87206870d13c" providerId="ADAL" clId="{09C1B135-1E14-4D52-94C9-6B7AD708910C}" dt="2025-03-05T15:01:12.447" v="344" actId="408"/>
        <pc:sldMkLst>
          <pc:docMk/>
          <pc:sldMk cId="1440880434" sldId="271"/>
        </pc:sldMkLst>
        <pc:spChg chg="mod">
          <ac:chgData name="Jarlskov, Lasse" userId="2e308608-b117-4b2a-a6c4-87206870d13c" providerId="ADAL" clId="{09C1B135-1E14-4D52-94C9-6B7AD708910C}" dt="2025-03-05T14:58:05.056" v="231" actId="1076"/>
          <ac:spMkLst>
            <pc:docMk/>
            <pc:sldMk cId="1440880434" sldId="271"/>
            <ac:spMk id="5" creationId="{B07145DB-B300-5F6A-41D9-5774729639D2}"/>
          </ac:spMkLst>
        </pc:spChg>
        <pc:picChg chg="add mod">
          <ac:chgData name="Jarlskov, Lasse" userId="2e308608-b117-4b2a-a6c4-87206870d13c" providerId="ADAL" clId="{09C1B135-1E14-4D52-94C9-6B7AD708910C}" dt="2025-03-05T15:01:12.447" v="344" actId="408"/>
          <ac:picMkLst>
            <pc:docMk/>
            <pc:sldMk cId="1440880434" sldId="271"/>
            <ac:picMk id="3" creationId="{8B993F5C-3F9F-D2C7-3B12-0432DFC7F368}"/>
          </ac:picMkLst>
        </pc:picChg>
        <pc:picChg chg="add del mod">
          <ac:chgData name="Jarlskov, Lasse" userId="2e308608-b117-4b2a-a6c4-87206870d13c" providerId="ADAL" clId="{09C1B135-1E14-4D52-94C9-6B7AD708910C}" dt="2025-03-05T14:55:15.897" v="159" actId="478"/>
          <ac:picMkLst>
            <pc:docMk/>
            <pc:sldMk cId="1440880434" sldId="271"/>
            <ac:picMk id="4" creationId="{0B757670-9703-5000-9533-A37C04A4F097}"/>
          </ac:picMkLst>
        </pc:picChg>
        <pc:picChg chg="del">
          <ac:chgData name="Jarlskov, Lasse" userId="2e308608-b117-4b2a-a6c4-87206870d13c" providerId="ADAL" clId="{09C1B135-1E14-4D52-94C9-6B7AD708910C}" dt="2025-03-05T14:54:50.198" v="53" actId="478"/>
          <ac:picMkLst>
            <pc:docMk/>
            <pc:sldMk cId="1440880434" sldId="271"/>
            <ac:picMk id="6" creationId="{B033481A-ADCB-7F43-E47D-A46F1F4FAFE8}"/>
          </ac:picMkLst>
        </pc:picChg>
        <pc:picChg chg="del">
          <ac:chgData name="Jarlskov, Lasse" userId="2e308608-b117-4b2a-a6c4-87206870d13c" providerId="ADAL" clId="{09C1B135-1E14-4D52-94C9-6B7AD708910C}" dt="2025-03-05T14:54:50.198" v="53" actId="478"/>
          <ac:picMkLst>
            <pc:docMk/>
            <pc:sldMk cId="1440880434" sldId="271"/>
            <ac:picMk id="7" creationId="{5483422A-DAEC-2BA3-9D03-28E45DF0D6AC}"/>
          </ac:picMkLst>
        </pc:picChg>
        <pc:picChg chg="del">
          <ac:chgData name="Jarlskov, Lasse" userId="2e308608-b117-4b2a-a6c4-87206870d13c" providerId="ADAL" clId="{09C1B135-1E14-4D52-94C9-6B7AD708910C}" dt="2025-03-05T14:54:50.198" v="53" actId="478"/>
          <ac:picMkLst>
            <pc:docMk/>
            <pc:sldMk cId="1440880434" sldId="271"/>
            <ac:picMk id="8" creationId="{F7529FDC-46F0-2B41-423A-A70FB65B51A9}"/>
          </ac:picMkLst>
        </pc:picChg>
        <pc:picChg chg="add mod">
          <ac:chgData name="Jarlskov, Lasse" userId="2e308608-b117-4b2a-a6c4-87206870d13c" providerId="ADAL" clId="{09C1B135-1E14-4D52-94C9-6B7AD708910C}" dt="2025-03-05T15:01:12.447" v="344" actId="408"/>
          <ac:picMkLst>
            <pc:docMk/>
            <pc:sldMk cId="1440880434" sldId="271"/>
            <ac:picMk id="9" creationId="{3827699A-D482-88DA-2ADA-44E190C12B63}"/>
          </ac:picMkLst>
        </pc:picChg>
        <pc:picChg chg="add mod">
          <ac:chgData name="Jarlskov, Lasse" userId="2e308608-b117-4b2a-a6c4-87206870d13c" providerId="ADAL" clId="{09C1B135-1E14-4D52-94C9-6B7AD708910C}" dt="2025-03-05T15:01:05.898" v="343" actId="408"/>
          <ac:picMkLst>
            <pc:docMk/>
            <pc:sldMk cId="1440880434" sldId="271"/>
            <ac:picMk id="10" creationId="{E16C0B2A-D2F5-EE3B-25AE-FB3239BDBFE6}"/>
          </ac:picMkLst>
        </pc:picChg>
        <pc:picChg chg="add mod">
          <ac:chgData name="Jarlskov, Lasse" userId="2e308608-b117-4b2a-a6c4-87206870d13c" providerId="ADAL" clId="{09C1B135-1E14-4D52-94C9-6B7AD708910C}" dt="2025-03-05T15:01:05.898" v="343" actId="408"/>
          <ac:picMkLst>
            <pc:docMk/>
            <pc:sldMk cId="1440880434" sldId="271"/>
            <ac:picMk id="11" creationId="{A82DCCB0-4311-48BD-C872-189C08D45984}"/>
          </ac:picMkLst>
        </pc:picChg>
        <pc:picChg chg="add mod">
          <ac:chgData name="Jarlskov, Lasse" userId="2e308608-b117-4b2a-a6c4-87206870d13c" providerId="ADAL" clId="{09C1B135-1E14-4D52-94C9-6B7AD708910C}" dt="2025-03-05T15:01:05.898" v="343" actId="408"/>
          <ac:picMkLst>
            <pc:docMk/>
            <pc:sldMk cId="1440880434" sldId="271"/>
            <ac:picMk id="12" creationId="{B71A86DF-1345-F1B1-FFCD-96A2F1EF300B}"/>
          </ac:picMkLst>
        </pc:picChg>
        <pc:picChg chg="add mod">
          <ac:chgData name="Jarlskov, Lasse" userId="2e308608-b117-4b2a-a6c4-87206870d13c" providerId="ADAL" clId="{09C1B135-1E14-4D52-94C9-6B7AD708910C}" dt="2025-03-05T15:01:12.447" v="344" actId="408"/>
          <ac:picMkLst>
            <pc:docMk/>
            <pc:sldMk cId="1440880434" sldId="271"/>
            <ac:picMk id="13" creationId="{B32296D6-4417-7F4B-A4CA-56C4B81377F6}"/>
          </ac:picMkLst>
        </pc:picChg>
        <pc:picChg chg="add mod">
          <ac:chgData name="Jarlskov, Lasse" userId="2e308608-b117-4b2a-a6c4-87206870d13c" providerId="ADAL" clId="{09C1B135-1E14-4D52-94C9-6B7AD708910C}" dt="2025-03-05T15:01:05.898" v="343" actId="408"/>
          <ac:picMkLst>
            <pc:docMk/>
            <pc:sldMk cId="1440880434" sldId="271"/>
            <ac:picMk id="3074" creationId="{74696882-50BF-75C5-1C48-913A146D7447}"/>
          </ac:picMkLst>
        </pc:picChg>
        <pc:picChg chg="add mod">
          <ac:chgData name="Jarlskov, Lasse" userId="2e308608-b117-4b2a-a6c4-87206870d13c" providerId="ADAL" clId="{09C1B135-1E14-4D52-94C9-6B7AD708910C}" dt="2025-03-05T15:01:12.447" v="344" actId="408"/>
          <ac:picMkLst>
            <pc:docMk/>
            <pc:sldMk cId="1440880434" sldId="271"/>
            <ac:picMk id="3076" creationId="{4D62E3CB-BE88-4769-911F-0B4A55D6FCF6}"/>
          </ac:picMkLst>
        </pc:picChg>
      </pc:sldChg>
      <pc:sldChg chg="new del">
        <pc:chgData name="Jarlskov, Lasse" userId="2e308608-b117-4b2a-a6c4-87206870d13c" providerId="ADAL" clId="{09C1B135-1E14-4D52-94C9-6B7AD708910C}" dt="2025-03-05T15:01:28.735" v="346" actId="680"/>
        <pc:sldMkLst>
          <pc:docMk/>
          <pc:sldMk cId="1916257739" sldId="272"/>
        </pc:sldMkLst>
      </pc:sldChg>
      <pc:sldChg chg="addSp delSp modSp add mod">
        <pc:chgData name="Jarlskov, Lasse" userId="2e308608-b117-4b2a-a6c4-87206870d13c" providerId="ADAL" clId="{09C1B135-1E14-4D52-94C9-6B7AD708910C}" dt="2025-03-05T15:03:45.960" v="404" actId="1076"/>
        <pc:sldMkLst>
          <pc:docMk/>
          <pc:sldMk cId="3898926945" sldId="272"/>
        </pc:sldMkLst>
        <pc:spChg chg="mod">
          <ac:chgData name="Jarlskov, Lasse" userId="2e308608-b117-4b2a-a6c4-87206870d13c" providerId="ADAL" clId="{09C1B135-1E14-4D52-94C9-6B7AD708910C}" dt="2025-03-05T15:02:49.078" v="383" actId="1076"/>
          <ac:spMkLst>
            <pc:docMk/>
            <pc:sldMk cId="3898926945" sldId="272"/>
            <ac:spMk id="5" creationId="{97A50FB0-D463-9D9B-2F36-61E53085F0E3}"/>
          </ac:spMkLst>
        </pc:spChg>
        <pc:spChg chg="add mod">
          <ac:chgData name="Jarlskov, Lasse" userId="2e308608-b117-4b2a-a6c4-87206870d13c" providerId="ADAL" clId="{09C1B135-1E14-4D52-94C9-6B7AD708910C}" dt="2025-03-05T15:03:03.409" v="402" actId="20577"/>
          <ac:spMkLst>
            <pc:docMk/>
            <pc:sldMk cId="3898926945" sldId="272"/>
            <ac:spMk id="7" creationId="{F9139862-4B06-1F25-ADF4-5202E514331B}"/>
          </ac:spMkLst>
        </pc:spChg>
        <pc:picChg chg="del">
          <ac:chgData name="Jarlskov, Lasse" userId="2e308608-b117-4b2a-a6c4-87206870d13c" providerId="ADAL" clId="{09C1B135-1E14-4D52-94C9-6B7AD708910C}" dt="2025-03-05T15:01:58.943" v="357" actId="478"/>
          <ac:picMkLst>
            <pc:docMk/>
            <pc:sldMk cId="3898926945" sldId="272"/>
            <ac:picMk id="3" creationId="{9DC2E62F-F903-D990-0916-20ABA4E69634}"/>
          </ac:picMkLst>
        </pc:picChg>
        <pc:picChg chg="add mod">
          <ac:chgData name="Jarlskov, Lasse" userId="2e308608-b117-4b2a-a6c4-87206870d13c" providerId="ADAL" clId="{09C1B135-1E14-4D52-94C9-6B7AD708910C}" dt="2025-03-05T15:02:09.512" v="359" actId="1076"/>
          <ac:picMkLst>
            <pc:docMk/>
            <pc:sldMk cId="3898926945" sldId="272"/>
            <ac:picMk id="4" creationId="{9961C94E-3E8C-A7CF-3D3F-D57ED5952838}"/>
          </ac:picMkLst>
        </pc:picChg>
        <pc:picChg chg="add mod">
          <ac:chgData name="Jarlskov, Lasse" userId="2e308608-b117-4b2a-a6c4-87206870d13c" providerId="ADAL" clId="{09C1B135-1E14-4D52-94C9-6B7AD708910C}" dt="2025-03-05T15:02:51.190" v="384" actId="1076"/>
          <ac:picMkLst>
            <pc:docMk/>
            <pc:sldMk cId="3898926945" sldId="272"/>
            <ac:picMk id="6" creationId="{3E3F8060-3B44-817F-B1AB-E430488E3341}"/>
          </ac:picMkLst>
        </pc:picChg>
        <pc:picChg chg="del">
          <ac:chgData name="Jarlskov, Lasse" userId="2e308608-b117-4b2a-a6c4-87206870d13c" providerId="ADAL" clId="{09C1B135-1E14-4D52-94C9-6B7AD708910C}" dt="2025-03-05T15:01:58.943" v="357" actId="478"/>
          <ac:picMkLst>
            <pc:docMk/>
            <pc:sldMk cId="3898926945" sldId="272"/>
            <ac:picMk id="9" creationId="{47D2AA51-8E1F-4A69-9325-72CBB1A0408A}"/>
          </ac:picMkLst>
        </pc:picChg>
        <pc:picChg chg="del">
          <ac:chgData name="Jarlskov, Lasse" userId="2e308608-b117-4b2a-a6c4-87206870d13c" providerId="ADAL" clId="{09C1B135-1E14-4D52-94C9-6B7AD708910C}" dt="2025-03-05T15:01:58.943" v="357" actId="478"/>
          <ac:picMkLst>
            <pc:docMk/>
            <pc:sldMk cId="3898926945" sldId="272"/>
            <ac:picMk id="10" creationId="{BC005637-EE14-A077-465D-FCC7695689E0}"/>
          </ac:picMkLst>
        </pc:picChg>
        <pc:picChg chg="del">
          <ac:chgData name="Jarlskov, Lasse" userId="2e308608-b117-4b2a-a6c4-87206870d13c" providerId="ADAL" clId="{09C1B135-1E14-4D52-94C9-6B7AD708910C}" dt="2025-03-05T15:01:58.943" v="357" actId="478"/>
          <ac:picMkLst>
            <pc:docMk/>
            <pc:sldMk cId="3898926945" sldId="272"/>
            <ac:picMk id="11" creationId="{F28F6F69-EB3A-C762-7026-541DCCF10376}"/>
          </ac:picMkLst>
        </pc:picChg>
        <pc:picChg chg="del">
          <ac:chgData name="Jarlskov, Lasse" userId="2e308608-b117-4b2a-a6c4-87206870d13c" providerId="ADAL" clId="{09C1B135-1E14-4D52-94C9-6B7AD708910C}" dt="2025-03-05T15:01:58.943" v="357" actId="478"/>
          <ac:picMkLst>
            <pc:docMk/>
            <pc:sldMk cId="3898926945" sldId="272"/>
            <ac:picMk id="12" creationId="{168120BC-2075-3176-1F93-210766C19958}"/>
          </ac:picMkLst>
        </pc:picChg>
        <pc:picChg chg="del">
          <ac:chgData name="Jarlskov, Lasse" userId="2e308608-b117-4b2a-a6c4-87206870d13c" providerId="ADAL" clId="{09C1B135-1E14-4D52-94C9-6B7AD708910C}" dt="2025-03-05T15:01:58.943" v="357" actId="478"/>
          <ac:picMkLst>
            <pc:docMk/>
            <pc:sldMk cId="3898926945" sldId="272"/>
            <ac:picMk id="13" creationId="{B285EC5C-A6F7-3256-B568-CCBB0E4F2A75}"/>
          </ac:picMkLst>
        </pc:picChg>
        <pc:picChg chg="del">
          <ac:chgData name="Jarlskov, Lasse" userId="2e308608-b117-4b2a-a6c4-87206870d13c" providerId="ADAL" clId="{09C1B135-1E14-4D52-94C9-6B7AD708910C}" dt="2025-03-05T15:01:58.943" v="357" actId="478"/>
          <ac:picMkLst>
            <pc:docMk/>
            <pc:sldMk cId="3898926945" sldId="272"/>
            <ac:picMk id="3074" creationId="{54E04F7F-672F-2264-543C-547EEC7911FA}"/>
          </ac:picMkLst>
        </pc:picChg>
        <pc:picChg chg="del">
          <ac:chgData name="Jarlskov, Lasse" userId="2e308608-b117-4b2a-a6c4-87206870d13c" providerId="ADAL" clId="{09C1B135-1E14-4D52-94C9-6B7AD708910C}" dt="2025-03-05T15:01:58.943" v="357" actId="478"/>
          <ac:picMkLst>
            <pc:docMk/>
            <pc:sldMk cId="3898926945" sldId="272"/>
            <ac:picMk id="3076" creationId="{C816B58D-33D5-DAE6-BAC1-53265EDF4470}"/>
          </ac:picMkLst>
        </pc:picChg>
        <pc:picChg chg="add mod">
          <ac:chgData name="Jarlskov, Lasse" userId="2e308608-b117-4b2a-a6c4-87206870d13c" providerId="ADAL" clId="{09C1B135-1E14-4D52-94C9-6B7AD708910C}" dt="2025-03-05T15:03:45.960" v="404" actId="1076"/>
          <ac:picMkLst>
            <pc:docMk/>
            <pc:sldMk cId="3898926945" sldId="272"/>
            <ac:picMk id="4098" creationId="{DCBA3483-F5B1-16CB-D84A-E9A35F168561}"/>
          </ac:picMkLst>
        </pc:picChg>
      </pc:sldChg>
      <pc:sldChg chg="addSp delSp modSp new mod ord modClrScheme modAnim chgLayout">
        <pc:chgData name="Jarlskov, Lasse" userId="2e308608-b117-4b2a-a6c4-87206870d13c" providerId="ADAL" clId="{09C1B135-1E14-4D52-94C9-6B7AD708910C}" dt="2025-03-05T15:14:57.805" v="568"/>
        <pc:sldMkLst>
          <pc:docMk/>
          <pc:sldMk cId="1415272896" sldId="273"/>
        </pc:sldMkLst>
        <pc:spChg chg="del">
          <ac:chgData name="Jarlskov, Lasse" userId="2e308608-b117-4b2a-a6c4-87206870d13c" providerId="ADAL" clId="{09C1B135-1E14-4D52-94C9-6B7AD708910C}" dt="2025-03-05T15:08:46.298" v="452" actId="26606"/>
          <ac:spMkLst>
            <pc:docMk/>
            <pc:sldMk cId="1415272896" sldId="273"/>
            <ac:spMk id="2" creationId="{5983302D-BCBC-8CD8-E6F2-8A7B61D2581C}"/>
          </ac:spMkLst>
        </pc:spChg>
        <pc:spChg chg="del">
          <ac:chgData name="Jarlskov, Lasse" userId="2e308608-b117-4b2a-a6c4-87206870d13c" providerId="ADAL" clId="{09C1B135-1E14-4D52-94C9-6B7AD708910C}" dt="2025-03-05T15:08:46.298" v="452" actId="26606"/>
          <ac:spMkLst>
            <pc:docMk/>
            <pc:sldMk cId="1415272896" sldId="273"/>
            <ac:spMk id="3" creationId="{32F75B35-94C9-8A39-6D1E-F8DBD33E5F42}"/>
          </ac:spMkLst>
        </pc:spChg>
        <pc:spChg chg="add del mod ord">
          <ac:chgData name="Jarlskov, Lasse" userId="2e308608-b117-4b2a-a6c4-87206870d13c" providerId="ADAL" clId="{09C1B135-1E14-4D52-94C9-6B7AD708910C}" dt="2025-03-05T15:09:51.113" v="458" actId="26606"/>
          <ac:spMkLst>
            <pc:docMk/>
            <pc:sldMk cId="1415272896" sldId="273"/>
            <ac:spMk id="5" creationId="{4AD880FF-8421-EDA6-2577-58622F1BCD01}"/>
          </ac:spMkLst>
        </pc:spChg>
        <pc:spChg chg="add del mod ord">
          <ac:chgData name="Jarlskov, Lasse" userId="2e308608-b117-4b2a-a6c4-87206870d13c" providerId="ADAL" clId="{09C1B135-1E14-4D52-94C9-6B7AD708910C}" dt="2025-03-05T15:09:51.113" v="458" actId="26606"/>
          <ac:spMkLst>
            <pc:docMk/>
            <pc:sldMk cId="1415272896" sldId="273"/>
            <ac:spMk id="6" creationId="{075EDEE5-3662-307E-8099-6C4673343D45}"/>
          </ac:spMkLst>
        </pc:spChg>
        <pc:spChg chg="add mod">
          <ac:chgData name="Jarlskov, Lasse" userId="2e308608-b117-4b2a-a6c4-87206870d13c" providerId="ADAL" clId="{09C1B135-1E14-4D52-94C9-6B7AD708910C}" dt="2025-03-05T15:14:37.059" v="566" actId="20577"/>
          <ac:spMkLst>
            <pc:docMk/>
            <pc:sldMk cId="1415272896" sldId="273"/>
            <ac:spMk id="7" creationId="{A9E63F5E-94EB-ADD3-58A9-43366B70FE9B}"/>
          </ac:spMkLst>
        </pc:spChg>
        <pc:spChg chg="add mod">
          <ac:chgData name="Jarlskov, Lasse" userId="2e308608-b117-4b2a-a6c4-87206870d13c" providerId="ADAL" clId="{09C1B135-1E14-4D52-94C9-6B7AD708910C}" dt="2025-03-05T15:09:59.393" v="481" actId="20577"/>
          <ac:spMkLst>
            <pc:docMk/>
            <pc:sldMk cId="1415272896" sldId="273"/>
            <ac:spMk id="11" creationId="{0F7C41F9-C9AF-8699-0855-EEF80E7ADE31}"/>
          </ac:spMkLst>
        </pc:spChg>
        <pc:picChg chg="add mod">
          <ac:chgData name="Jarlskov, Lasse" userId="2e308608-b117-4b2a-a6c4-87206870d13c" providerId="ADAL" clId="{09C1B135-1E14-4D52-94C9-6B7AD708910C}" dt="2025-03-05T15:10:24.002" v="483" actId="14100"/>
          <ac:picMkLst>
            <pc:docMk/>
            <pc:sldMk cId="1415272896" sldId="273"/>
            <ac:picMk id="4" creationId="{DAB9D75C-7CC0-2720-03A3-DADA731FEE00}"/>
          </ac:picMkLst>
        </pc:picChg>
      </pc:sldChg>
      <pc:sldChg chg="add">
        <pc:chgData name="Jarlskov, Lasse" userId="2e308608-b117-4b2a-a6c4-87206870d13c" providerId="ADAL" clId="{09C1B135-1E14-4D52-94C9-6B7AD708910C}" dt="2025-03-05T15:16:35.417" v="569"/>
        <pc:sldMkLst>
          <pc:docMk/>
          <pc:sldMk cId="3805069821" sldId="274"/>
        </pc:sldMkLst>
      </pc:sldChg>
      <pc:sldChg chg="new del">
        <pc:chgData name="Jarlskov, Lasse" userId="2e308608-b117-4b2a-a6c4-87206870d13c" providerId="ADAL" clId="{09C1B135-1E14-4D52-94C9-6B7AD708910C}" dt="2025-03-05T15:16:49.827" v="571" actId="47"/>
        <pc:sldMkLst>
          <pc:docMk/>
          <pc:sldMk cId="1953992893" sldId="275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5919DC09-F7B2-2E99-F5EF-3A938A782C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1695" cy="68520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387C4D7-84B7-9364-36BA-F28FDCAE9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Graphic 29">
            <a:extLst>
              <a:ext uri="{FF2B5EF4-FFF2-40B4-BE49-F238E27FC236}">
                <a16:creationId xmlns:a16="http://schemas.microsoft.com/office/drawing/2014/main" id="{1DE609B8-ED25-3279-E5C5-075741B856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0470" y="2954304"/>
            <a:ext cx="4141760" cy="1863792"/>
          </a:xfrm>
          <a:custGeom>
            <a:avLst/>
            <a:gdLst/>
            <a:ahLst/>
            <a:cxnLst/>
            <a:rect l="l" t="t" r="r" b="b"/>
            <a:pathLst>
              <a:path w="4141760" h="4377846">
                <a:moveTo>
                  <a:pt x="0" y="0"/>
                </a:moveTo>
                <a:lnTo>
                  <a:pt x="4141760" y="0"/>
                </a:lnTo>
                <a:lnTo>
                  <a:pt x="4141760" y="4377846"/>
                </a:lnTo>
                <a:lnTo>
                  <a:pt x="0" y="4377846"/>
                </a:lnTo>
                <a:close/>
              </a:path>
            </a:pathLst>
          </a:custGeom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9B552464-EC7C-F0A2-65F9-614A93A283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253" y="-5977"/>
            <a:ext cx="6238675" cy="6863979"/>
            <a:chOff x="305" y="-5977"/>
            <a:chExt cx="6238675" cy="6863979"/>
          </a:xfrm>
        </p:grpSpPr>
        <p:sp>
          <p:nvSpPr>
            <p:cNvPr id="32" name="Freeform: Shape 16">
              <a:extLst>
                <a:ext uri="{FF2B5EF4-FFF2-40B4-BE49-F238E27FC236}">
                  <a16:creationId xmlns:a16="http://schemas.microsoft.com/office/drawing/2014/main" id="{02A858E5-851A-FCEE-37D7-E3FE844188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34854"/>
              <a:ext cx="6028697" cy="6817170"/>
            </a:xfrm>
            <a:custGeom>
              <a:avLst/>
              <a:gdLst>
                <a:gd name="connsiteX0" fmla="*/ 6028697 w 6028697"/>
                <a:gd name="connsiteY0" fmla="*/ 6155323 h 6817170"/>
                <a:gd name="connsiteX1" fmla="*/ 6028697 w 6028697"/>
                <a:gd name="connsiteY1" fmla="*/ 6817170 h 6817170"/>
                <a:gd name="connsiteX2" fmla="*/ 5157862 w 6028697"/>
                <a:gd name="connsiteY2" fmla="*/ 6817170 h 6817170"/>
                <a:gd name="connsiteX3" fmla="*/ 5347156 w 6028697"/>
                <a:gd name="connsiteY3" fmla="*/ 6687553 h 6817170"/>
                <a:gd name="connsiteX4" fmla="*/ 5487470 w 6028697"/>
                <a:gd name="connsiteY4" fmla="*/ 6581714 h 6817170"/>
                <a:gd name="connsiteX5" fmla="*/ 5627642 w 6028697"/>
                <a:gd name="connsiteY5" fmla="*/ 6472328 h 6817170"/>
                <a:gd name="connsiteX6" fmla="*/ 5911392 w 6028697"/>
                <a:gd name="connsiteY6" fmla="*/ 6245328 h 6817170"/>
                <a:gd name="connsiteX7" fmla="*/ 4481066 w 6028697"/>
                <a:gd name="connsiteY7" fmla="*/ 478 h 6817170"/>
                <a:gd name="connsiteX8" fmla="*/ 4672258 w 6028697"/>
                <a:gd name="connsiteY8" fmla="*/ 7519 h 6817170"/>
                <a:gd name="connsiteX9" fmla="*/ 5429869 w 6028697"/>
                <a:gd name="connsiteY9" fmla="*/ 125134 h 6817170"/>
                <a:gd name="connsiteX10" fmla="*/ 5976319 w 6028697"/>
                <a:gd name="connsiteY10" fmla="*/ 314893 h 6817170"/>
                <a:gd name="connsiteX11" fmla="*/ 6028697 w 6028697"/>
                <a:gd name="connsiteY11" fmla="*/ 339901 h 6817170"/>
                <a:gd name="connsiteX12" fmla="*/ 6028697 w 6028697"/>
                <a:gd name="connsiteY12" fmla="*/ 732458 h 6817170"/>
                <a:gd name="connsiteX13" fmla="*/ 5990985 w 6028697"/>
                <a:gd name="connsiteY13" fmla="*/ 712211 h 6817170"/>
                <a:gd name="connsiteX14" fmla="*/ 5341339 w 6028697"/>
                <a:gd name="connsiteY14" fmla="*/ 475281 h 6817170"/>
                <a:gd name="connsiteX15" fmla="*/ 4651969 w 6028697"/>
                <a:gd name="connsiteY15" fmla="*/ 377104 h 6817170"/>
                <a:gd name="connsiteX16" fmla="*/ 3953093 w 6028697"/>
                <a:gd name="connsiteY16" fmla="*/ 402498 h 6817170"/>
                <a:gd name="connsiteX17" fmla="*/ 3267413 w 6028697"/>
                <a:gd name="connsiteY17" fmla="*/ 546643 h 6817170"/>
                <a:gd name="connsiteX18" fmla="*/ 1439498 w 6028697"/>
                <a:gd name="connsiteY18" fmla="*/ 1568141 h 6817170"/>
                <a:gd name="connsiteX19" fmla="*/ 960671 w 6028697"/>
                <a:gd name="connsiteY19" fmla="*/ 2082013 h 6817170"/>
                <a:gd name="connsiteX20" fmla="*/ 581866 w 6028697"/>
                <a:gd name="connsiteY20" fmla="*/ 2672638 h 6817170"/>
                <a:gd name="connsiteX21" fmla="*/ 324789 w 6028697"/>
                <a:gd name="connsiteY21" fmla="*/ 3325262 h 6817170"/>
                <a:gd name="connsiteX22" fmla="*/ 231151 w 6028697"/>
                <a:gd name="connsiteY22" fmla="*/ 4022292 h 6817170"/>
                <a:gd name="connsiteX23" fmla="*/ 270592 w 6028697"/>
                <a:gd name="connsiteY23" fmla="*/ 4362792 h 6817170"/>
                <a:gd name="connsiteX24" fmla="*/ 387213 w 6028697"/>
                <a:gd name="connsiteY24" fmla="*/ 4681585 h 6817170"/>
                <a:gd name="connsiteX25" fmla="*/ 468507 w 6028697"/>
                <a:gd name="connsiteY25" fmla="*/ 4831546 h 6817170"/>
                <a:gd name="connsiteX26" fmla="*/ 561862 w 6028697"/>
                <a:gd name="connsiteY26" fmla="*/ 4976826 h 6817170"/>
                <a:gd name="connsiteX27" fmla="*/ 777511 w 6028697"/>
                <a:gd name="connsiteY27" fmla="*/ 5257597 h 6817170"/>
                <a:gd name="connsiteX28" fmla="*/ 1010895 w 6028697"/>
                <a:gd name="connsiteY28" fmla="*/ 5540494 h 6817170"/>
                <a:gd name="connsiteX29" fmla="*/ 1126948 w 6028697"/>
                <a:gd name="connsiteY29" fmla="*/ 5688186 h 6817170"/>
                <a:gd name="connsiteX30" fmla="*/ 1182706 w 6028697"/>
                <a:gd name="connsiteY30" fmla="*/ 5760543 h 6817170"/>
                <a:gd name="connsiteX31" fmla="*/ 1237327 w 6028697"/>
                <a:gd name="connsiteY31" fmla="*/ 5830060 h 6817170"/>
                <a:gd name="connsiteX32" fmla="*/ 1706649 w 6028697"/>
                <a:gd name="connsiteY32" fmla="*/ 6342797 h 6817170"/>
                <a:gd name="connsiteX33" fmla="*/ 1956207 w 6028697"/>
                <a:gd name="connsiteY33" fmla="*/ 6573484 h 6817170"/>
                <a:gd name="connsiteX34" fmla="*/ 2217681 w 6028697"/>
                <a:gd name="connsiteY34" fmla="*/ 6786297 h 6817170"/>
                <a:gd name="connsiteX35" fmla="*/ 2260820 w 6028697"/>
                <a:gd name="connsiteY35" fmla="*/ 6817170 h 6817170"/>
                <a:gd name="connsiteX36" fmla="*/ 1429497 w 6028697"/>
                <a:gd name="connsiteY36" fmla="*/ 6817170 h 6817170"/>
                <a:gd name="connsiteX37" fmla="*/ 1327275 w 6028697"/>
                <a:gd name="connsiteY37" fmla="*/ 6713800 h 6817170"/>
                <a:gd name="connsiteX38" fmla="*/ 1080556 w 6028697"/>
                <a:gd name="connsiteY38" fmla="*/ 6414443 h 6817170"/>
                <a:gd name="connsiteX39" fmla="*/ 865189 w 6028697"/>
                <a:gd name="connsiteY39" fmla="*/ 6097496 h 6817170"/>
                <a:gd name="connsiteX40" fmla="*/ 814823 w 6028697"/>
                <a:gd name="connsiteY40" fmla="*/ 6016911 h 6817170"/>
                <a:gd name="connsiteX41" fmla="*/ 766729 w 6028697"/>
                <a:gd name="connsiteY41" fmla="*/ 5938453 h 6817170"/>
                <a:gd name="connsiteX42" fmla="*/ 671672 w 6028697"/>
                <a:gd name="connsiteY42" fmla="*/ 5786648 h 6817170"/>
                <a:gd name="connsiteX43" fmla="*/ 474608 w 6028697"/>
                <a:gd name="connsiteY43" fmla="*/ 5474664 h 6817170"/>
                <a:gd name="connsiteX44" fmla="*/ 282652 w 6028697"/>
                <a:gd name="connsiteY44" fmla="*/ 5146508 h 6817170"/>
                <a:gd name="connsiteX45" fmla="*/ 196108 w 6028697"/>
                <a:gd name="connsiteY45" fmla="*/ 4972712 h 6817170"/>
                <a:gd name="connsiteX46" fmla="*/ 122474 w 6028697"/>
                <a:gd name="connsiteY46" fmla="*/ 4791821 h 6817170"/>
                <a:gd name="connsiteX47" fmla="*/ 65724 w 6028697"/>
                <a:gd name="connsiteY47" fmla="*/ 4603129 h 6817170"/>
                <a:gd name="connsiteX48" fmla="*/ 44727 w 6028697"/>
                <a:gd name="connsiteY48" fmla="*/ 4506937 h 6817170"/>
                <a:gd name="connsiteX49" fmla="*/ 35505 w 6028697"/>
                <a:gd name="connsiteY49" fmla="*/ 4458699 h 6817170"/>
                <a:gd name="connsiteX50" fmla="*/ 27845 w 6028697"/>
                <a:gd name="connsiteY50" fmla="*/ 4410320 h 6817170"/>
                <a:gd name="connsiteX51" fmla="*/ 37 w 6028697"/>
                <a:gd name="connsiteY51" fmla="*/ 4022292 h 6817170"/>
                <a:gd name="connsiteX52" fmla="*/ 78777 w 6028697"/>
                <a:gd name="connsiteY52" fmla="*/ 3267236 h 6817170"/>
                <a:gd name="connsiteX53" fmla="*/ 315424 w 6028697"/>
                <a:gd name="connsiteY53" fmla="*/ 2543673 h 6817170"/>
                <a:gd name="connsiteX54" fmla="*/ 1202710 w 6028697"/>
                <a:gd name="connsiteY54" fmla="*/ 1314895 h 6817170"/>
                <a:gd name="connsiteX55" fmla="*/ 1791065 w 6028697"/>
                <a:gd name="connsiteY55" fmla="*/ 833514 h 6817170"/>
                <a:gd name="connsiteX56" fmla="*/ 3908404 w 6028697"/>
                <a:gd name="connsiteY56" fmla="*/ 29794 h 6817170"/>
                <a:gd name="connsiteX57" fmla="*/ 4481066 w 6028697"/>
                <a:gd name="connsiteY57" fmla="*/ 478 h 6817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6028697" h="6817170">
                  <a:moveTo>
                    <a:pt x="6028697" y="6155323"/>
                  </a:moveTo>
                  <a:lnTo>
                    <a:pt x="6028697" y="6817170"/>
                  </a:lnTo>
                  <a:lnTo>
                    <a:pt x="5157862" y="6817170"/>
                  </a:lnTo>
                  <a:lnTo>
                    <a:pt x="5347156" y="6687553"/>
                  </a:lnTo>
                  <a:cubicBezTo>
                    <a:pt x="5394117" y="6653219"/>
                    <a:pt x="5440793" y="6617608"/>
                    <a:pt x="5487470" y="6581714"/>
                  </a:cubicBezTo>
                  <a:cubicBezTo>
                    <a:pt x="5534147" y="6545820"/>
                    <a:pt x="5580966" y="6509358"/>
                    <a:pt x="5627642" y="6472328"/>
                  </a:cubicBezTo>
                  <a:lnTo>
                    <a:pt x="5911392" y="6245328"/>
                  </a:lnTo>
                  <a:close/>
                  <a:moveTo>
                    <a:pt x="4481066" y="478"/>
                  </a:moveTo>
                  <a:cubicBezTo>
                    <a:pt x="4544817" y="1422"/>
                    <a:pt x="4608563" y="3769"/>
                    <a:pt x="4672258" y="7519"/>
                  </a:cubicBezTo>
                  <a:cubicBezTo>
                    <a:pt x="4927973" y="22364"/>
                    <a:pt x="5181687" y="61751"/>
                    <a:pt x="5429869" y="125134"/>
                  </a:cubicBezTo>
                  <a:cubicBezTo>
                    <a:pt x="5617090" y="173104"/>
                    <a:pt x="5799867" y="236595"/>
                    <a:pt x="5976319" y="314893"/>
                  </a:cubicBezTo>
                  <a:lnTo>
                    <a:pt x="6028697" y="339901"/>
                  </a:lnTo>
                  <a:lnTo>
                    <a:pt x="6028697" y="732458"/>
                  </a:lnTo>
                  <a:lnTo>
                    <a:pt x="5990985" y="712211"/>
                  </a:lnTo>
                  <a:cubicBezTo>
                    <a:pt x="5783917" y="609342"/>
                    <a:pt x="5566013" y="529876"/>
                    <a:pt x="5341339" y="475281"/>
                  </a:cubicBezTo>
                  <a:cubicBezTo>
                    <a:pt x="5115233" y="420503"/>
                    <a:pt x="4884375" y="387624"/>
                    <a:pt x="4651969" y="377104"/>
                  </a:cubicBezTo>
                  <a:cubicBezTo>
                    <a:pt x="4418713" y="365171"/>
                    <a:pt x="4184861" y="373670"/>
                    <a:pt x="3953093" y="402498"/>
                  </a:cubicBezTo>
                  <a:cubicBezTo>
                    <a:pt x="3721001" y="431832"/>
                    <a:pt x="3491675" y="480040"/>
                    <a:pt x="3267413" y="546643"/>
                  </a:cubicBezTo>
                  <a:cubicBezTo>
                    <a:pt x="2591323" y="750761"/>
                    <a:pt x="1967642" y="1099289"/>
                    <a:pt x="1439498" y="1568141"/>
                  </a:cubicBezTo>
                  <a:cubicBezTo>
                    <a:pt x="1265589" y="1725523"/>
                    <a:pt x="1105393" y="1897434"/>
                    <a:pt x="960671" y="2082013"/>
                  </a:cubicBezTo>
                  <a:cubicBezTo>
                    <a:pt x="815775" y="2266294"/>
                    <a:pt x="688923" y="2464081"/>
                    <a:pt x="581866" y="2672638"/>
                  </a:cubicBezTo>
                  <a:cubicBezTo>
                    <a:pt x="473765" y="2880669"/>
                    <a:pt x="387610" y="3099397"/>
                    <a:pt x="324789" y="3325262"/>
                  </a:cubicBezTo>
                  <a:cubicBezTo>
                    <a:pt x="262714" y="3552403"/>
                    <a:pt x="231223" y="3786822"/>
                    <a:pt x="231151" y="4022292"/>
                  </a:cubicBezTo>
                  <a:cubicBezTo>
                    <a:pt x="231413" y="4136912"/>
                    <a:pt x="244645" y="4251136"/>
                    <a:pt x="270592" y="4362792"/>
                  </a:cubicBezTo>
                  <a:cubicBezTo>
                    <a:pt x="297885" y="4472943"/>
                    <a:pt x="336983" y="4579833"/>
                    <a:pt x="387213" y="4681585"/>
                  </a:cubicBezTo>
                  <a:cubicBezTo>
                    <a:pt x="412042" y="4732517"/>
                    <a:pt x="439423" y="4782457"/>
                    <a:pt x="468507" y="4831546"/>
                  </a:cubicBezTo>
                  <a:cubicBezTo>
                    <a:pt x="497591" y="4880636"/>
                    <a:pt x="529230" y="4929015"/>
                    <a:pt x="561862" y="4976826"/>
                  </a:cubicBezTo>
                  <a:cubicBezTo>
                    <a:pt x="627975" y="5072166"/>
                    <a:pt x="701466" y="5164668"/>
                    <a:pt x="777511" y="5257597"/>
                  </a:cubicBezTo>
                  <a:cubicBezTo>
                    <a:pt x="853556" y="5350524"/>
                    <a:pt x="933574" y="5443594"/>
                    <a:pt x="1010895" y="5540494"/>
                  </a:cubicBezTo>
                  <a:cubicBezTo>
                    <a:pt x="1049957" y="5588732"/>
                    <a:pt x="1088642" y="5637963"/>
                    <a:pt x="1126948" y="5688186"/>
                  </a:cubicBezTo>
                  <a:lnTo>
                    <a:pt x="1182706" y="5760543"/>
                  </a:lnTo>
                  <a:cubicBezTo>
                    <a:pt x="1201007" y="5783669"/>
                    <a:pt x="1218458" y="5807503"/>
                    <a:pt x="1237327" y="5830060"/>
                  </a:cubicBezTo>
                  <a:cubicBezTo>
                    <a:pt x="1383714" y="6009916"/>
                    <a:pt x="1540413" y="6181116"/>
                    <a:pt x="1706649" y="6342797"/>
                  </a:cubicBezTo>
                  <a:cubicBezTo>
                    <a:pt x="1788084" y="6422531"/>
                    <a:pt x="1871265" y="6499427"/>
                    <a:pt x="1956207" y="6573484"/>
                  </a:cubicBezTo>
                  <a:cubicBezTo>
                    <a:pt x="2041332" y="6647402"/>
                    <a:pt x="2127733" y="6718907"/>
                    <a:pt x="2217681" y="6786297"/>
                  </a:cubicBezTo>
                  <a:lnTo>
                    <a:pt x="2260820" y="6817170"/>
                  </a:lnTo>
                  <a:lnTo>
                    <a:pt x="1429497" y="6817170"/>
                  </a:lnTo>
                  <a:lnTo>
                    <a:pt x="1327275" y="6713800"/>
                  </a:lnTo>
                  <a:cubicBezTo>
                    <a:pt x="1239186" y="6618984"/>
                    <a:pt x="1156797" y="6519019"/>
                    <a:pt x="1080556" y="6414443"/>
                  </a:cubicBezTo>
                  <a:cubicBezTo>
                    <a:pt x="1004653" y="6310734"/>
                    <a:pt x="932439" y="6205177"/>
                    <a:pt x="865189" y="6097496"/>
                  </a:cubicBezTo>
                  <a:cubicBezTo>
                    <a:pt x="847881" y="6070823"/>
                    <a:pt x="831565" y="6043725"/>
                    <a:pt x="814823" y="6016911"/>
                  </a:cubicBezTo>
                  <a:lnTo>
                    <a:pt x="766729" y="5938453"/>
                  </a:lnTo>
                  <a:cubicBezTo>
                    <a:pt x="735941" y="5887947"/>
                    <a:pt x="703878" y="5837581"/>
                    <a:pt x="671672" y="5786648"/>
                  </a:cubicBezTo>
                  <a:lnTo>
                    <a:pt x="474608" y="5474664"/>
                  </a:lnTo>
                  <a:cubicBezTo>
                    <a:pt x="408778" y="5368968"/>
                    <a:pt x="343516" y="5260008"/>
                    <a:pt x="282652" y="5146508"/>
                  </a:cubicBezTo>
                  <a:cubicBezTo>
                    <a:pt x="252290" y="5089759"/>
                    <a:pt x="223065" y="5032015"/>
                    <a:pt x="196108" y="4972712"/>
                  </a:cubicBezTo>
                  <a:cubicBezTo>
                    <a:pt x="169152" y="4913408"/>
                    <a:pt x="144607" y="4853111"/>
                    <a:pt x="122474" y="4791821"/>
                  </a:cubicBezTo>
                  <a:cubicBezTo>
                    <a:pt x="100342" y="4730532"/>
                    <a:pt x="81757" y="4666830"/>
                    <a:pt x="65724" y="4603129"/>
                  </a:cubicBezTo>
                  <a:cubicBezTo>
                    <a:pt x="58205" y="4571064"/>
                    <a:pt x="50828" y="4539143"/>
                    <a:pt x="44727" y="4506937"/>
                  </a:cubicBezTo>
                  <a:lnTo>
                    <a:pt x="35505" y="4458699"/>
                  </a:lnTo>
                  <a:lnTo>
                    <a:pt x="27845" y="4410320"/>
                  </a:lnTo>
                  <a:cubicBezTo>
                    <a:pt x="8635" y="4281881"/>
                    <a:pt x="-661" y="4152150"/>
                    <a:pt x="37" y="4022292"/>
                  </a:cubicBezTo>
                  <a:cubicBezTo>
                    <a:pt x="712" y="3768592"/>
                    <a:pt x="27094" y="3515615"/>
                    <a:pt x="78777" y="3267236"/>
                  </a:cubicBezTo>
                  <a:cubicBezTo>
                    <a:pt x="130048" y="3017876"/>
                    <a:pt x="209439" y="2775142"/>
                    <a:pt x="315424" y="2543673"/>
                  </a:cubicBezTo>
                  <a:cubicBezTo>
                    <a:pt x="528236" y="2081161"/>
                    <a:pt x="838234" y="1667312"/>
                    <a:pt x="1202710" y="1314895"/>
                  </a:cubicBezTo>
                  <a:cubicBezTo>
                    <a:pt x="1385514" y="1138814"/>
                    <a:pt x="1582282" y="977831"/>
                    <a:pt x="1791065" y="833514"/>
                  </a:cubicBezTo>
                  <a:cubicBezTo>
                    <a:pt x="2420037" y="395614"/>
                    <a:pt x="3147288" y="119557"/>
                    <a:pt x="3908404" y="29794"/>
                  </a:cubicBezTo>
                  <a:cubicBezTo>
                    <a:pt x="4098509" y="7429"/>
                    <a:pt x="4289811" y="-2355"/>
                    <a:pt x="4481066" y="478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Freeform: Shape 17">
              <a:extLst>
                <a:ext uri="{FF2B5EF4-FFF2-40B4-BE49-F238E27FC236}">
                  <a16:creationId xmlns:a16="http://schemas.microsoft.com/office/drawing/2014/main" id="{2B84F3BD-528F-4E5D-A066-6EA7F64C3F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1"/>
              <a:ext cx="6165116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Freeform: Shape 18">
              <a:extLst>
                <a:ext uri="{FF2B5EF4-FFF2-40B4-BE49-F238E27FC236}">
                  <a16:creationId xmlns:a16="http://schemas.microsoft.com/office/drawing/2014/main" id="{78C66E50-97D9-BB64-6459-129981C422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-5977"/>
              <a:ext cx="6238675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C2DA48-159A-2B00-B5C0-8BD7583701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1E2E0-D0EE-4670-A4A3-18950F2D291F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278698-B5B6-A603-D1EB-552770A033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B6B4C7-72F0-E1F9-7C50-31027407D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92FD8-EC84-4B2F-970F-7E2130D63127}" type="slidenum">
              <a:rPr lang="en-US" smtClean="0"/>
              <a:t>‹#›</a:t>
            </a:fld>
            <a:endParaRPr lang="en-US"/>
          </a:p>
        </p:txBody>
      </p:sp>
      <p:sp>
        <p:nvSpPr>
          <p:cNvPr id="35" name="Title 1">
            <a:extLst>
              <a:ext uri="{FF2B5EF4-FFF2-40B4-BE49-F238E27FC236}">
                <a16:creationId xmlns:a16="http://schemas.microsoft.com/office/drawing/2014/main" id="{B1D18B14-3456-7D43-563C-84C36B5CF9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90662" y="4267832"/>
            <a:ext cx="4805996" cy="1297115"/>
          </a:xfrm>
        </p:spPr>
        <p:txBody>
          <a:bodyPr anchor="t">
            <a:normAutofit/>
          </a:bodyPr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pPr algn="l"/>
            <a:r>
              <a:rPr lang="en-US" sz="4000">
                <a:solidFill>
                  <a:schemeClr val="tx2"/>
                </a:solidFill>
              </a:rPr>
              <a:t>Click to edit Master title style</a:t>
            </a:r>
            <a:endParaRPr lang="en-NO" sz="4000" dirty="0">
              <a:solidFill>
                <a:schemeClr val="tx2"/>
              </a:solidFill>
            </a:endParaRPr>
          </a:p>
        </p:txBody>
      </p:sp>
      <p:sp>
        <p:nvSpPr>
          <p:cNvPr id="36" name="Subtitle 2">
            <a:extLst>
              <a:ext uri="{FF2B5EF4-FFF2-40B4-BE49-F238E27FC236}">
                <a16:creationId xmlns:a16="http://schemas.microsoft.com/office/drawing/2014/main" id="{8965FE09-B75A-D7F6-D9D7-1369215A560B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6590966" y="3428999"/>
            <a:ext cx="4805691" cy="838831"/>
          </a:xfrm>
        </p:spPr>
        <p:txBody>
          <a:bodyPr anchor="b">
            <a:normAutofit/>
          </a:bodyPr>
          <a:lstStyle/>
          <a:p>
            <a:pPr algn="l"/>
            <a:r>
              <a:rPr lang="en-US" sz="2000">
                <a:solidFill>
                  <a:schemeClr val="tx2"/>
                </a:solidFill>
              </a:rPr>
              <a:t>Click to edit Master subtitle style</a:t>
            </a:r>
            <a:endParaRPr lang="en-NO" sz="2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20741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E4E845-B21A-90A4-BF6A-BAEFB915F4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6390" y="681037"/>
            <a:ext cx="7947409" cy="1009651"/>
          </a:xfr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N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9922E3-1A0D-CD64-7BF6-DB74241434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06390" y="1825625"/>
            <a:ext cx="7947410" cy="4351338"/>
          </a:xfr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  <a:lvl2pPr>
              <a:defRPr>
                <a:latin typeface="Century Gothic" panose="020B0502020202020204" pitchFamily="34" charset="0"/>
              </a:defRPr>
            </a:lvl2pPr>
            <a:lvl3pPr>
              <a:defRPr>
                <a:latin typeface="Century Gothic" panose="020B0502020202020204" pitchFamily="34" charset="0"/>
              </a:defRPr>
            </a:lvl3pPr>
            <a:lvl4pPr>
              <a:defRPr>
                <a:latin typeface="Century Gothic" panose="020B0502020202020204" pitchFamily="34" charset="0"/>
              </a:defRPr>
            </a:lvl4pPr>
            <a:lvl5pPr>
              <a:defRPr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O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C5EFF7-1B7C-5E65-F24C-AFD3C7532A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1E2E0-D0EE-4670-A4A3-18950F2D291F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EF2B78-648E-D870-D3E2-332CE55664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62E8F8-0A25-0B1F-4270-9AF0BE944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92FD8-EC84-4B2F-970F-7E2130D63127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C14D9029-0C8D-815E-6770-86A38B4DF5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43044" y="2410218"/>
            <a:ext cx="2274068" cy="1018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317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BA5CC9-58CC-A381-F9BB-119989F19D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88B133-3D49-525F-D8C4-DB0B0C3171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  <a:lvl2pPr>
              <a:defRPr>
                <a:latin typeface="Century Gothic" panose="020B0502020202020204" pitchFamily="34" charset="0"/>
              </a:defRPr>
            </a:lvl2pPr>
            <a:lvl3pPr>
              <a:defRPr>
                <a:latin typeface="Century Gothic" panose="020B0502020202020204" pitchFamily="34" charset="0"/>
              </a:defRPr>
            </a:lvl3pPr>
            <a:lvl4pPr>
              <a:defRPr>
                <a:latin typeface="Century Gothic" panose="020B0502020202020204" pitchFamily="34" charset="0"/>
              </a:defRPr>
            </a:lvl4pPr>
            <a:lvl5pPr>
              <a:defRPr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O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E916FB-0C45-1D6B-B01C-1BDF44899B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  <a:lvl2pPr>
              <a:defRPr>
                <a:latin typeface="Century Gothic" panose="020B0502020202020204" pitchFamily="34" charset="0"/>
              </a:defRPr>
            </a:lvl2pPr>
            <a:lvl3pPr>
              <a:defRPr>
                <a:latin typeface="Century Gothic" panose="020B0502020202020204" pitchFamily="34" charset="0"/>
              </a:defRPr>
            </a:lvl3pPr>
            <a:lvl4pPr>
              <a:defRPr>
                <a:latin typeface="Century Gothic" panose="020B0502020202020204" pitchFamily="34" charset="0"/>
              </a:defRPr>
            </a:lvl4pPr>
            <a:lvl5pPr>
              <a:defRPr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O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556EE3-A16C-8865-6E30-DC104CCB1B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2C21E2E0-D0EE-4670-A4A3-18950F2D291F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F1EF31-9A38-43D1-DE60-0697F6AD2A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6CB64E-7681-79FA-D8F7-7A000C3F3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C5292FD8-EC84-4B2F-970F-7E2130D63127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E706E3D5-4168-5E48-EB90-3561988EC9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5516" y="6251895"/>
            <a:ext cx="1048169" cy="469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594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56496C-E8E4-12C3-9B6F-652C0550B8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NO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810BAD8-D868-37C9-6400-4F3113A213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1E2E0-D0EE-4670-A4A3-18950F2D291F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B2000C2-4FD7-62A6-DAD1-C677E4418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7C0A2A-F24D-75E0-2300-0B57B3FCF1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92FD8-EC84-4B2F-970F-7E2130D63127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C248A110-F419-60EE-4E75-95C73B5BD7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14750" y="3608196"/>
            <a:ext cx="476250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3653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9649013-9CD7-E4F4-F6D9-50FD5650E9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1E2E0-D0EE-4670-A4A3-18950F2D291F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C65520B-DA9E-B73A-A702-D301FD44D8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C8F5D8-A492-83DC-7036-1A4D23D35E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92FD8-EC84-4B2F-970F-7E2130D63127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9D654033-4171-CC69-A6A3-464CE63BFC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09800" y="1280018"/>
            <a:ext cx="7772400" cy="3495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9540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305376-A5CB-4CD2-7C2B-27385A257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NO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A6FA913-05A9-69A9-CF6D-BEF637070A2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>
                <a:latin typeface="Century Gothic" panose="020B0502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N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D922A7-54AB-817D-B6BF-3261E05F17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Century Gothic" panose="020B0502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7F509F-20B7-3440-662D-605D007BC9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2C21E2E0-D0EE-4670-A4A3-18950F2D291F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2CDBAE-4FE8-5BE2-119C-D7CF4544F2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73E3F1-EFBE-2889-A978-AC48D5815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C5292FD8-EC84-4B2F-970F-7E2130D63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1930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72CFF56-0161-ED09-048D-02303FDCED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N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FEF323-46E2-3E3A-F537-BAE9AFF811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69435C-AD18-905C-DDF9-33AE6129CB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2C21E2E0-D0EE-4670-A4A3-18950F2D291F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430A73-275A-A079-9762-582E2FCDA7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5DFD11-B430-D050-3AEC-0614FA95BA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C5292FD8-EC84-4B2F-970F-7E2130D63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027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isco.com/" TargetMode="External"/><Relationship Id="rId7" Type="http://schemas.openxmlformats.org/officeDocument/2006/relationships/image" Target="../media/image24.png"/><Relationship Id="rId2" Type="http://schemas.openxmlformats.org/officeDocument/2006/relationships/hyperlink" Target="https://www.huawei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hyperlink" Target="https://www.nl-ix.net/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uawei.com/" TargetMode="External"/><Relationship Id="rId2" Type="http://schemas.openxmlformats.org/officeDocument/2006/relationships/hyperlink" Target="https://www.netnod.se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hyperlink" Target="https://www.nl-ix.net/" TargetMode="External"/><Relationship Id="rId4" Type="http://schemas.openxmlformats.org/officeDocument/2006/relationships/hyperlink" Target="http://www.cisco.com/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hyperlink" Target="https://www.huawei.com/" TargetMode="External"/><Relationship Id="rId7" Type="http://schemas.openxmlformats.org/officeDocument/2006/relationships/image" Target="../media/image12.png"/><Relationship Id="rId2" Type="http://schemas.openxmlformats.org/officeDocument/2006/relationships/hyperlink" Target="https://www.netnod.se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hyperlink" Target="https://www.nl-ix.net/" TargetMode="External"/><Relationship Id="rId4" Type="http://schemas.openxmlformats.org/officeDocument/2006/relationships/hyperlink" Target="http://www.cisco.com/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hyperlink" Target="https://www.huawei.com/" TargetMode="External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hyperlink" Target="https://www.netnod.se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hyperlink" Target="https://www.nl-ix.net/" TargetMode="External"/><Relationship Id="rId10" Type="http://schemas.openxmlformats.org/officeDocument/2006/relationships/image" Target="../media/image18.png"/><Relationship Id="rId4" Type="http://schemas.openxmlformats.org/officeDocument/2006/relationships/hyperlink" Target="http://www.cisco.com/" TargetMode="External"/><Relationship Id="rId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701F30-E0BA-8E72-F5C1-C8D05358337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 err="1"/>
              <a:t>Welcome</a:t>
            </a:r>
            <a:r>
              <a:rPr lang="da-DK" dirty="0"/>
              <a:t>!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B20C361-BFCB-D9C9-2F90-E860B345A499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6590966" y="3428999"/>
            <a:ext cx="4805691" cy="838831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8950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6A0E24-043A-62C2-8368-66CC9D4ECC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E87B2C-C43F-7849-4E08-2728943D53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Sponsors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97A50FB0-D463-9D9B-2F36-61E53085F0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05771" y="1907612"/>
            <a:ext cx="8309746" cy="1938992"/>
          </a:xfrm>
          <a:prstGeom prst="rect">
            <a:avLst/>
          </a:prstGeom>
          <a:solidFill>
            <a:srgbClr val="EBEBE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000" b="1" i="0" u="none" strike="noStrike" cap="none" normalizeH="0" baseline="0" dirty="0">
                <a:ln>
                  <a:noFill/>
                </a:ln>
                <a:solidFill>
                  <a:srgbClr val="555555"/>
                </a:solidFill>
                <a:effectLst/>
                <a:latin typeface="Century Gothic" panose="020B0502020202020204" pitchFamily="34" charset="0"/>
                <a:ea typeface="Roboto Light"/>
              </a:rPr>
              <a:t>Associate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000" b="0" i="0" u="none" strike="noStrike" cap="none" normalizeH="0" baseline="0" dirty="0">
                <a:ln>
                  <a:noFill/>
                </a:ln>
                <a:solidFill>
                  <a:srgbClr val="5D95EA"/>
                </a:solidFill>
                <a:effectLst/>
                <a:latin typeface="Arial" panose="020B0604020202020204" pitchFamily="34" charset="0"/>
                <a:ea typeface="Stratum2Web"/>
                <a:hlinkClick r:id="rId2"/>
              </a:rPr>
              <a:t> </a:t>
            </a:r>
            <a:r>
              <a:rPr kumimoji="0" lang="en-US" altLang="en-US" sz="4000" b="0" i="0" u="none" strike="noStrike" cap="none" normalizeH="0" baseline="0" dirty="0">
                <a:ln>
                  <a:noFill/>
                </a:ln>
                <a:solidFill>
                  <a:srgbClr val="5D95EA"/>
                </a:solidFill>
                <a:effectLst/>
                <a:latin typeface="Arial" panose="020B0604020202020204" pitchFamily="34" charset="0"/>
                <a:ea typeface="Stratum2Web"/>
                <a:hlinkClick r:id="rId3"/>
              </a:rPr>
              <a:t>  </a:t>
            </a:r>
            <a:r>
              <a:rPr kumimoji="0" lang="en-US" altLang="en-US" sz="4000" b="0" i="0" u="none" strike="noStrike" cap="none" normalizeH="0" baseline="0" dirty="0">
                <a:ln>
                  <a:noFill/>
                </a:ln>
                <a:solidFill>
                  <a:srgbClr val="5D95EA"/>
                </a:solidFill>
                <a:effectLst/>
                <a:latin typeface="Arial" panose="020B0604020202020204" pitchFamily="34" charset="0"/>
                <a:ea typeface="Stratum2Web"/>
                <a:hlinkClick r:id="rId4"/>
              </a:rPr>
              <a:t>  </a:t>
            </a:r>
            <a:endParaRPr kumimoji="0" lang="en-US" altLang="en-US" sz="4000" b="0" i="0" u="none" strike="noStrike" cap="none" normalizeH="0" baseline="0" dirty="0">
              <a:ln>
                <a:noFill/>
              </a:ln>
              <a:solidFill>
                <a:srgbClr val="5D95EA"/>
              </a:solidFill>
              <a:effectLst/>
              <a:latin typeface="Arial" panose="020B0604020202020204" pitchFamily="34" charset="0"/>
              <a:ea typeface="Stratum2Web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4000" b="0" i="0" u="none" strike="noStrike" cap="none" normalizeH="0" baseline="0" dirty="0">
              <a:ln>
                <a:noFill/>
              </a:ln>
              <a:solidFill>
                <a:srgbClr val="5D95EA"/>
              </a:solidFill>
              <a:effectLst/>
              <a:latin typeface="Arial" panose="020B0604020202020204" pitchFamily="34" charset="0"/>
              <a:ea typeface="Stratum2Web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9961C94E-3E8C-A7CF-3D3F-D57ED59528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5949" y="2675796"/>
            <a:ext cx="962025" cy="93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>
            <a:extLst>
              <a:ext uri="{FF2B5EF4-FFF2-40B4-BE49-F238E27FC236}">
                <a16:creationId xmlns:a16="http://schemas.microsoft.com/office/drawing/2014/main" id="{3E3F8060-3B44-817F-B1AB-E430488E33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8518" y="2675309"/>
            <a:ext cx="962025" cy="933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9139862-4B06-1F25-ADF4-5202E51433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05771" y="4298947"/>
            <a:ext cx="8309746" cy="1938992"/>
          </a:xfrm>
          <a:prstGeom prst="rect">
            <a:avLst/>
          </a:prstGeom>
          <a:solidFill>
            <a:srgbClr val="EBEBE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000" b="1" i="0" u="none" strike="noStrike" cap="none" normalizeH="0" baseline="0" dirty="0">
                <a:ln>
                  <a:noFill/>
                </a:ln>
                <a:solidFill>
                  <a:srgbClr val="555555"/>
                </a:solidFill>
                <a:effectLst/>
                <a:latin typeface="Century Gothic" panose="020B0502020202020204" pitchFamily="34" charset="0"/>
                <a:ea typeface="Roboto Light"/>
              </a:rPr>
              <a:t>Coffee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000" b="0" i="0" u="none" strike="noStrike" cap="none" normalizeH="0" baseline="0" dirty="0">
                <a:ln>
                  <a:noFill/>
                </a:ln>
                <a:solidFill>
                  <a:srgbClr val="5D95EA"/>
                </a:solidFill>
                <a:effectLst/>
                <a:latin typeface="Arial" panose="020B0604020202020204" pitchFamily="34" charset="0"/>
                <a:ea typeface="Stratum2Web"/>
                <a:hlinkClick r:id="rId2"/>
              </a:rPr>
              <a:t> </a:t>
            </a:r>
            <a:r>
              <a:rPr kumimoji="0" lang="en-US" altLang="en-US" sz="4000" b="0" i="0" u="none" strike="noStrike" cap="none" normalizeH="0" baseline="0" dirty="0">
                <a:ln>
                  <a:noFill/>
                </a:ln>
                <a:solidFill>
                  <a:srgbClr val="5D95EA"/>
                </a:solidFill>
                <a:effectLst/>
                <a:latin typeface="Arial" panose="020B0604020202020204" pitchFamily="34" charset="0"/>
                <a:ea typeface="Stratum2Web"/>
                <a:hlinkClick r:id="rId3"/>
              </a:rPr>
              <a:t>  </a:t>
            </a:r>
            <a:r>
              <a:rPr kumimoji="0" lang="en-US" altLang="en-US" sz="4000" b="0" i="0" u="none" strike="noStrike" cap="none" normalizeH="0" baseline="0" dirty="0">
                <a:ln>
                  <a:noFill/>
                </a:ln>
                <a:solidFill>
                  <a:srgbClr val="5D95EA"/>
                </a:solidFill>
                <a:effectLst/>
                <a:latin typeface="Arial" panose="020B0604020202020204" pitchFamily="34" charset="0"/>
                <a:ea typeface="Stratum2Web"/>
                <a:hlinkClick r:id="rId4"/>
              </a:rPr>
              <a:t>  </a:t>
            </a:r>
            <a:endParaRPr kumimoji="0" lang="en-US" altLang="en-US" sz="4000" b="0" i="0" u="none" strike="noStrike" cap="none" normalizeH="0" baseline="0" dirty="0">
              <a:ln>
                <a:noFill/>
              </a:ln>
              <a:solidFill>
                <a:srgbClr val="5D95EA"/>
              </a:solidFill>
              <a:effectLst/>
              <a:latin typeface="Arial" panose="020B0604020202020204" pitchFamily="34" charset="0"/>
              <a:ea typeface="Stratum2Web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4000" b="0" i="0" u="none" strike="noStrike" cap="none" normalizeH="0" baseline="0" dirty="0">
              <a:ln>
                <a:noFill/>
              </a:ln>
              <a:solidFill>
                <a:srgbClr val="5D95EA"/>
              </a:solidFill>
              <a:effectLst/>
              <a:latin typeface="Arial" panose="020B0604020202020204" pitchFamily="34" charset="0"/>
              <a:ea typeface="Stratum2Web"/>
            </a:endParaRP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DCBA3483-F5B1-16CB-D84A-E9A35F1685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5344" y="5052453"/>
            <a:ext cx="990600" cy="96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89269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83D3F1E0-6AC6-3C50-BD44-171EB5FB33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da-DK" dirty="0"/>
              <a:t>Be </a:t>
            </a:r>
            <a:r>
              <a:rPr lang="da-DK" dirty="0" err="1"/>
              <a:t>like</a:t>
            </a:r>
            <a:r>
              <a:rPr lang="da-DK" dirty="0"/>
              <a:t> </a:t>
            </a:r>
            <a:r>
              <a:rPr lang="da-DK" dirty="0" err="1"/>
              <a:t>Pacman</a:t>
            </a:r>
            <a:endParaRPr lang="en-US" dirty="0"/>
          </a:p>
        </p:txBody>
      </p:sp>
      <p:pic>
        <p:nvPicPr>
          <p:cNvPr id="6" name="Picture 5" descr="../../../../../_images/pacman.png">
            <a:extLst>
              <a:ext uri="{FF2B5EF4-FFF2-40B4-BE49-F238E27FC236}">
                <a16:creationId xmlns:a16="http://schemas.microsoft.com/office/drawing/2014/main" id="{7290BD27-D22F-A671-9FFF-AAAE3830EC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791" y="1838325"/>
            <a:ext cx="4762500" cy="5019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840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0F7C41F9-C9AF-8699-0855-EEF80E7ADE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6390" y="681037"/>
            <a:ext cx="7947409" cy="1009651"/>
          </a:xfrm>
        </p:spPr>
        <p:txBody>
          <a:bodyPr/>
          <a:lstStyle/>
          <a:p>
            <a:r>
              <a:rPr lang="da-DK" dirty="0" err="1"/>
              <a:t>Imposter</a:t>
            </a:r>
            <a:r>
              <a:rPr lang="da-DK" dirty="0"/>
              <a:t> </a:t>
            </a:r>
            <a:r>
              <a:rPr lang="da-DK" dirty="0" err="1"/>
              <a:t>syndrome</a:t>
            </a:r>
            <a:endParaRPr lang="en-US" dirty="0"/>
          </a:p>
        </p:txBody>
      </p:sp>
      <p:pic>
        <p:nvPicPr>
          <p:cNvPr id="4" name="Picture 2" descr="Overcoming Imposter Syndrome and Low Confidence">
            <a:extLst>
              <a:ext uri="{FF2B5EF4-FFF2-40B4-BE49-F238E27FC236}">
                <a16:creationId xmlns:a16="http://schemas.microsoft.com/office/drawing/2014/main" id="{DAB9D75C-7CC0-2720-03A3-DADA731FEE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37896" y="2004508"/>
            <a:ext cx="9658694" cy="4853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10">
            <a:extLst>
              <a:ext uri="{FF2B5EF4-FFF2-40B4-BE49-F238E27FC236}">
                <a16:creationId xmlns:a16="http://schemas.microsoft.com/office/drawing/2014/main" id="{A9E63F5E-94EB-ADD3-58A9-43366B70FE9B}"/>
              </a:ext>
            </a:extLst>
          </p:cNvPr>
          <p:cNvSpPr txBox="1">
            <a:spLocks/>
          </p:cNvSpPr>
          <p:nvPr/>
        </p:nvSpPr>
        <p:spPr>
          <a:xfrm>
            <a:off x="180107" y="1889313"/>
            <a:ext cx="3575464" cy="4615396"/>
          </a:xfrm>
          <a:custGeom>
            <a:avLst/>
            <a:gdLst>
              <a:gd name="connsiteX0" fmla="*/ 0 w 3575464"/>
              <a:gd name="connsiteY0" fmla="*/ 0 h 4615396"/>
              <a:gd name="connsiteX1" fmla="*/ 667420 w 3575464"/>
              <a:gd name="connsiteY1" fmla="*/ 0 h 4615396"/>
              <a:gd name="connsiteX2" fmla="*/ 1334840 w 3575464"/>
              <a:gd name="connsiteY2" fmla="*/ 0 h 4615396"/>
              <a:gd name="connsiteX3" fmla="*/ 1930751 w 3575464"/>
              <a:gd name="connsiteY3" fmla="*/ 0 h 4615396"/>
              <a:gd name="connsiteX4" fmla="*/ 2562416 w 3575464"/>
              <a:gd name="connsiteY4" fmla="*/ 0 h 4615396"/>
              <a:gd name="connsiteX5" fmla="*/ 3575464 w 3575464"/>
              <a:gd name="connsiteY5" fmla="*/ 0 h 4615396"/>
              <a:gd name="connsiteX6" fmla="*/ 3575464 w 3575464"/>
              <a:gd name="connsiteY6" fmla="*/ 576925 h 4615396"/>
              <a:gd name="connsiteX7" fmla="*/ 3575464 w 3575464"/>
              <a:gd name="connsiteY7" fmla="*/ 1200003 h 4615396"/>
              <a:gd name="connsiteX8" fmla="*/ 3575464 w 3575464"/>
              <a:gd name="connsiteY8" fmla="*/ 1684620 h 4615396"/>
              <a:gd name="connsiteX9" fmla="*/ 3575464 w 3575464"/>
              <a:gd name="connsiteY9" fmla="*/ 2123082 h 4615396"/>
              <a:gd name="connsiteX10" fmla="*/ 3575464 w 3575464"/>
              <a:gd name="connsiteY10" fmla="*/ 2607699 h 4615396"/>
              <a:gd name="connsiteX11" fmla="*/ 3575464 w 3575464"/>
              <a:gd name="connsiteY11" fmla="*/ 3138469 h 4615396"/>
              <a:gd name="connsiteX12" fmla="*/ 3575464 w 3575464"/>
              <a:gd name="connsiteY12" fmla="*/ 3715394 h 4615396"/>
              <a:gd name="connsiteX13" fmla="*/ 3575464 w 3575464"/>
              <a:gd name="connsiteY13" fmla="*/ 4615396 h 4615396"/>
              <a:gd name="connsiteX14" fmla="*/ 2908044 w 3575464"/>
              <a:gd name="connsiteY14" fmla="*/ 4615396 h 4615396"/>
              <a:gd name="connsiteX15" fmla="*/ 2312133 w 3575464"/>
              <a:gd name="connsiteY15" fmla="*/ 4615396 h 4615396"/>
              <a:gd name="connsiteX16" fmla="*/ 1716223 w 3575464"/>
              <a:gd name="connsiteY16" fmla="*/ 4615396 h 4615396"/>
              <a:gd name="connsiteX17" fmla="*/ 1120312 w 3575464"/>
              <a:gd name="connsiteY17" fmla="*/ 4615396 h 4615396"/>
              <a:gd name="connsiteX18" fmla="*/ 524401 w 3575464"/>
              <a:gd name="connsiteY18" fmla="*/ 4615396 h 4615396"/>
              <a:gd name="connsiteX19" fmla="*/ 0 w 3575464"/>
              <a:gd name="connsiteY19" fmla="*/ 4615396 h 4615396"/>
              <a:gd name="connsiteX20" fmla="*/ 0 w 3575464"/>
              <a:gd name="connsiteY20" fmla="*/ 3992318 h 4615396"/>
              <a:gd name="connsiteX21" fmla="*/ 0 w 3575464"/>
              <a:gd name="connsiteY21" fmla="*/ 3369239 h 4615396"/>
              <a:gd name="connsiteX22" fmla="*/ 0 w 3575464"/>
              <a:gd name="connsiteY22" fmla="*/ 2746161 h 4615396"/>
              <a:gd name="connsiteX23" fmla="*/ 0 w 3575464"/>
              <a:gd name="connsiteY23" fmla="*/ 2123082 h 4615396"/>
              <a:gd name="connsiteX24" fmla="*/ 0 w 3575464"/>
              <a:gd name="connsiteY24" fmla="*/ 1453850 h 4615396"/>
              <a:gd name="connsiteX25" fmla="*/ 0 w 3575464"/>
              <a:gd name="connsiteY25" fmla="*/ 876925 h 4615396"/>
              <a:gd name="connsiteX26" fmla="*/ 0 w 3575464"/>
              <a:gd name="connsiteY26" fmla="*/ 0 h 4615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575464" h="4615396" fill="none" extrusionOk="0">
                <a:moveTo>
                  <a:pt x="0" y="0"/>
                </a:moveTo>
                <a:cubicBezTo>
                  <a:pt x="323923" y="-71456"/>
                  <a:pt x="426930" y="37037"/>
                  <a:pt x="667420" y="0"/>
                </a:cubicBezTo>
                <a:cubicBezTo>
                  <a:pt x="907910" y="-37037"/>
                  <a:pt x="1195707" y="28648"/>
                  <a:pt x="1334840" y="0"/>
                </a:cubicBezTo>
                <a:cubicBezTo>
                  <a:pt x="1473973" y="-28648"/>
                  <a:pt x="1747018" y="12214"/>
                  <a:pt x="1930751" y="0"/>
                </a:cubicBezTo>
                <a:cubicBezTo>
                  <a:pt x="2114484" y="-12214"/>
                  <a:pt x="2419967" y="12818"/>
                  <a:pt x="2562416" y="0"/>
                </a:cubicBezTo>
                <a:cubicBezTo>
                  <a:pt x="2704866" y="-12818"/>
                  <a:pt x="3322605" y="2910"/>
                  <a:pt x="3575464" y="0"/>
                </a:cubicBezTo>
                <a:cubicBezTo>
                  <a:pt x="3632232" y="149485"/>
                  <a:pt x="3517304" y="403967"/>
                  <a:pt x="3575464" y="576925"/>
                </a:cubicBezTo>
                <a:cubicBezTo>
                  <a:pt x="3633624" y="749884"/>
                  <a:pt x="3555711" y="951319"/>
                  <a:pt x="3575464" y="1200003"/>
                </a:cubicBezTo>
                <a:cubicBezTo>
                  <a:pt x="3595217" y="1448687"/>
                  <a:pt x="3546440" y="1485360"/>
                  <a:pt x="3575464" y="1684620"/>
                </a:cubicBezTo>
                <a:cubicBezTo>
                  <a:pt x="3604488" y="1883880"/>
                  <a:pt x="3553767" y="1972637"/>
                  <a:pt x="3575464" y="2123082"/>
                </a:cubicBezTo>
                <a:cubicBezTo>
                  <a:pt x="3597161" y="2273527"/>
                  <a:pt x="3547200" y="2378319"/>
                  <a:pt x="3575464" y="2607699"/>
                </a:cubicBezTo>
                <a:cubicBezTo>
                  <a:pt x="3603728" y="2837079"/>
                  <a:pt x="3514052" y="2885136"/>
                  <a:pt x="3575464" y="3138469"/>
                </a:cubicBezTo>
                <a:cubicBezTo>
                  <a:pt x="3636876" y="3391802"/>
                  <a:pt x="3526126" y="3449428"/>
                  <a:pt x="3575464" y="3715394"/>
                </a:cubicBezTo>
                <a:cubicBezTo>
                  <a:pt x="3624802" y="3981361"/>
                  <a:pt x="3482772" y="4240972"/>
                  <a:pt x="3575464" y="4615396"/>
                </a:cubicBezTo>
                <a:cubicBezTo>
                  <a:pt x="3263140" y="4632033"/>
                  <a:pt x="3200666" y="4554689"/>
                  <a:pt x="2908044" y="4615396"/>
                </a:cubicBezTo>
                <a:cubicBezTo>
                  <a:pt x="2615422" y="4676103"/>
                  <a:pt x="2573930" y="4590388"/>
                  <a:pt x="2312133" y="4615396"/>
                </a:cubicBezTo>
                <a:cubicBezTo>
                  <a:pt x="2050336" y="4640404"/>
                  <a:pt x="1865836" y="4600865"/>
                  <a:pt x="1716223" y="4615396"/>
                </a:cubicBezTo>
                <a:cubicBezTo>
                  <a:pt x="1566610" y="4629927"/>
                  <a:pt x="1363445" y="4590532"/>
                  <a:pt x="1120312" y="4615396"/>
                </a:cubicBezTo>
                <a:cubicBezTo>
                  <a:pt x="877179" y="4640260"/>
                  <a:pt x="713943" y="4579754"/>
                  <a:pt x="524401" y="4615396"/>
                </a:cubicBezTo>
                <a:cubicBezTo>
                  <a:pt x="334859" y="4651038"/>
                  <a:pt x="233929" y="4611143"/>
                  <a:pt x="0" y="4615396"/>
                </a:cubicBezTo>
                <a:cubicBezTo>
                  <a:pt x="-30411" y="4318280"/>
                  <a:pt x="72407" y="4231214"/>
                  <a:pt x="0" y="3992318"/>
                </a:cubicBezTo>
                <a:cubicBezTo>
                  <a:pt x="-72407" y="3753422"/>
                  <a:pt x="323" y="3611049"/>
                  <a:pt x="0" y="3369239"/>
                </a:cubicBezTo>
                <a:cubicBezTo>
                  <a:pt x="-323" y="3127429"/>
                  <a:pt x="25982" y="3013674"/>
                  <a:pt x="0" y="2746161"/>
                </a:cubicBezTo>
                <a:cubicBezTo>
                  <a:pt x="-25982" y="2478648"/>
                  <a:pt x="44560" y="2295929"/>
                  <a:pt x="0" y="2123082"/>
                </a:cubicBezTo>
                <a:cubicBezTo>
                  <a:pt x="-44560" y="1950235"/>
                  <a:pt x="19994" y="1674375"/>
                  <a:pt x="0" y="1453850"/>
                </a:cubicBezTo>
                <a:cubicBezTo>
                  <a:pt x="-19994" y="1233325"/>
                  <a:pt x="1075" y="1063229"/>
                  <a:pt x="0" y="876925"/>
                </a:cubicBezTo>
                <a:cubicBezTo>
                  <a:pt x="-1075" y="690622"/>
                  <a:pt x="63972" y="266447"/>
                  <a:pt x="0" y="0"/>
                </a:cubicBezTo>
                <a:close/>
              </a:path>
              <a:path w="3575464" h="4615396" stroke="0" extrusionOk="0">
                <a:moveTo>
                  <a:pt x="0" y="0"/>
                </a:moveTo>
                <a:cubicBezTo>
                  <a:pt x="273809" y="-9872"/>
                  <a:pt x="325776" y="38010"/>
                  <a:pt x="560156" y="0"/>
                </a:cubicBezTo>
                <a:cubicBezTo>
                  <a:pt x="794536" y="-38010"/>
                  <a:pt x="910609" y="42248"/>
                  <a:pt x="1048803" y="0"/>
                </a:cubicBezTo>
                <a:cubicBezTo>
                  <a:pt x="1186997" y="-42248"/>
                  <a:pt x="1562725" y="8455"/>
                  <a:pt x="1716223" y="0"/>
                </a:cubicBezTo>
                <a:cubicBezTo>
                  <a:pt x="1869721" y="-8455"/>
                  <a:pt x="2046947" y="2037"/>
                  <a:pt x="2276379" y="0"/>
                </a:cubicBezTo>
                <a:cubicBezTo>
                  <a:pt x="2505811" y="-2037"/>
                  <a:pt x="2707496" y="51738"/>
                  <a:pt x="2836535" y="0"/>
                </a:cubicBezTo>
                <a:cubicBezTo>
                  <a:pt x="2965574" y="-51738"/>
                  <a:pt x="3259768" y="66279"/>
                  <a:pt x="3575464" y="0"/>
                </a:cubicBezTo>
                <a:cubicBezTo>
                  <a:pt x="3593525" y="123825"/>
                  <a:pt x="3569651" y="255594"/>
                  <a:pt x="3575464" y="484617"/>
                </a:cubicBezTo>
                <a:cubicBezTo>
                  <a:pt x="3581277" y="713640"/>
                  <a:pt x="3555101" y="908651"/>
                  <a:pt x="3575464" y="1061541"/>
                </a:cubicBezTo>
                <a:cubicBezTo>
                  <a:pt x="3595827" y="1214431"/>
                  <a:pt x="3520750" y="1330580"/>
                  <a:pt x="3575464" y="1546158"/>
                </a:cubicBezTo>
                <a:cubicBezTo>
                  <a:pt x="3630178" y="1761736"/>
                  <a:pt x="3517384" y="1909251"/>
                  <a:pt x="3575464" y="2030774"/>
                </a:cubicBezTo>
                <a:cubicBezTo>
                  <a:pt x="3633544" y="2152297"/>
                  <a:pt x="3534733" y="2487039"/>
                  <a:pt x="3575464" y="2607699"/>
                </a:cubicBezTo>
                <a:cubicBezTo>
                  <a:pt x="3616195" y="2728360"/>
                  <a:pt x="3560984" y="2962039"/>
                  <a:pt x="3575464" y="3230777"/>
                </a:cubicBezTo>
                <a:cubicBezTo>
                  <a:pt x="3589944" y="3499515"/>
                  <a:pt x="3541727" y="3462280"/>
                  <a:pt x="3575464" y="3669240"/>
                </a:cubicBezTo>
                <a:cubicBezTo>
                  <a:pt x="3609201" y="3876200"/>
                  <a:pt x="3552677" y="4315324"/>
                  <a:pt x="3575464" y="4615396"/>
                </a:cubicBezTo>
                <a:cubicBezTo>
                  <a:pt x="3437216" y="4641393"/>
                  <a:pt x="3161434" y="4600433"/>
                  <a:pt x="2979553" y="4615396"/>
                </a:cubicBezTo>
                <a:cubicBezTo>
                  <a:pt x="2797672" y="4630359"/>
                  <a:pt x="2593814" y="4595208"/>
                  <a:pt x="2383643" y="4615396"/>
                </a:cubicBezTo>
                <a:cubicBezTo>
                  <a:pt x="2173472" y="4635584"/>
                  <a:pt x="2018167" y="4586898"/>
                  <a:pt x="1716223" y="4615396"/>
                </a:cubicBezTo>
                <a:cubicBezTo>
                  <a:pt x="1414279" y="4643894"/>
                  <a:pt x="1291603" y="4561105"/>
                  <a:pt x="1120312" y="4615396"/>
                </a:cubicBezTo>
                <a:cubicBezTo>
                  <a:pt x="949021" y="4669687"/>
                  <a:pt x="756732" y="4582863"/>
                  <a:pt x="631665" y="4615396"/>
                </a:cubicBezTo>
                <a:cubicBezTo>
                  <a:pt x="506598" y="4647929"/>
                  <a:pt x="213394" y="4593517"/>
                  <a:pt x="0" y="4615396"/>
                </a:cubicBezTo>
                <a:cubicBezTo>
                  <a:pt x="-58605" y="4401090"/>
                  <a:pt x="35977" y="4257203"/>
                  <a:pt x="0" y="3946164"/>
                </a:cubicBezTo>
                <a:cubicBezTo>
                  <a:pt x="-35977" y="3635125"/>
                  <a:pt x="49828" y="3489143"/>
                  <a:pt x="0" y="3276931"/>
                </a:cubicBezTo>
                <a:cubicBezTo>
                  <a:pt x="-49828" y="3064719"/>
                  <a:pt x="55171" y="2821470"/>
                  <a:pt x="0" y="2700007"/>
                </a:cubicBezTo>
                <a:cubicBezTo>
                  <a:pt x="-55171" y="2578544"/>
                  <a:pt x="20658" y="2377457"/>
                  <a:pt x="0" y="2169236"/>
                </a:cubicBezTo>
                <a:cubicBezTo>
                  <a:pt x="-20658" y="1961015"/>
                  <a:pt x="44962" y="1935195"/>
                  <a:pt x="0" y="1730774"/>
                </a:cubicBezTo>
                <a:cubicBezTo>
                  <a:pt x="-44962" y="1526353"/>
                  <a:pt x="43085" y="1426027"/>
                  <a:pt x="0" y="1292311"/>
                </a:cubicBezTo>
                <a:cubicBezTo>
                  <a:pt x="-43085" y="1158595"/>
                  <a:pt x="70168" y="841696"/>
                  <a:pt x="0" y="669232"/>
                </a:cubicBezTo>
                <a:cubicBezTo>
                  <a:pt x="-70168" y="496768"/>
                  <a:pt x="70117" y="268151"/>
                  <a:pt x="0" y="0"/>
                </a:cubicBezTo>
                <a:close/>
              </a:path>
            </a:pathLst>
          </a:custGeom>
          <a:solidFill>
            <a:schemeClr val="bg1"/>
          </a:solidFill>
          <a:ln w="254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2400" dirty="0" err="1"/>
              <a:t>Don’t</a:t>
            </a:r>
            <a:r>
              <a:rPr lang="da-DK" sz="2400" dirty="0"/>
              <a:t> feel </a:t>
            </a:r>
            <a:r>
              <a:rPr lang="da-DK" sz="2400" dirty="0" err="1"/>
              <a:t>intimidated</a:t>
            </a:r>
            <a:endParaRPr lang="da-DK" sz="2400" dirty="0"/>
          </a:p>
          <a:p>
            <a:pPr lvl="1"/>
            <a:r>
              <a:rPr lang="da-DK" sz="2000" dirty="0"/>
              <a:t>Yes, </a:t>
            </a:r>
            <a:r>
              <a:rPr lang="da-DK" sz="2000" dirty="0" err="1"/>
              <a:t>there</a:t>
            </a:r>
            <a:r>
              <a:rPr lang="da-DK" sz="2000" dirty="0"/>
              <a:t> </a:t>
            </a:r>
            <a:r>
              <a:rPr lang="da-DK" sz="2000" dirty="0" err="1"/>
              <a:t>are</a:t>
            </a:r>
            <a:r>
              <a:rPr lang="da-DK" sz="2000" dirty="0"/>
              <a:t> </a:t>
            </a:r>
            <a:r>
              <a:rPr lang="da-DK" sz="2000" dirty="0" err="1"/>
              <a:t>some</a:t>
            </a:r>
            <a:r>
              <a:rPr lang="da-DK" sz="2000" dirty="0"/>
              <a:t> </a:t>
            </a:r>
            <a:r>
              <a:rPr lang="da-DK" sz="2000" dirty="0" err="1"/>
              <a:t>really</a:t>
            </a:r>
            <a:r>
              <a:rPr lang="da-DK" sz="2000" dirty="0"/>
              <a:t> smart </a:t>
            </a:r>
            <a:r>
              <a:rPr lang="da-DK" sz="2000" dirty="0" err="1"/>
              <a:t>people</a:t>
            </a:r>
            <a:r>
              <a:rPr lang="da-DK" sz="2000" dirty="0"/>
              <a:t> </a:t>
            </a:r>
            <a:r>
              <a:rPr lang="da-DK" sz="2000" dirty="0" err="1"/>
              <a:t>here</a:t>
            </a:r>
            <a:endParaRPr lang="da-DK" sz="2000" dirty="0"/>
          </a:p>
          <a:p>
            <a:pPr lvl="1"/>
            <a:r>
              <a:rPr lang="da-DK" sz="2000" dirty="0"/>
              <a:t>Learn from </a:t>
            </a:r>
            <a:r>
              <a:rPr lang="da-DK" sz="2000" dirty="0" err="1"/>
              <a:t>them</a:t>
            </a:r>
            <a:endParaRPr lang="da-DK" sz="2000" dirty="0"/>
          </a:p>
          <a:p>
            <a:endParaRPr lang="da-DK" sz="2400" dirty="0"/>
          </a:p>
          <a:p>
            <a:r>
              <a:rPr lang="da-DK" sz="2400" dirty="0"/>
              <a:t>Go </a:t>
            </a:r>
            <a:r>
              <a:rPr lang="da-DK" sz="2400" dirty="0" err="1"/>
              <a:t>ahead</a:t>
            </a:r>
            <a:r>
              <a:rPr lang="da-DK" sz="2400" dirty="0"/>
              <a:t> and ask </a:t>
            </a:r>
            <a:r>
              <a:rPr lang="da-DK" sz="2400" dirty="0" err="1"/>
              <a:t>your</a:t>
            </a:r>
            <a:r>
              <a:rPr lang="da-DK" sz="2400" dirty="0"/>
              <a:t> </a:t>
            </a:r>
            <a:r>
              <a:rPr lang="da-DK" sz="2400" dirty="0" err="1"/>
              <a:t>question</a:t>
            </a:r>
            <a:r>
              <a:rPr lang="da-DK" sz="2400" dirty="0"/>
              <a:t>.</a:t>
            </a:r>
          </a:p>
          <a:p>
            <a:pPr lvl="1"/>
            <a:r>
              <a:rPr lang="da-DK" sz="2000" dirty="0"/>
              <a:t>The person </a:t>
            </a:r>
            <a:r>
              <a:rPr lang="da-DK" sz="2000" dirty="0" err="1"/>
              <a:t>next</a:t>
            </a:r>
            <a:r>
              <a:rPr lang="da-DK" sz="2000" dirty="0"/>
              <a:t> to </a:t>
            </a:r>
            <a:r>
              <a:rPr lang="da-DK" sz="2000" dirty="0" err="1"/>
              <a:t>you</a:t>
            </a:r>
            <a:r>
              <a:rPr lang="da-DK" sz="2000" dirty="0"/>
              <a:t>, </a:t>
            </a:r>
            <a:r>
              <a:rPr lang="da-DK" sz="2000" dirty="0" err="1"/>
              <a:t>will</a:t>
            </a:r>
            <a:r>
              <a:rPr lang="da-DK" sz="2000" dirty="0"/>
              <a:t> </a:t>
            </a:r>
            <a:r>
              <a:rPr lang="da-DK" sz="2000" dirty="0" err="1"/>
              <a:t>likely</a:t>
            </a:r>
            <a:r>
              <a:rPr lang="da-DK" sz="2000" dirty="0"/>
              <a:t> </a:t>
            </a:r>
            <a:r>
              <a:rPr lang="da-DK" sz="2000" dirty="0" err="1"/>
              <a:t>be</a:t>
            </a:r>
            <a:r>
              <a:rPr lang="da-DK" sz="2000" dirty="0"/>
              <a:t> </a:t>
            </a:r>
            <a:r>
              <a:rPr lang="da-DK" sz="2000" dirty="0" err="1"/>
              <a:t>grateful</a:t>
            </a:r>
            <a:endParaRPr lang="da-DK" sz="2000" dirty="0"/>
          </a:p>
          <a:p>
            <a:endParaRPr lang="da-DK" sz="2400" dirty="0"/>
          </a:p>
          <a:p>
            <a:r>
              <a:rPr lang="da-DK" sz="2400" dirty="0" err="1"/>
              <a:t>We</a:t>
            </a:r>
            <a:r>
              <a:rPr lang="da-DK" sz="2400" dirty="0"/>
              <a:t> </a:t>
            </a:r>
            <a:r>
              <a:rPr lang="da-DK" sz="2400" dirty="0" err="1"/>
              <a:t>are</a:t>
            </a:r>
            <a:r>
              <a:rPr lang="da-DK" sz="2400" dirty="0"/>
              <a:t> all </a:t>
            </a:r>
            <a:r>
              <a:rPr lang="da-DK" sz="2400" dirty="0" err="1"/>
              <a:t>here</a:t>
            </a:r>
            <a:r>
              <a:rPr lang="da-DK" sz="2400" dirty="0"/>
              <a:t> to </a:t>
            </a:r>
            <a:r>
              <a:rPr lang="da-DK" sz="2400" dirty="0" err="1"/>
              <a:t>learn</a:t>
            </a:r>
            <a:r>
              <a:rPr lang="da-DK" sz="2400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415272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0AC1CE-037A-A1DC-EBCB-4CFAB629B7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6EE77EA3-AD94-D1D9-C865-48356A9EB2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da-DK" dirty="0"/>
              <a:t>Be </a:t>
            </a:r>
            <a:r>
              <a:rPr lang="da-DK" dirty="0" err="1"/>
              <a:t>like</a:t>
            </a:r>
            <a:r>
              <a:rPr lang="da-DK" dirty="0"/>
              <a:t> </a:t>
            </a:r>
            <a:r>
              <a:rPr lang="da-DK" dirty="0" err="1"/>
              <a:t>Pacman</a:t>
            </a:r>
            <a:endParaRPr lang="en-US" dirty="0"/>
          </a:p>
        </p:txBody>
      </p:sp>
      <p:pic>
        <p:nvPicPr>
          <p:cNvPr id="6" name="Picture 5" descr="../../../../../_images/pacman.png">
            <a:extLst>
              <a:ext uri="{FF2B5EF4-FFF2-40B4-BE49-F238E27FC236}">
                <a16:creationId xmlns:a16="http://schemas.microsoft.com/office/drawing/2014/main" id="{6AC9845C-C0EB-22D4-2840-6885A95E79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791" y="1838325"/>
            <a:ext cx="4762500" cy="5019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5069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9DD222FC-0A9C-679F-BCD5-694BA43AA0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23"/>
          <a:stretch/>
        </p:blipFill>
        <p:spPr bwMode="auto">
          <a:xfrm>
            <a:off x="6172200" y="1825625"/>
            <a:ext cx="5181600" cy="4351338"/>
          </a:xfrm>
          <a:prstGeom prst="rect">
            <a:avLst/>
          </a:prstGeom>
          <a:solidFill>
            <a:srgbClr val="FFFFFF"/>
          </a:solidFill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2EB9D7D-AD58-CC8E-7D80-92CCEFFDA1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da-DK" dirty="0"/>
              <a:t>Social information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368086-B163-EC00-A197-EF116AE07B6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da-DK" dirty="0"/>
              <a:t>Sold out. </a:t>
            </a:r>
          </a:p>
          <a:p>
            <a:pPr lvl="1"/>
            <a:r>
              <a:rPr lang="da-DK" dirty="0"/>
              <a:t>Check </a:t>
            </a:r>
            <a:r>
              <a:rPr lang="da-DK" dirty="0" err="1"/>
              <a:t>your</a:t>
            </a:r>
            <a:r>
              <a:rPr lang="da-DK" dirty="0"/>
              <a:t> </a:t>
            </a:r>
            <a:r>
              <a:rPr lang="da-DK" dirty="0" err="1"/>
              <a:t>registration</a:t>
            </a:r>
            <a:r>
              <a:rPr lang="da-DK" dirty="0"/>
              <a:t> page.</a:t>
            </a:r>
          </a:p>
          <a:p>
            <a:r>
              <a:rPr lang="da-DK" dirty="0" err="1"/>
              <a:t>Email</a:t>
            </a:r>
            <a:r>
              <a:rPr lang="da-DK" dirty="0"/>
              <a:t> </a:t>
            </a:r>
            <a:r>
              <a:rPr lang="da-DK" dirty="0" err="1"/>
              <a:t>us</a:t>
            </a:r>
            <a:r>
              <a:rPr lang="da-DK" dirty="0"/>
              <a:t> if </a:t>
            </a:r>
            <a:r>
              <a:rPr lang="da-DK" dirty="0" err="1"/>
              <a:t>you</a:t>
            </a:r>
            <a:r>
              <a:rPr lang="da-DK" dirty="0"/>
              <a:t> know </a:t>
            </a:r>
            <a:r>
              <a:rPr lang="da-DK" dirty="0" err="1"/>
              <a:t>you</a:t>
            </a:r>
            <a:r>
              <a:rPr lang="da-DK" dirty="0"/>
              <a:t> </a:t>
            </a:r>
            <a:r>
              <a:rPr lang="da-DK" dirty="0" err="1"/>
              <a:t>can’t</a:t>
            </a:r>
            <a:r>
              <a:rPr lang="da-DK" dirty="0"/>
              <a:t> </a:t>
            </a:r>
            <a:r>
              <a:rPr lang="da-DK" dirty="0" err="1"/>
              <a:t>make</a:t>
            </a:r>
            <a:r>
              <a:rPr lang="da-DK" dirty="0"/>
              <a:t> it.</a:t>
            </a:r>
          </a:p>
          <a:p>
            <a:r>
              <a:rPr lang="da-DK" dirty="0" err="1"/>
              <a:t>Email</a:t>
            </a:r>
            <a:r>
              <a:rPr lang="da-DK" dirty="0"/>
              <a:t> </a:t>
            </a:r>
            <a:r>
              <a:rPr lang="da-DK" dirty="0" err="1"/>
              <a:t>us</a:t>
            </a:r>
            <a:r>
              <a:rPr lang="da-DK" dirty="0"/>
              <a:t> to </a:t>
            </a:r>
            <a:r>
              <a:rPr lang="da-DK" dirty="0" err="1"/>
              <a:t>be</a:t>
            </a:r>
            <a:r>
              <a:rPr lang="da-DK" dirty="0"/>
              <a:t> </a:t>
            </a:r>
            <a:r>
              <a:rPr lang="da-DK" dirty="0" err="1"/>
              <a:t>added</a:t>
            </a:r>
            <a:r>
              <a:rPr lang="da-DK" dirty="0"/>
              <a:t> to the waiting-list.</a:t>
            </a:r>
          </a:p>
        </p:txBody>
      </p:sp>
    </p:spTree>
    <p:extLst>
      <p:ext uri="{BB962C8B-B14F-4D97-AF65-F5344CB8AC3E}">
        <p14:creationId xmlns:p14="http://schemas.microsoft.com/office/powerpoint/2010/main" val="16799535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F87ABE-52F3-729D-361C-D69117E56C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Social 18:00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9472C2-9A3E-601B-7096-146B2C0F3A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B9BEE02-B9B6-5D76-6732-E848D44C31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6389" y="1768176"/>
            <a:ext cx="7232041" cy="4465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llout: Line 6">
            <a:extLst>
              <a:ext uri="{FF2B5EF4-FFF2-40B4-BE49-F238E27FC236}">
                <a16:creationId xmlns:a16="http://schemas.microsoft.com/office/drawing/2014/main" id="{B1A1C4F0-876B-A82A-CEE3-8A25A70B5932}"/>
              </a:ext>
            </a:extLst>
          </p:cNvPr>
          <p:cNvSpPr/>
          <p:nvPr/>
        </p:nvSpPr>
        <p:spPr>
          <a:xfrm>
            <a:off x="7283170" y="2485208"/>
            <a:ext cx="1289713" cy="586853"/>
          </a:xfrm>
          <a:prstGeom prst="borderCallout1">
            <a:avLst>
              <a:gd name="adj1" fmla="val 106395"/>
              <a:gd name="adj2" fmla="val 52719"/>
              <a:gd name="adj3" fmla="val 361370"/>
              <a:gd name="adj4" fmla="val 96509"/>
            </a:avLst>
          </a:prstGeom>
          <a:ln>
            <a:solidFill>
              <a:schemeClr val="bg1"/>
            </a:solidFill>
            <a:headEnd type="none"/>
            <a:tailEnd type="stealth" w="lg" len="lg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err="1"/>
              <a:t>You</a:t>
            </a:r>
            <a:r>
              <a:rPr lang="da-DK" dirty="0"/>
              <a:t> </a:t>
            </a:r>
            <a:r>
              <a:rPr lang="da-DK" dirty="0" err="1"/>
              <a:t>are</a:t>
            </a:r>
            <a:r>
              <a:rPr lang="da-DK" dirty="0"/>
              <a:t> </a:t>
            </a:r>
            <a:r>
              <a:rPr lang="da-DK" dirty="0" err="1"/>
              <a:t>here</a:t>
            </a:r>
            <a:endParaRPr lang="en-US" dirty="0"/>
          </a:p>
        </p:txBody>
      </p:sp>
      <p:sp>
        <p:nvSpPr>
          <p:cNvPr id="8" name="Callout: Line 7">
            <a:extLst>
              <a:ext uri="{FF2B5EF4-FFF2-40B4-BE49-F238E27FC236}">
                <a16:creationId xmlns:a16="http://schemas.microsoft.com/office/drawing/2014/main" id="{179DDFF6-6144-E3A4-51E1-220D98391DEF}"/>
              </a:ext>
            </a:extLst>
          </p:cNvPr>
          <p:cNvSpPr/>
          <p:nvPr/>
        </p:nvSpPr>
        <p:spPr>
          <a:xfrm>
            <a:off x="4726333" y="3072061"/>
            <a:ext cx="1111250" cy="356939"/>
          </a:xfrm>
          <a:prstGeom prst="borderCallout1">
            <a:avLst>
              <a:gd name="adj1" fmla="val 87435"/>
              <a:gd name="adj2" fmla="val 97207"/>
              <a:gd name="adj3" fmla="val 398380"/>
              <a:gd name="adj4" fmla="val 148300"/>
            </a:avLst>
          </a:prstGeom>
          <a:ln>
            <a:solidFill>
              <a:schemeClr val="bg1"/>
            </a:solidFill>
            <a:tailEnd type="stealth" w="lg" len="lg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Go </a:t>
            </a:r>
            <a:r>
              <a:rPr lang="da-DK" dirty="0" err="1"/>
              <a:t>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1235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D26803-5802-4167-233C-93CBFF2416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Become</a:t>
            </a:r>
            <a:r>
              <a:rPr lang="da-DK" dirty="0"/>
              <a:t> a </a:t>
            </a:r>
            <a:r>
              <a:rPr lang="da-DK" dirty="0" err="1"/>
              <a:t>member</a:t>
            </a:r>
            <a:r>
              <a:rPr lang="da-DK" dirty="0"/>
              <a:t>!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8F64C7-3963-4DD6-4DEC-2969DCF3AC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23882" y="2319617"/>
            <a:ext cx="5711673" cy="3857345"/>
          </a:xfrm>
        </p:spPr>
        <p:txBody>
          <a:bodyPr/>
          <a:lstStyle/>
          <a:p>
            <a:r>
              <a:rPr lang="da-DK" dirty="0"/>
              <a:t>Did </a:t>
            </a:r>
            <a:r>
              <a:rPr lang="da-DK" dirty="0" err="1"/>
              <a:t>you</a:t>
            </a:r>
            <a:r>
              <a:rPr lang="da-DK" dirty="0"/>
              <a:t> </a:t>
            </a:r>
            <a:r>
              <a:rPr lang="da-DK" dirty="0" err="1"/>
              <a:t>remember</a:t>
            </a:r>
            <a:r>
              <a:rPr lang="da-DK" dirty="0"/>
              <a:t> to register as a </a:t>
            </a:r>
            <a:r>
              <a:rPr lang="da-DK" dirty="0" err="1"/>
              <a:t>member</a:t>
            </a:r>
            <a:r>
              <a:rPr lang="da-DK" dirty="0"/>
              <a:t> </a:t>
            </a:r>
            <a:r>
              <a:rPr lang="da-DK" dirty="0" err="1"/>
              <a:t>during</a:t>
            </a:r>
            <a:r>
              <a:rPr lang="da-DK" dirty="0"/>
              <a:t> the </a:t>
            </a:r>
            <a:r>
              <a:rPr lang="da-DK" dirty="0" err="1"/>
              <a:t>conference</a:t>
            </a:r>
            <a:r>
              <a:rPr lang="da-DK" dirty="0"/>
              <a:t> </a:t>
            </a:r>
            <a:r>
              <a:rPr lang="da-DK" dirty="0" err="1"/>
              <a:t>signup</a:t>
            </a:r>
            <a:r>
              <a:rPr lang="da-DK" dirty="0"/>
              <a:t>?</a:t>
            </a:r>
          </a:p>
          <a:p>
            <a:endParaRPr lang="da-DK" dirty="0"/>
          </a:p>
          <a:p>
            <a:endParaRPr lang="da-DK" dirty="0"/>
          </a:p>
          <a:p>
            <a:r>
              <a:rPr lang="en-US" dirty="0"/>
              <a:t>https://membership.dknog.dk/</a:t>
            </a:r>
          </a:p>
        </p:txBody>
      </p:sp>
      <p:pic>
        <p:nvPicPr>
          <p:cNvPr id="4" name="Picture 3" descr="A qr code with red text&#10;&#10;AI-generated content may be incorrect.">
            <a:extLst>
              <a:ext uri="{FF2B5EF4-FFF2-40B4-BE49-F238E27FC236}">
                <a16:creationId xmlns:a16="http://schemas.microsoft.com/office/drawing/2014/main" id="{BF861F92-FC4B-6EC0-1575-DA0783784D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5555" y="2127723"/>
            <a:ext cx="3656445" cy="3656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3187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49580B-DE9B-4BE0-AC22-4EF78E963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Sponsors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36E347F-FB70-4961-8352-2816E4EE8B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15491" y="1444496"/>
            <a:ext cx="8309746" cy="5016758"/>
          </a:xfrm>
          <a:prstGeom prst="rect">
            <a:avLst/>
          </a:prstGeom>
          <a:solidFill>
            <a:srgbClr val="EBEBE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000" b="1" i="0" u="none" strike="noStrike" cap="none" normalizeH="0" baseline="0" dirty="0">
                <a:ln>
                  <a:noFill/>
                </a:ln>
                <a:solidFill>
                  <a:srgbClr val="555555"/>
                </a:solidFill>
                <a:effectLst/>
                <a:latin typeface="Century Gothic" panose="020B0502020202020204" pitchFamily="34" charset="0"/>
                <a:ea typeface="Roboto Light"/>
              </a:rPr>
              <a:t>Platinum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4000" b="0" i="0" u="none" strike="noStrike" cap="none" normalizeH="0" baseline="0" dirty="0">
              <a:ln>
                <a:noFill/>
              </a:ln>
              <a:solidFill>
                <a:srgbClr val="5D95EA"/>
              </a:solidFill>
              <a:effectLst/>
              <a:latin typeface="Arial" panose="020B0604020202020204" pitchFamily="34" charset="0"/>
              <a:ea typeface="Stratum2Web"/>
              <a:hlinkClick r:id="rId2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4000" b="0" i="0" u="none" strike="noStrike" cap="none" normalizeH="0" baseline="0" dirty="0">
              <a:ln>
                <a:noFill/>
              </a:ln>
              <a:solidFill>
                <a:srgbClr val="5D95EA"/>
              </a:solidFill>
              <a:effectLst/>
              <a:latin typeface="Arial" panose="020B0604020202020204" pitchFamily="34" charset="0"/>
              <a:ea typeface="Stratum2Web"/>
              <a:hlinkClick r:id="rId2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000" b="0" i="0" u="none" strike="noStrike" cap="none" normalizeH="0" baseline="0" dirty="0">
                <a:ln>
                  <a:noFill/>
                </a:ln>
                <a:solidFill>
                  <a:srgbClr val="5D95EA"/>
                </a:solidFill>
                <a:effectLst/>
                <a:latin typeface="Arial" panose="020B0604020202020204" pitchFamily="34" charset="0"/>
                <a:ea typeface="Stratum2Web"/>
                <a:hlinkClick r:id="rId2"/>
              </a:rPr>
              <a:t>  </a:t>
            </a:r>
            <a:endParaRPr kumimoji="0" lang="en-US" altLang="en-US" sz="4000" b="1" i="0" u="none" strike="noStrike" cap="none" normalizeH="0" baseline="0" dirty="0">
              <a:ln>
                <a:noFill/>
              </a:ln>
              <a:solidFill>
                <a:srgbClr val="555555"/>
              </a:solidFill>
              <a:effectLst/>
              <a:latin typeface="Arial" panose="020B0604020202020204" pitchFamily="34" charset="0"/>
              <a:ea typeface="Roboto Light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4000" b="1" i="0" u="none" strike="noStrike" cap="none" normalizeH="0" baseline="0" dirty="0">
              <a:ln>
                <a:noFill/>
              </a:ln>
              <a:solidFill>
                <a:srgbClr val="555555"/>
              </a:solidFill>
              <a:effectLst/>
              <a:latin typeface="Arial" panose="020B0604020202020204" pitchFamily="34" charset="0"/>
              <a:ea typeface="Roboto Light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000" b="0" i="0" u="none" strike="noStrike" cap="none" normalizeH="0" baseline="0" dirty="0">
                <a:ln>
                  <a:noFill/>
                </a:ln>
                <a:solidFill>
                  <a:srgbClr val="5D95EA"/>
                </a:solidFill>
                <a:effectLst/>
                <a:latin typeface="Arial" panose="020B0604020202020204" pitchFamily="34" charset="0"/>
                <a:ea typeface="Stratum2Web"/>
                <a:hlinkClick r:id="rId3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000" b="0" i="0" u="none" strike="noStrike" cap="none" normalizeH="0" baseline="0" dirty="0">
                <a:ln>
                  <a:noFill/>
                </a:ln>
                <a:solidFill>
                  <a:srgbClr val="5D95EA"/>
                </a:solidFill>
                <a:effectLst/>
                <a:latin typeface="Arial" panose="020B0604020202020204" pitchFamily="34" charset="0"/>
                <a:ea typeface="Stratum2Web"/>
                <a:hlinkClick r:id="rId3"/>
              </a:rPr>
              <a:t> </a:t>
            </a:r>
            <a:r>
              <a:rPr kumimoji="0" lang="en-US" altLang="en-US" sz="4000" b="0" i="0" u="none" strike="noStrike" cap="none" normalizeH="0" baseline="0" dirty="0">
                <a:ln>
                  <a:noFill/>
                </a:ln>
                <a:solidFill>
                  <a:srgbClr val="5D95EA"/>
                </a:solidFill>
                <a:effectLst/>
                <a:latin typeface="Arial" panose="020B0604020202020204" pitchFamily="34" charset="0"/>
                <a:ea typeface="Stratum2Web"/>
                <a:hlinkClick r:id="rId4"/>
              </a:rPr>
              <a:t>  </a:t>
            </a:r>
            <a:r>
              <a:rPr kumimoji="0" lang="en-US" altLang="en-US" sz="4000" b="0" i="0" u="none" strike="noStrike" cap="none" normalizeH="0" baseline="0" dirty="0">
                <a:ln>
                  <a:noFill/>
                </a:ln>
                <a:solidFill>
                  <a:srgbClr val="5D95EA"/>
                </a:solidFill>
                <a:effectLst/>
                <a:latin typeface="Arial" panose="020B0604020202020204" pitchFamily="34" charset="0"/>
                <a:ea typeface="Stratum2Web"/>
                <a:hlinkClick r:id="rId5"/>
              </a:rPr>
              <a:t>  </a:t>
            </a:r>
            <a:endParaRPr kumimoji="0" lang="en-US" altLang="en-US" sz="4000" b="0" i="0" u="none" strike="noStrike" cap="none" normalizeH="0" baseline="0" dirty="0">
              <a:ln>
                <a:noFill/>
              </a:ln>
              <a:solidFill>
                <a:srgbClr val="5D95EA"/>
              </a:solidFill>
              <a:effectLst/>
              <a:latin typeface="Arial" panose="020B0604020202020204" pitchFamily="34" charset="0"/>
              <a:ea typeface="Stratum2Web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4000" b="0" i="0" u="none" strike="noStrike" cap="none" normalizeH="0" baseline="0" dirty="0">
              <a:ln>
                <a:noFill/>
              </a:ln>
              <a:solidFill>
                <a:srgbClr val="5D95EA"/>
              </a:solidFill>
              <a:effectLst/>
              <a:latin typeface="Arial" panose="020B0604020202020204" pitchFamily="34" charset="0"/>
              <a:ea typeface="Stratum2Web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9312731-9CFC-979B-FC6F-5F64A98B66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776488"/>
            <a:ext cx="2339146" cy="227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04750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98826E-E2CA-89DB-5E21-F5ECE5BA5C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8152DC-9B48-762A-77C0-AD9D7D5413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Sponsors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60E9C9E4-4735-06BB-8C5C-95CEDD5F08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15491" y="1444496"/>
            <a:ext cx="8309746" cy="5016758"/>
          </a:xfrm>
          <a:prstGeom prst="rect">
            <a:avLst/>
          </a:prstGeom>
          <a:solidFill>
            <a:srgbClr val="EBEBE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000" b="1" i="0" u="none" strike="noStrike" cap="none" normalizeH="0" baseline="0" dirty="0">
                <a:ln>
                  <a:noFill/>
                </a:ln>
                <a:solidFill>
                  <a:srgbClr val="555555"/>
                </a:solidFill>
                <a:effectLst/>
                <a:latin typeface="Century Gothic" panose="020B0502020202020204" pitchFamily="34" charset="0"/>
                <a:ea typeface="Roboto Light"/>
              </a:rPr>
              <a:t>Gold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4000" b="0" i="0" u="none" strike="noStrike" cap="none" normalizeH="0" baseline="0" dirty="0">
              <a:ln>
                <a:noFill/>
              </a:ln>
              <a:solidFill>
                <a:srgbClr val="5D95EA"/>
              </a:solidFill>
              <a:effectLst/>
              <a:latin typeface="Arial" panose="020B0604020202020204" pitchFamily="34" charset="0"/>
              <a:ea typeface="Stratum2Web"/>
              <a:hlinkClick r:id="rId2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4000" b="0" i="0" u="none" strike="noStrike" cap="none" normalizeH="0" baseline="0" dirty="0">
              <a:ln>
                <a:noFill/>
              </a:ln>
              <a:solidFill>
                <a:srgbClr val="5D95EA"/>
              </a:solidFill>
              <a:effectLst/>
              <a:latin typeface="Arial" panose="020B0604020202020204" pitchFamily="34" charset="0"/>
              <a:ea typeface="Stratum2Web"/>
              <a:hlinkClick r:id="rId2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000" b="0" i="0" u="none" strike="noStrike" cap="none" normalizeH="0" baseline="0" dirty="0">
                <a:ln>
                  <a:noFill/>
                </a:ln>
                <a:solidFill>
                  <a:srgbClr val="5D95EA"/>
                </a:solidFill>
                <a:effectLst/>
                <a:latin typeface="Arial" panose="020B0604020202020204" pitchFamily="34" charset="0"/>
                <a:ea typeface="Stratum2Web"/>
                <a:hlinkClick r:id="rId2"/>
              </a:rPr>
              <a:t>  </a:t>
            </a:r>
            <a:endParaRPr kumimoji="0" lang="en-US" altLang="en-US" sz="4000" b="1" i="0" u="none" strike="noStrike" cap="none" normalizeH="0" baseline="0" dirty="0">
              <a:ln>
                <a:noFill/>
              </a:ln>
              <a:solidFill>
                <a:srgbClr val="555555"/>
              </a:solidFill>
              <a:effectLst/>
              <a:latin typeface="Arial" panose="020B0604020202020204" pitchFamily="34" charset="0"/>
              <a:ea typeface="Roboto Light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4000" b="1" i="0" u="none" strike="noStrike" cap="none" normalizeH="0" baseline="0" dirty="0">
              <a:ln>
                <a:noFill/>
              </a:ln>
              <a:solidFill>
                <a:srgbClr val="555555"/>
              </a:solidFill>
              <a:effectLst/>
              <a:latin typeface="Arial" panose="020B0604020202020204" pitchFamily="34" charset="0"/>
              <a:ea typeface="Roboto Light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000" b="0" i="0" u="none" strike="noStrike" cap="none" normalizeH="0" baseline="0" dirty="0">
                <a:ln>
                  <a:noFill/>
                </a:ln>
                <a:solidFill>
                  <a:srgbClr val="5D95EA"/>
                </a:solidFill>
                <a:effectLst/>
                <a:latin typeface="Arial" panose="020B0604020202020204" pitchFamily="34" charset="0"/>
                <a:ea typeface="Stratum2Web"/>
                <a:hlinkClick r:id="rId3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000" b="0" i="0" u="none" strike="noStrike" cap="none" normalizeH="0" baseline="0" dirty="0">
                <a:ln>
                  <a:noFill/>
                </a:ln>
                <a:solidFill>
                  <a:srgbClr val="5D95EA"/>
                </a:solidFill>
                <a:effectLst/>
                <a:latin typeface="Arial" panose="020B0604020202020204" pitchFamily="34" charset="0"/>
                <a:ea typeface="Stratum2Web"/>
                <a:hlinkClick r:id="rId3"/>
              </a:rPr>
              <a:t> </a:t>
            </a:r>
            <a:r>
              <a:rPr kumimoji="0" lang="en-US" altLang="en-US" sz="4000" b="0" i="0" u="none" strike="noStrike" cap="none" normalizeH="0" baseline="0" dirty="0">
                <a:ln>
                  <a:noFill/>
                </a:ln>
                <a:solidFill>
                  <a:srgbClr val="5D95EA"/>
                </a:solidFill>
                <a:effectLst/>
                <a:latin typeface="Arial" panose="020B0604020202020204" pitchFamily="34" charset="0"/>
                <a:ea typeface="Stratum2Web"/>
                <a:hlinkClick r:id="rId4"/>
              </a:rPr>
              <a:t>  </a:t>
            </a:r>
            <a:r>
              <a:rPr kumimoji="0" lang="en-US" altLang="en-US" sz="4000" b="0" i="0" u="none" strike="noStrike" cap="none" normalizeH="0" baseline="0" dirty="0">
                <a:ln>
                  <a:noFill/>
                </a:ln>
                <a:solidFill>
                  <a:srgbClr val="5D95EA"/>
                </a:solidFill>
                <a:effectLst/>
                <a:latin typeface="Arial" panose="020B0604020202020204" pitchFamily="34" charset="0"/>
                <a:ea typeface="Stratum2Web"/>
                <a:hlinkClick r:id="rId5"/>
              </a:rPr>
              <a:t>  </a:t>
            </a:r>
            <a:endParaRPr kumimoji="0" lang="en-US" altLang="en-US" sz="4000" b="0" i="0" u="none" strike="noStrike" cap="none" normalizeH="0" baseline="0" dirty="0">
              <a:ln>
                <a:noFill/>
              </a:ln>
              <a:solidFill>
                <a:srgbClr val="5D95EA"/>
              </a:solidFill>
              <a:effectLst/>
              <a:latin typeface="Arial" panose="020B0604020202020204" pitchFamily="34" charset="0"/>
              <a:ea typeface="Stratum2Web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4000" b="0" i="0" u="none" strike="noStrike" cap="none" normalizeH="0" baseline="0" dirty="0">
              <a:ln>
                <a:noFill/>
              </a:ln>
              <a:solidFill>
                <a:srgbClr val="5D95EA"/>
              </a:solidFill>
              <a:effectLst/>
              <a:latin typeface="Arial" panose="020B0604020202020204" pitchFamily="34" charset="0"/>
              <a:ea typeface="Stratum2Web"/>
            </a:endParaRP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DED0FD39-AAA5-0E1A-4B08-8BDB6B5A14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2724" y="3152153"/>
            <a:ext cx="1304925" cy="126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788D41F-6175-69CF-AECD-8CC3D83C88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7631" y="3152153"/>
            <a:ext cx="1304925" cy="126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id="{78F076E6-2870-E95F-FE62-EE8F501144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6883" y="3152153"/>
            <a:ext cx="1304925" cy="126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27992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DF82EE-225D-7322-5906-2861998CC7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5D481C-CC31-DB75-871A-E210D61ECA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Sponsors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B07145DB-B300-5F6A-41D9-5774729639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15491" y="1444496"/>
            <a:ext cx="8309746" cy="5016758"/>
          </a:xfrm>
          <a:prstGeom prst="rect">
            <a:avLst/>
          </a:prstGeom>
          <a:solidFill>
            <a:srgbClr val="EBEBE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000" b="1" i="0" u="none" strike="noStrike" cap="none" normalizeH="0" baseline="0" dirty="0">
                <a:ln>
                  <a:noFill/>
                </a:ln>
                <a:solidFill>
                  <a:srgbClr val="555555"/>
                </a:solidFill>
                <a:effectLst/>
                <a:latin typeface="Century Gothic" panose="020B0502020202020204" pitchFamily="34" charset="0"/>
                <a:ea typeface="Roboto Light"/>
              </a:rPr>
              <a:t>Silver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4000" b="0" i="0" u="none" strike="noStrike" cap="none" normalizeH="0" baseline="0" dirty="0">
              <a:ln>
                <a:noFill/>
              </a:ln>
              <a:solidFill>
                <a:srgbClr val="5D95EA"/>
              </a:solidFill>
              <a:effectLst/>
              <a:latin typeface="Arial" panose="020B0604020202020204" pitchFamily="34" charset="0"/>
              <a:ea typeface="Stratum2Web"/>
              <a:hlinkClick r:id="rId2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4000" b="0" i="0" u="none" strike="noStrike" cap="none" normalizeH="0" baseline="0" dirty="0">
              <a:ln>
                <a:noFill/>
              </a:ln>
              <a:solidFill>
                <a:srgbClr val="5D95EA"/>
              </a:solidFill>
              <a:effectLst/>
              <a:latin typeface="Arial" panose="020B0604020202020204" pitchFamily="34" charset="0"/>
              <a:ea typeface="Stratum2Web"/>
              <a:hlinkClick r:id="rId2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000" b="0" i="0" u="none" strike="noStrike" cap="none" normalizeH="0" baseline="0" dirty="0">
                <a:ln>
                  <a:noFill/>
                </a:ln>
                <a:solidFill>
                  <a:srgbClr val="5D95EA"/>
                </a:solidFill>
                <a:effectLst/>
                <a:latin typeface="Arial" panose="020B0604020202020204" pitchFamily="34" charset="0"/>
                <a:ea typeface="Stratum2Web"/>
                <a:hlinkClick r:id="rId2"/>
              </a:rPr>
              <a:t>  </a:t>
            </a:r>
            <a:endParaRPr kumimoji="0" lang="en-US" altLang="en-US" sz="4000" b="1" i="0" u="none" strike="noStrike" cap="none" normalizeH="0" baseline="0" dirty="0">
              <a:ln>
                <a:noFill/>
              </a:ln>
              <a:solidFill>
                <a:srgbClr val="555555"/>
              </a:solidFill>
              <a:effectLst/>
              <a:latin typeface="Arial" panose="020B0604020202020204" pitchFamily="34" charset="0"/>
              <a:ea typeface="Roboto Light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4000" b="1" i="0" u="none" strike="noStrike" cap="none" normalizeH="0" baseline="0" dirty="0">
              <a:ln>
                <a:noFill/>
              </a:ln>
              <a:solidFill>
                <a:srgbClr val="555555"/>
              </a:solidFill>
              <a:effectLst/>
              <a:latin typeface="Arial" panose="020B0604020202020204" pitchFamily="34" charset="0"/>
              <a:ea typeface="Roboto Light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000" b="0" i="0" u="none" strike="noStrike" cap="none" normalizeH="0" baseline="0" dirty="0">
                <a:ln>
                  <a:noFill/>
                </a:ln>
                <a:solidFill>
                  <a:srgbClr val="5D95EA"/>
                </a:solidFill>
                <a:effectLst/>
                <a:latin typeface="Arial" panose="020B0604020202020204" pitchFamily="34" charset="0"/>
                <a:ea typeface="Stratum2Web"/>
                <a:hlinkClick r:id="rId3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000" b="0" i="0" u="none" strike="noStrike" cap="none" normalizeH="0" baseline="0" dirty="0">
                <a:ln>
                  <a:noFill/>
                </a:ln>
                <a:solidFill>
                  <a:srgbClr val="5D95EA"/>
                </a:solidFill>
                <a:effectLst/>
                <a:latin typeface="Arial" panose="020B0604020202020204" pitchFamily="34" charset="0"/>
                <a:ea typeface="Stratum2Web"/>
                <a:hlinkClick r:id="rId3"/>
              </a:rPr>
              <a:t> </a:t>
            </a:r>
            <a:r>
              <a:rPr kumimoji="0" lang="en-US" altLang="en-US" sz="4000" b="0" i="0" u="none" strike="noStrike" cap="none" normalizeH="0" baseline="0" dirty="0">
                <a:ln>
                  <a:noFill/>
                </a:ln>
                <a:solidFill>
                  <a:srgbClr val="5D95EA"/>
                </a:solidFill>
                <a:effectLst/>
                <a:latin typeface="Arial" panose="020B0604020202020204" pitchFamily="34" charset="0"/>
                <a:ea typeface="Stratum2Web"/>
                <a:hlinkClick r:id="rId4"/>
              </a:rPr>
              <a:t>  </a:t>
            </a:r>
            <a:r>
              <a:rPr kumimoji="0" lang="en-US" altLang="en-US" sz="4000" b="0" i="0" u="none" strike="noStrike" cap="none" normalizeH="0" baseline="0" dirty="0">
                <a:ln>
                  <a:noFill/>
                </a:ln>
                <a:solidFill>
                  <a:srgbClr val="5D95EA"/>
                </a:solidFill>
                <a:effectLst/>
                <a:latin typeface="Arial" panose="020B0604020202020204" pitchFamily="34" charset="0"/>
                <a:ea typeface="Stratum2Web"/>
                <a:hlinkClick r:id="rId5"/>
              </a:rPr>
              <a:t>  </a:t>
            </a:r>
            <a:endParaRPr kumimoji="0" lang="en-US" altLang="en-US" sz="4000" b="0" i="0" u="none" strike="noStrike" cap="none" normalizeH="0" baseline="0" dirty="0">
              <a:ln>
                <a:noFill/>
              </a:ln>
              <a:solidFill>
                <a:srgbClr val="5D95EA"/>
              </a:solidFill>
              <a:effectLst/>
              <a:latin typeface="Arial" panose="020B0604020202020204" pitchFamily="34" charset="0"/>
              <a:ea typeface="Stratum2Web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4000" b="0" i="0" u="none" strike="noStrike" cap="none" normalizeH="0" baseline="0" dirty="0">
              <a:ln>
                <a:noFill/>
              </a:ln>
              <a:solidFill>
                <a:srgbClr val="5D95EA"/>
              </a:solidFill>
              <a:effectLst/>
              <a:latin typeface="Arial" panose="020B0604020202020204" pitchFamily="34" charset="0"/>
              <a:ea typeface="Stratum2Web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B993F5C-3F9F-D2C7-3B12-0432DFC7F3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7316" y="2972214"/>
            <a:ext cx="962025" cy="93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827699A-D482-88DA-2ADA-44E190C12B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5071" y="2971727"/>
            <a:ext cx="962025" cy="933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E16C0B2A-D2F5-EE3B-25AE-FB3239BDBF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3696" y="4487314"/>
            <a:ext cx="965645" cy="937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>
            <a:extLst>
              <a:ext uri="{FF2B5EF4-FFF2-40B4-BE49-F238E27FC236}">
                <a16:creationId xmlns:a16="http://schemas.microsoft.com/office/drawing/2014/main" id="{A82DCCB0-4311-48BD-C872-189C08D459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3234" y="4487314"/>
            <a:ext cx="962025" cy="93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>
            <a:extLst>
              <a:ext uri="{FF2B5EF4-FFF2-40B4-BE49-F238E27FC236}">
                <a16:creationId xmlns:a16="http://schemas.microsoft.com/office/drawing/2014/main" id="{B71A86DF-1345-F1B1-FFCD-96A2F1EF30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5071" y="4487314"/>
            <a:ext cx="962025" cy="93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7" descr="https://events.dknog.dk/event/4/images/20-netnod_square.png">
            <a:hlinkClick r:id="rId2"/>
            <a:extLst>
              <a:ext uri="{FF2B5EF4-FFF2-40B4-BE49-F238E27FC236}">
                <a16:creationId xmlns:a16="http://schemas.microsoft.com/office/drawing/2014/main" id="{B32296D6-4417-7F4B-A4CA-56C4B81377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9152" y="2986024"/>
            <a:ext cx="962026" cy="925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74696882-50BF-75C5-1C48-913A146D74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9152" y="4487314"/>
            <a:ext cx="962025" cy="93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Linksys Silver">
            <a:extLst>
              <a:ext uri="{FF2B5EF4-FFF2-40B4-BE49-F238E27FC236}">
                <a16:creationId xmlns:a16="http://schemas.microsoft.com/office/drawing/2014/main" id="{4D62E3CB-BE88-4769-911F-0B4A55D6FC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3234" y="2962275"/>
            <a:ext cx="962025" cy="93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0880434"/>
      </p:ext>
    </p:extLst>
  </p:cSld>
  <p:clrMapOvr>
    <a:masterClrMapping/>
  </p:clrMapOvr>
</p:sld>
</file>

<file path=ppt/theme/theme1.xml><?xml version="1.0" encoding="utf-8"?>
<a:theme xmlns:a="http://schemas.openxmlformats.org/drawingml/2006/main" name="DKNOG-styl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5" id="{F1E2AEDF-B72C-8D46-BD58-CBA827005F5E}" vid="{BCAF1070-78D8-EF44-9630-FA6F7D60628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</TotalTime>
  <Words>130</Words>
  <Application>Microsoft Office PowerPoint</Application>
  <PresentationFormat>Widescreen</PresentationFormat>
  <Paragraphs>54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Century Gothic</vt:lpstr>
      <vt:lpstr>DKNOG-style</vt:lpstr>
      <vt:lpstr>Welcome!</vt:lpstr>
      <vt:lpstr>Imposter syndrome</vt:lpstr>
      <vt:lpstr>Be like Pacman</vt:lpstr>
      <vt:lpstr>Social information</vt:lpstr>
      <vt:lpstr>Social 18:00</vt:lpstr>
      <vt:lpstr>Become a member!</vt:lpstr>
      <vt:lpstr>Sponsors</vt:lpstr>
      <vt:lpstr>Sponsors</vt:lpstr>
      <vt:lpstr>Sponsors</vt:lpstr>
      <vt:lpstr>Sponsors</vt:lpstr>
      <vt:lpstr>Be like Pacman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Jarlskov, Lasse</dc:creator>
  <cp:lastModifiedBy>Jarlskov, Lasse</cp:lastModifiedBy>
  <cp:revision>1</cp:revision>
  <dcterms:created xsi:type="dcterms:W3CDTF">2025-03-05T14:32:36Z</dcterms:created>
  <dcterms:modified xsi:type="dcterms:W3CDTF">2025-03-05T15:16:53Z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59bfe634-5369-40ae-a17a-0ffc3537e7cd_Enabled">
    <vt:lpwstr>true</vt:lpwstr>
  </property>
  <property fmtid="{D5CDD505-2E9C-101B-9397-08002B2CF9AE}" pid="3" name="MSIP_Label_59bfe634-5369-40ae-a17a-0ffc3537e7cd_SetDate">
    <vt:lpwstr>2025-03-05T14:49:28Z</vt:lpwstr>
  </property>
  <property fmtid="{D5CDD505-2E9C-101B-9397-08002B2CF9AE}" pid="4" name="MSIP_Label_59bfe634-5369-40ae-a17a-0ffc3537e7cd_Method">
    <vt:lpwstr>Standard</vt:lpwstr>
  </property>
  <property fmtid="{D5CDD505-2E9C-101B-9397-08002B2CF9AE}" pid="5" name="MSIP_Label_59bfe634-5369-40ae-a17a-0ffc3537e7cd_Name">
    <vt:lpwstr>59bfe634-5369-40ae-a17a-0ffc3537e7cd</vt:lpwstr>
  </property>
  <property fmtid="{D5CDD505-2E9C-101B-9397-08002B2CF9AE}" pid="6" name="MSIP_Label_59bfe634-5369-40ae-a17a-0ffc3537e7cd_SiteId">
    <vt:lpwstr>05764a73-8c6f-4538-83cd-413f1e1b5665</vt:lpwstr>
  </property>
  <property fmtid="{D5CDD505-2E9C-101B-9397-08002B2CF9AE}" pid="7" name="MSIP_Label_59bfe634-5369-40ae-a17a-0ffc3537e7cd_ActionId">
    <vt:lpwstr>9bf71546-9d82-4ab4-a8ef-5b636df72253</vt:lpwstr>
  </property>
  <property fmtid="{D5CDD505-2E9C-101B-9397-08002B2CF9AE}" pid="8" name="MSIP_Label_59bfe634-5369-40ae-a17a-0ffc3537e7cd_ContentBits">
    <vt:lpwstr>0</vt:lpwstr>
  </property>
  <property fmtid="{D5CDD505-2E9C-101B-9397-08002B2CF9AE}" pid="9" name="MSIP_Label_59bfe634-5369-40ae-a17a-0ffc3537e7cd_Tag">
    <vt:lpwstr>10, 3, 0, 1</vt:lpwstr>
  </property>
</Properties>
</file>