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4.xml" ContentType="application/vnd.openxmlformats-officedocument.theme+xml"/>
  <Override PartName="/ppt/theme/themeOverride3.xml" ContentType="application/vnd.openxmlformats-officedocument.themeOverrid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theme/themeOverride4.xml" ContentType="application/vnd.openxmlformats-officedocument.themeOverrid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9" r:id="rId1"/>
    <p:sldMasterId id="2147484179" r:id="rId2"/>
    <p:sldMasterId id="2147484471" r:id="rId3"/>
    <p:sldMasterId id="2147484439" r:id="rId4"/>
    <p:sldMasterId id="2147484409" r:id="rId5"/>
  </p:sldMasterIdLst>
  <p:handoutMasterIdLst>
    <p:handoutMasterId r:id="rId14"/>
  </p:handoutMasterIdLst>
  <p:sldIdLst>
    <p:sldId id="256" r:id="rId6"/>
    <p:sldId id="262" r:id="rId7"/>
    <p:sldId id="259" r:id="rId8"/>
    <p:sldId id="260" r:id="rId9"/>
    <p:sldId id="265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0FF"/>
    <a:srgbClr val="EAEEF2"/>
    <a:srgbClr val="FBA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9891DE-20B0-4ECC-B915-183405A9A996}" v="10" dt="2025-01-23T12:07:50.7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39" autoAdjust="0"/>
  </p:normalViewPr>
  <p:slideViewPr>
    <p:cSldViewPr snapToGrid="0">
      <p:cViewPr varScale="1">
        <p:scale>
          <a:sx n="140" d="100"/>
          <a:sy n="140" d="100"/>
        </p:scale>
        <p:origin x="108" y="3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18" d="100"/>
          <a:sy n="118" d="100"/>
        </p:scale>
        <p:origin x="764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skov, Lasse" userId="2e308608-b117-4b2a-a6c4-87206870d13c" providerId="ADAL" clId="{EC9891DE-20B0-4ECC-B915-183405A9A996}"/>
    <pc:docChg chg="undo custSel addSld modSld sldOrd">
      <pc:chgData name="Jarlskov, Lasse" userId="2e308608-b117-4b2a-a6c4-87206870d13c" providerId="ADAL" clId="{EC9891DE-20B0-4ECC-B915-183405A9A996}" dt="2025-01-23T12:25:09.228" v="1011" actId="20577"/>
      <pc:docMkLst>
        <pc:docMk/>
      </pc:docMkLst>
      <pc:sldChg chg="ord">
        <pc:chgData name="Jarlskov, Lasse" userId="2e308608-b117-4b2a-a6c4-87206870d13c" providerId="ADAL" clId="{EC9891DE-20B0-4ECC-B915-183405A9A996}" dt="2025-01-23T10:43:49.943" v="5"/>
        <pc:sldMkLst>
          <pc:docMk/>
          <pc:sldMk cId="1658896072" sldId="259"/>
        </pc:sldMkLst>
      </pc:sldChg>
      <pc:sldChg chg="addSp delSp modSp mod ord">
        <pc:chgData name="Jarlskov, Lasse" userId="2e308608-b117-4b2a-a6c4-87206870d13c" providerId="ADAL" clId="{EC9891DE-20B0-4ECC-B915-183405A9A996}" dt="2025-01-23T11:42:53.231" v="384" actId="478"/>
        <pc:sldMkLst>
          <pc:docMk/>
          <pc:sldMk cId="1033317941" sldId="260"/>
        </pc:sldMkLst>
        <pc:spChg chg="mod">
          <ac:chgData name="Jarlskov, Lasse" userId="2e308608-b117-4b2a-a6c4-87206870d13c" providerId="ADAL" clId="{EC9891DE-20B0-4ECC-B915-183405A9A996}" dt="2025-01-23T11:37:06.191" v="323" actId="20577"/>
          <ac:spMkLst>
            <pc:docMk/>
            <pc:sldMk cId="1033317941" sldId="260"/>
            <ac:spMk id="4" creationId="{50DF7A63-5F44-5ED2-6CDE-8C9097E97CA2}"/>
          </ac:spMkLst>
        </pc:spChg>
        <pc:spChg chg="add mod ord">
          <ac:chgData name="Jarlskov, Lasse" userId="2e308608-b117-4b2a-a6c4-87206870d13c" providerId="ADAL" clId="{EC9891DE-20B0-4ECC-B915-183405A9A996}" dt="2025-01-23T11:39:38.967" v="367" actId="166"/>
          <ac:spMkLst>
            <pc:docMk/>
            <pc:sldMk cId="1033317941" sldId="260"/>
            <ac:spMk id="13" creationId="{97CF57D6-81F6-7A4B-5E14-0EC971CF56CE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3" creationId="{073C4C77-2EBB-35E6-5E48-62177D49E059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4" creationId="{B046BE2F-F07B-5B79-CE8E-C149A079B780}"/>
          </ac:spMkLst>
        </pc:spChg>
        <pc:spChg chg="add mod">
          <ac:chgData name="Jarlskov, Lasse" userId="2e308608-b117-4b2a-a6c4-87206870d13c" providerId="ADAL" clId="{EC9891DE-20B0-4ECC-B915-183405A9A996}" dt="2025-01-23T11:41:04.504" v="382" actId="2085"/>
          <ac:spMkLst>
            <pc:docMk/>
            <pc:sldMk cId="1033317941" sldId="260"/>
            <ac:spMk id="25" creationId="{FB1AB3D6-894B-929C-3377-84ABFA58F569}"/>
          </ac:spMkLst>
        </pc:spChg>
        <pc:picChg chg="mod">
          <ac:chgData name="Jarlskov, Lasse" userId="2e308608-b117-4b2a-a6c4-87206870d13c" providerId="ADAL" clId="{EC9891DE-20B0-4ECC-B915-183405A9A996}" dt="2025-01-23T11:35:43.266" v="242" actId="1076"/>
          <ac:picMkLst>
            <pc:docMk/>
            <pc:sldMk cId="1033317941" sldId="260"/>
            <ac:picMk id="9" creationId="{8E31C6E3-D425-3ADE-DDED-DBBC286502BD}"/>
          </ac:picMkLst>
        </pc:picChg>
        <pc:picChg chg="add del mod">
          <ac:chgData name="Jarlskov, Lasse" userId="2e308608-b117-4b2a-a6c4-87206870d13c" providerId="ADAL" clId="{EC9891DE-20B0-4ECC-B915-183405A9A996}" dt="2025-01-23T11:42:53.231" v="384" actId="478"/>
          <ac:picMkLst>
            <pc:docMk/>
            <pc:sldMk cId="1033317941" sldId="260"/>
            <ac:picMk id="11" creationId="{CF91D749-7535-7F3E-41F7-94CCD114FE03}"/>
          </ac:picMkLst>
        </pc:picChg>
        <pc:cxnChg chg="mod">
          <ac:chgData name="Jarlskov, Lasse" userId="2e308608-b117-4b2a-a6c4-87206870d13c" providerId="ADAL" clId="{EC9891DE-20B0-4ECC-B915-183405A9A996}" dt="2025-01-23T11:35:43.266" v="242" actId="1076"/>
          <ac:cxnSpMkLst>
            <pc:docMk/>
            <pc:sldMk cId="1033317941" sldId="260"/>
            <ac:cxnSpMk id="12" creationId="{F402A964-5B5F-1DC7-E303-E7E0DDA4E6A7}"/>
          </ac:cxnSpMkLst>
        </pc:cxnChg>
        <pc:cxnChg chg="add mod">
          <ac:chgData name="Jarlskov, Lasse" userId="2e308608-b117-4b2a-a6c4-87206870d13c" providerId="ADAL" clId="{EC9891DE-20B0-4ECC-B915-183405A9A996}" dt="2025-01-23T11:42:53.231" v="384" actId="478"/>
          <ac:cxnSpMkLst>
            <pc:docMk/>
            <pc:sldMk cId="1033317941" sldId="260"/>
            <ac:cxnSpMk id="14" creationId="{94BB26D1-3580-570B-6897-9994DF52BB43}"/>
          </ac:cxnSpMkLst>
        </pc:cxnChg>
      </pc:sldChg>
      <pc:sldChg chg="addSp delSp modSp mod">
        <pc:chgData name="Jarlskov, Lasse" userId="2e308608-b117-4b2a-a6c4-87206870d13c" providerId="ADAL" clId="{EC9891DE-20B0-4ECC-B915-183405A9A996}" dt="2025-01-23T10:51:05.424" v="95" actId="20577"/>
        <pc:sldMkLst>
          <pc:docMk/>
          <pc:sldMk cId="32813480" sldId="262"/>
        </pc:sldMkLst>
        <pc:spChg chg="mod">
          <ac:chgData name="Jarlskov, Lasse" userId="2e308608-b117-4b2a-a6c4-87206870d13c" providerId="ADAL" clId="{EC9891DE-20B0-4ECC-B915-183405A9A996}" dt="2025-01-23T10:51:05.424" v="95" actId="20577"/>
          <ac:spMkLst>
            <pc:docMk/>
            <pc:sldMk cId="32813480" sldId="262"/>
            <ac:spMk id="2" creationId="{00A69360-0BC2-4909-AC7A-313FB7A7BCDF}"/>
          </ac:spMkLst>
        </pc:spChg>
        <pc:spChg chg="mod">
          <ac:chgData name="Jarlskov, Lasse" userId="2e308608-b117-4b2a-a6c4-87206870d13c" providerId="ADAL" clId="{EC9891DE-20B0-4ECC-B915-183405A9A996}" dt="2025-01-23T10:50:19.945" v="81" actId="6549"/>
          <ac:spMkLst>
            <pc:docMk/>
            <pc:sldMk cId="32813480" sldId="262"/>
            <ac:spMk id="3" creationId="{DCF7B821-E534-469A-BE40-A5193B4BDB8E}"/>
          </ac:spMkLst>
        </pc:spChg>
        <pc:picChg chg="del">
          <ac:chgData name="Jarlskov, Lasse" userId="2e308608-b117-4b2a-a6c4-87206870d13c" providerId="ADAL" clId="{EC9891DE-20B0-4ECC-B915-183405A9A996}" dt="2025-01-23T10:38:03.082" v="0" actId="478"/>
          <ac:picMkLst>
            <pc:docMk/>
            <pc:sldMk cId="32813480" sldId="262"/>
            <ac:picMk id="5" creationId="{D4C3D262-6606-5B25-8BED-B8F94022438A}"/>
          </ac:picMkLst>
        </pc:picChg>
        <pc:picChg chg="add mod">
          <ac:chgData name="Jarlskov, Lasse" userId="2e308608-b117-4b2a-a6c4-87206870d13c" providerId="ADAL" clId="{EC9891DE-20B0-4ECC-B915-183405A9A996}" dt="2025-01-23T10:38:14.522" v="3" actId="14100"/>
          <ac:picMkLst>
            <pc:docMk/>
            <pc:sldMk cId="32813480" sldId="262"/>
            <ac:picMk id="6" creationId="{1E650110-998F-051C-68EB-3A656A6A8E81}"/>
          </ac:picMkLst>
        </pc:picChg>
      </pc:sldChg>
      <pc:sldChg chg="addSp delSp modSp mod">
        <pc:chgData name="Jarlskov, Lasse" userId="2e308608-b117-4b2a-a6c4-87206870d13c" providerId="ADAL" clId="{EC9891DE-20B0-4ECC-B915-183405A9A996}" dt="2025-01-23T11:03:20.967" v="241" actId="20577"/>
        <pc:sldMkLst>
          <pc:docMk/>
          <pc:sldMk cId="1998583509" sldId="264"/>
        </pc:sldMkLst>
        <pc:spChg chg="mod">
          <ac:chgData name="Jarlskov, Lasse" userId="2e308608-b117-4b2a-a6c4-87206870d13c" providerId="ADAL" clId="{EC9891DE-20B0-4ECC-B915-183405A9A996}" dt="2025-01-23T10:59:37.468" v="129" actId="20577"/>
          <ac:spMkLst>
            <pc:docMk/>
            <pc:sldMk cId="1998583509" sldId="264"/>
            <ac:spMk id="2" creationId="{2ABC2321-38B8-0E5C-A688-73FA1583A1FF}"/>
          </ac:spMkLst>
        </pc:spChg>
        <pc:spChg chg="mod">
          <ac:chgData name="Jarlskov, Lasse" userId="2e308608-b117-4b2a-a6c4-87206870d13c" providerId="ADAL" clId="{EC9891DE-20B0-4ECC-B915-183405A9A996}" dt="2025-01-23T11:03:20.967" v="241" actId="20577"/>
          <ac:spMkLst>
            <pc:docMk/>
            <pc:sldMk cId="1998583509" sldId="264"/>
            <ac:spMk id="4" creationId="{D3E47990-3412-E6C8-6C73-BF3D4BCC1798}"/>
          </ac:spMkLst>
        </pc:spChg>
        <pc:spChg chg="mod">
          <ac:chgData name="Jarlskov, Lasse" userId="2e308608-b117-4b2a-a6c4-87206870d13c" providerId="ADAL" clId="{EC9891DE-20B0-4ECC-B915-183405A9A996}" dt="2025-01-23T11:02:46.864" v="217" actId="1076"/>
          <ac:spMkLst>
            <pc:docMk/>
            <pc:sldMk cId="1998583509" sldId="264"/>
            <ac:spMk id="7" creationId="{922C310F-8732-87C3-79F7-18FFECB97D18}"/>
          </ac:spMkLst>
        </pc:spChg>
        <pc:spChg chg="add del mod">
          <ac:chgData name="Jarlskov, Lasse" userId="2e308608-b117-4b2a-a6c4-87206870d13c" providerId="ADAL" clId="{EC9891DE-20B0-4ECC-B915-183405A9A996}" dt="2025-01-23T11:01:12.909" v="139" actId="478"/>
          <ac:spMkLst>
            <pc:docMk/>
            <pc:sldMk cId="1998583509" sldId="264"/>
            <ac:spMk id="17" creationId="{A2617EC9-4EFE-4FB3-2CB2-F4B67D0A07C2}"/>
          </ac:spMkLst>
        </pc:spChg>
        <pc:spChg chg="add mod">
          <ac:chgData name="Jarlskov, Lasse" userId="2e308608-b117-4b2a-a6c4-87206870d13c" providerId="ADAL" clId="{EC9891DE-20B0-4ECC-B915-183405A9A996}" dt="2025-01-23T11:01:10.234" v="138" actId="1582"/>
          <ac:spMkLst>
            <pc:docMk/>
            <pc:sldMk cId="1998583509" sldId="264"/>
            <ac:spMk id="18" creationId="{0407883A-495E-7999-BBCE-501462BFEE11}"/>
          </ac:spMkLst>
        </pc:spChg>
        <pc:cxnChg chg="mod">
          <ac:chgData name="Jarlskov, Lasse" userId="2e308608-b117-4b2a-a6c4-87206870d13c" providerId="ADAL" clId="{EC9891DE-20B0-4ECC-B915-183405A9A996}" dt="2025-01-23T11:02:46.864" v="217" actId="1076"/>
          <ac:cxnSpMkLst>
            <pc:docMk/>
            <pc:sldMk cId="1998583509" sldId="264"/>
            <ac:cxnSpMk id="11" creationId="{637BCDEB-9457-4573-08C0-294324E6DB78}"/>
          </ac:cxnSpMkLst>
        </pc:cxnChg>
      </pc:sldChg>
      <pc:sldChg chg="addSp delSp modSp new mod">
        <pc:chgData name="Jarlskov, Lasse" userId="2e308608-b117-4b2a-a6c4-87206870d13c" providerId="ADAL" clId="{EC9891DE-20B0-4ECC-B915-183405A9A996}" dt="2025-01-23T12:10:40.280" v="796" actId="20577"/>
        <pc:sldMkLst>
          <pc:docMk/>
          <pc:sldMk cId="2985137156" sldId="266"/>
        </pc:sldMkLst>
        <pc:spChg chg="mod">
          <ac:chgData name="Jarlskov, Lasse" userId="2e308608-b117-4b2a-a6c4-87206870d13c" providerId="ADAL" clId="{EC9891DE-20B0-4ECC-B915-183405A9A996}" dt="2025-01-23T11:55:15.444" v="398" actId="20577"/>
          <ac:spMkLst>
            <pc:docMk/>
            <pc:sldMk cId="2985137156" sldId="266"/>
            <ac:spMk id="2" creationId="{B02BD893-3A8D-F7C2-DB37-599563072D60}"/>
          </ac:spMkLst>
        </pc:spChg>
        <pc:spChg chg="mod">
          <ac:chgData name="Jarlskov, Lasse" userId="2e308608-b117-4b2a-a6c4-87206870d13c" providerId="ADAL" clId="{EC9891DE-20B0-4ECC-B915-183405A9A996}" dt="2025-01-23T12:10:40.280" v="796" actId="20577"/>
          <ac:spMkLst>
            <pc:docMk/>
            <pc:sldMk cId="2985137156" sldId="266"/>
            <ac:spMk id="4" creationId="{FB499789-954C-C390-66A4-17D8625BB496}"/>
          </ac:spMkLst>
        </pc:spChg>
        <pc:spChg chg="add mod">
          <ac:chgData name="Jarlskov, Lasse" userId="2e308608-b117-4b2a-a6c4-87206870d13c" providerId="ADAL" clId="{EC9891DE-20B0-4ECC-B915-183405A9A996}" dt="2025-01-23T12:09:26.434" v="730" actId="1038"/>
          <ac:spMkLst>
            <pc:docMk/>
            <pc:sldMk cId="2985137156" sldId="266"/>
            <ac:spMk id="7" creationId="{BF033A09-4468-DBE5-9909-CA305326D23A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8" creationId="{B9E0C455-AAA3-5325-C472-8B0D5C27B957}"/>
          </ac:spMkLst>
        </pc:spChg>
        <pc:spChg chg="add mod">
          <ac:chgData name="Jarlskov, Lasse" userId="2e308608-b117-4b2a-a6c4-87206870d13c" providerId="ADAL" clId="{EC9891DE-20B0-4ECC-B915-183405A9A996}" dt="2025-01-23T12:09:26.434" v="730" actId="1038"/>
          <ac:spMkLst>
            <pc:docMk/>
            <pc:sldMk cId="2985137156" sldId="266"/>
            <ac:spMk id="9" creationId="{81B47E12-C560-B0A5-B709-C97E13EFE4EE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0" creationId="{626718C6-392C-CE7D-26CE-96337C611F62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1" creationId="{7FB35E8C-E0A0-BE91-F330-71E8CD8EAB3D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6" creationId="{8944D529-F465-FDE2-6466-2531823ACF4A}"/>
          </ac:spMkLst>
        </pc:spChg>
        <pc:spChg chg="add mod">
          <ac:chgData name="Jarlskov, Lasse" userId="2e308608-b117-4b2a-a6c4-87206870d13c" providerId="ADAL" clId="{EC9891DE-20B0-4ECC-B915-183405A9A996}" dt="2025-01-23T12:08:00.737" v="662" actId="1035"/>
          <ac:spMkLst>
            <pc:docMk/>
            <pc:sldMk cId="2985137156" sldId="266"/>
            <ac:spMk id="17" creationId="{86F68BAB-74DB-55F9-2159-1B5B59EC056F}"/>
          </ac:spMkLst>
        </pc:spChg>
        <pc:spChg chg="add mod">
          <ac:chgData name="Jarlskov, Lasse" userId="2e308608-b117-4b2a-a6c4-87206870d13c" providerId="ADAL" clId="{EC9891DE-20B0-4ECC-B915-183405A9A996}" dt="2025-01-23T12:08:55.031" v="682" actId="1076"/>
          <ac:spMkLst>
            <pc:docMk/>
            <pc:sldMk cId="2985137156" sldId="266"/>
            <ac:spMk id="18" creationId="{FED02D3B-0F87-6489-68B3-B23D9F7FD70F}"/>
          </ac:spMkLst>
        </pc:spChg>
        <pc:spChg chg="add mod">
          <ac:chgData name="Jarlskov, Lasse" userId="2e308608-b117-4b2a-a6c4-87206870d13c" providerId="ADAL" clId="{EC9891DE-20B0-4ECC-B915-183405A9A996}" dt="2025-01-23T12:09:07.979" v="700" actId="14100"/>
          <ac:spMkLst>
            <pc:docMk/>
            <pc:sldMk cId="2985137156" sldId="266"/>
            <ac:spMk id="20" creationId="{D5759D06-7CF3-DB43-76C7-76FDA2A1ADE6}"/>
          </ac:spMkLst>
        </pc:spChg>
        <pc:picChg chg="add del">
          <ac:chgData name="Jarlskov, Lasse" userId="2e308608-b117-4b2a-a6c4-87206870d13c" providerId="ADAL" clId="{EC9891DE-20B0-4ECC-B915-183405A9A996}" dt="2025-01-23T11:58:22.224" v="449" actId="22"/>
          <ac:picMkLst>
            <pc:docMk/>
            <pc:sldMk cId="2985137156" sldId="266"/>
            <ac:picMk id="6" creationId="{453F2181-88AA-78BB-E1E4-16F129D53985}"/>
          </ac:picMkLst>
        </pc:picChg>
        <pc:cxnChg chg="add mod">
          <ac:chgData name="Jarlskov, Lasse" userId="2e308608-b117-4b2a-a6c4-87206870d13c" providerId="ADAL" clId="{EC9891DE-20B0-4ECC-B915-183405A9A996}" dt="2025-01-23T12:09:26.434" v="730" actId="1038"/>
          <ac:cxnSpMkLst>
            <pc:docMk/>
            <pc:sldMk cId="2985137156" sldId="266"/>
            <ac:cxnSpMk id="12" creationId="{300ED59D-1E34-97C0-9DCA-1BC95B059135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3" creationId="{3BD95197-7C9D-442F-C58A-94751071E976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4" creationId="{DA9B02BB-8F8F-5911-1741-108CF1014788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5" creationId="{C0CBE63B-9734-32C0-0DFF-DC52E41E7737}"/>
          </ac:cxnSpMkLst>
        </pc:cxnChg>
        <pc:cxnChg chg="add mod">
          <ac:chgData name="Jarlskov, Lasse" userId="2e308608-b117-4b2a-a6c4-87206870d13c" providerId="ADAL" clId="{EC9891DE-20B0-4ECC-B915-183405A9A996}" dt="2025-01-23T12:08:00.737" v="662" actId="1035"/>
          <ac:cxnSpMkLst>
            <pc:docMk/>
            <pc:sldMk cId="2985137156" sldId="266"/>
            <ac:cxnSpMk id="19" creationId="{288F5AB2-1877-2B52-EFED-BF0F8B13DAF8}"/>
          </ac:cxnSpMkLst>
        </pc:cxnChg>
      </pc:sldChg>
      <pc:sldChg chg="addSp modSp new mod">
        <pc:chgData name="Jarlskov, Lasse" userId="2e308608-b117-4b2a-a6c4-87206870d13c" providerId="ADAL" clId="{EC9891DE-20B0-4ECC-B915-183405A9A996}" dt="2025-01-23T12:25:09.228" v="1011" actId="20577"/>
        <pc:sldMkLst>
          <pc:docMk/>
          <pc:sldMk cId="1926984311" sldId="267"/>
        </pc:sldMkLst>
        <pc:spChg chg="mod">
          <ac:chgData name="Jarlskov, Lasse" userId="2e308608-b117-4b2a-a6c4-87206870d13c" providerId="ADAL" clId="{EC9891DE-20B0-4ECC-B915-183405A9A996}" dt="2025-01-23T12:23:11.039" v="975" actId="20577"/>
          <ac:spMkLst>
            <pc:docMk/>
            <pc:sldMk cId="1926984311" sldId="267"/>
            <ac:spMk id="2" creationId="{EDD3397A-955A-68E1-663B-02308A6D3C2A}"/>
          </ac:spMkLst>
        </pc:spChg>
        <pc:spChg chg="mod">
          <ac:chgData name="Jarlskov, Lasse" userId="2e308608-b117-4b2a-a6c4-87206870d13c" providerId="ADAL" clId="{EC9891DE-20B0-4ECC-B915-183405A9A996}" dt="2025-01-23T12:25:09.228" v="1011" actId="20577"/>
          <ac:spMkLst>
            <pc:docMk/>
            <pc:sldMk cId="1926984311" sldId="267"/>
            <ac:spMk id="4" creationId="{77945A8E-EFE1-4EEB-023B-5B3A0771C113}"/>
          </ac:spMkLst>
        </pc:spChg>
        <pc:picChg chg="add mod">
          <ac:chgData name="Jarlskov, Lasse" userId="2e308608-b117-4b2a-a6c4-87206870d13c" providerId="ADAL" clId="{EC9891DE-20B0-4ECC-B915-183405A9A996}" dt="2025-01-23T12:18:40.344" v="813" actId="14100"/>
          <ac:picMkLst>
            <pc:docMk/>
            <pc:sldMk cId="1926984311" sldId="267"/>
            <ac:picMk id="6" creationId="{F309042E-7E08-454B-E476-7B622A875CC4}"/>
          </ac:picMkLst>
        </pc:picChg>
        <pc:picChg chg="add mod">
          <ac:chgData name="Jarlskov, Lasse" userId="2e308608-b117-4b2a-a6c4-87206870d13c" providerId="ADAL" clId="{EC9891DE-20B0-4ECC-B915-183405A9A996}" dt="2025-01-23T12:19:14.641" v="874" actId="1036"/>
          <ac:picMkLst>
            <pc:docMk/>
            <pc:sldMk cId="1926984311" sldId="267"/>
            <ac:picMk id="8" creationId="{A5DD32D6-1091-6BD1-C92C-783387C08E81}"/>
          </ac:picMkLst>
        </pc:picChg>
        <pc:picChg chg="add mod">
          <ac:chgData name="Jarlskov, Lasse" userId="2e308608-b117-4b2a-a6c4-87206870d13c" providerId="ADAL" clId="{EC9891DE-20B0-4ECC-B915-183405A9A996}" dt="2025-01-23T12:24:49.309" v="979" actId="1076"/>
          <ac:picMkLst>
            <pc:docMk/>
            <pc:sldMk cId="1926984311" sldId="267"/>
            <ac:picMk id="10" creationId="{83FEAE43-4570-8141-231A-5920BF3127A5}"/>
          </ac:picMkLst>
        </pc:picChg>
        <pc:picChg chg="add mod">
          <ac:chgData name="Jarlskov, Lasse" userId="2e308608-b117-4b2a-a6c4-87206870d13c" providerId="ADAL" clId="{EC9891DE-20B0-4ECC-B915-183405A9A996}" dt="2025-01-23T12:24:51.406" v="980" actId="1076"/>
          <ac:picMkLst>
            <pc:docMk/>
            <pc:sldMk cId="1926984311" sldId="267"/>
            <ac:picMk id="12" creationId="{6F97F66A-A514-6677-0B37-E1DE69F49B8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D5E8732-800F-CB02-3464-0E1C978AE2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BD65DD3-4C8F-B733-6218-6B1F9D3412D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6AFF3-1872-43EC-979A-5ED22163A41B}" type="datetimeFigureOut">
              <a:rPr lang="sv-SE" smtClean="0"/>
              <a:t>2025-01-20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79FDFFC-494F-320F-A6AF-6BD5563A65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6C810B4-C5BF-ABEA-A720-5AE1F8A7EC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38FDB-D25F-4BBE-93D5-E4A3B6A3D3D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770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emf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emf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emf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sv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emf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C9F5D2E-E826-4DEB-8987-CF5A3F6BBA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3637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70789CD-BCD5-6518-5862-405871E4658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C2E6DC9C-D2F7-9711-E4B2-8403B80BDA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818CB18-B113-CC0C-CC09-488D09EC75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06387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66A53A5-74E1-86FA-B1DE-6AF3D6F88CD6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CBF2FC7-2E25-AF66-336A-942E47154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A3A9C3E-D36B-030A-88EF-18B3B79C5C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4BA45487-5AAB-991D-F4B8-309F41AB3B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5394"/>
      </p:ext>
    </p:extLst>
  </p:cSld>
  <p:clrMapOvr>
    <a:masterClrMapping/>
  </p:clrMapOvr>
  <p:hf sldNum="0" hd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71B4440-45B3-051E-2A3C-601971FA5418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4E41EEE-E4FC-6898-5CBC-3A924D26C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423AC27A-98C9-35E1-CE5F-087559CA55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BC91F961-F5E9-C0A1-DC16-F797934D62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9161"/>
      </p:ext>
    </p:extLst>
  </p:cSld>
  <p:clrMapOvr>
    <a:masterClrMapping/>
  </p:clrMapOvr>
  <p:hf sldNum="0" hd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71EBB20-9DB6-6B39-DA11-83C317A526B7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121214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121214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121214"/>
                </a:solidFill>
              </a:defRPr>
            </a:lvl1pPr>
            <a:lvl2pPr marL="324000" indent="0">
              <a:buNone/>
              <a:defRPr sz="1200">
                <a:solidFill>
                  <a:srgbClr val="121214"/>
                </a:solidFill>
              </a:defRPr>
            </a:lvl2pPr>
            <a:lvl3pPr marL="612000" indent="0">
              <a:buNone/>
              <a:defRPr sz="1100">
                <a:solidFill>
                  <a:srgbClr val="121214"/>
                </a:solidFill>
              </a:defRPr>
            </a:lvl3pPr>
            <a:lvl4pPr marL="864000" indent="0">
              <a:buNone/>
              <a:defRPr sz="1050">
                <a:solidFill>
                  <a:srgbClr val="121214"/>
                </a:solidFill>
              </a:defRPr>
            </a:lvl4pPr>
            <a:lvl5pPr marL="1044000" indent="0">
              <a:buNone/>
              <a:defRPr sz="1050">
                <a:solidFill>
                  <a:srgbClr val="121214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C3E1E8-AFE6-C2AB-9D48-37A5A9B46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250FA2-E305-2CB7-46C5-EDDF6FACC5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173E53-B24C-E2F2-1A17-3885FE830E2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5222"/>
      </p:ext>
    </p:extLst>
  </p:cSld>
  <p:clrMapOvr>
    <a:masterClrMapping/>
  </p:clrMapOvr>
  <p:hf sldNum="0" hd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121214"/>
                </a:solidFill>
              </a:defRPr>
            </a:lvl1pPr>
            <a:lvl2pPr marL="324000" indent="0">
              <a:buNone/>
              <a:defRPr>
                <a:solidFill>
                  <a:srgbClr val="121214"/>
                </a:solidFill>
              </a:defRPr>
            </a:lvl2pPr>
            <a:lvl3pPr marL="612000" indent="0">
              <a:buNone/>
              <a:defRPr>
                <a:solidFill>
                  <a:srgbClr val="121214"/>
                </a:solidFill>
              </a:defRPr>
            </a:lvl3pPr>
            <a:lvl4pPr marL="864000" indent="0">
              <a:buNone/>
              <a:defRPr>
                <a:solidFill>
                  <a:srgbClr val="121214"/>
                </a:solidFill>
              </a:defRPr>
            </a:lvl4pPr>
            <a:lvl5pPr marL="1044000" indent="0">
              <a:buNone/>
              <a:defRPr>
                <a:solidFill>
                  <a:srgbClr val="121214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1F414D-4E90-5C57-2FC2-1C589EF95B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085C2EC-7633-E3D1-7894-9445315661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6347"/>
      </p:ext>
    </p:extLst>
  </p:cSld>
  <p:clrMapOvr>
    <a:masterClrMapping/>
  </p:clrMapOvr>
  <p:hf sldNum="0" hd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, deep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121214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E006F6F-6818-3B00-D742-E515F8E4D1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7E10593-3B67-9C26-27DD-C5888A4BB2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09316"/>
      </p:ext>
    </p:extLst>
  </p:cSld>
  <p:clrMapOvr>
    <a:masterClrMapping/>
  </p:clrMapOvr>
  <p:hf sldNum="0" hd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055279FD-3376-8A00-FDB3-93D544D939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2753C54-0724-B51B-A9B8-197321BAF6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325693"/>
      </p:ext>
    </p:extLst>
  </p:cSld>
  <p:clrMapOvr>
    <a:masterClrMapping/>
  </p:clrMapOvr>
  <p:hf sldNum="0"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34AFDBB-2CDF-7914-E796-345E35BE1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DD368746-EF21-808C-7E7A-843EF7122C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8265"/>
      </p:ext>
    </p:extLst>
  </p:cSld>
  <p:clrMapOvr>
    <a:masterClrMapping/>
  </p:clrMapOvr>
  <p:hf sldNum="0" hd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FDF5177-7DA0-1F0B-0D2B-9026823C57D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E585C4-4A05-C9EB-96F3-37C911BD28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50898"/>
      </p:ext>
    </p:extLst>
  </p:cSld>
  <p:clrMapOvr>
    <a:masterClrMapping/>
  </p:clrMapOvr>
  <p:hf sldNum="0" hd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1FE0E70-BFA2-2482-D00E-8C0EA7F2FA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7C73AA9-1B06-5B29-4B9C-3BC3BEBFFB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89846"/>
      </p:ext>
    </p:extLst>
  </p:cSld>
  <p:clrMapOvr>
    <a:masterClrMapping/>
  </p:clrMapOvr>
  <p:hf sldNum="0" hd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F37C30-0E4A-5E71-34DD-1AFEFABA04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A28E01-F938-2AE6-FBA0-DABBDF8AD6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86819"/>
      </p:ext>
    </p:extLst>
  </p:cSld>
  <p:clrMapOvr>
    <a:masterClrMapping/>
  </p:clrMapOvr>
  <p:hf sldNum="0" hd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78056351-51C2-E68B-B8B7-D32BFD39E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73342FB-04F3-8CB9-9826-2D08F0B2605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40481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23748F7-926E-2B6A-27F0-97FE1880578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4E0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4E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CBCB6FF-3AFB-4096-773E-E21A5EE8B6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FEEAA0BD-5E11-9E0E-8C0E-F5B69EA1DE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D7978279-6E84-79F1-E1DB-DE796A2AD8E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68020"/>
      </p:ext>
    </p:extLst>
  </p:cSld>
  <p:clrMapOvr>
    <a:masterClrMapping/>
  </p:clrMapOvr>
  <p:hf sldNum="0" hd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9134EDF-DB40-2853-3B7B-14E16C5E3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0E5A8B52-0736-000E-0D8A-36CD708011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46351"/>
      </p:ext>
    </p:extLst>
  </p:cSld>
  <p:clrMapOvr>
    <a:masterClrMapping/>
  </p:clrMapOvr>
  <p:hf sldNum="0" hdr="0" dt="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12121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E9DD1665-FBFB-7EAA-5AA9-67558CED98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BA3504A-BF41-E5C1-9669-776CCE0CD7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9723"/>
      </p:ext>
    </p:extLst>
  </p:cSld>
  <p:clrMapOvr>
    <a:masterClrMapping/>
  </p:clrMapOvr>
  <p:hf sldNum="0" hd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961F97B-3C74-C585-4D65-A0EDE0C07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88C4F4-06BB-C723-06DF-AD56BECB95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072"/>
      </p:ext>
    </p:extLst>
  </p:cSld>
  <p:clrMapOvr>
    <a:masterClrMapping/>
  </p:clrMapOvr>
  <p:hf sldNum="0" hd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02DBB04-7E1B-34F2-1FD7-7F9CAC0D37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AA64381-D423-8137-7A4B-1647617616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33706"/>
      </p:ext>
    </p:extLst>
  </p:cSld>
  <p:clrMapOvr>
    <a:masterClrMapping/>
  </p:clrMapOvr>
  <p:hf sldNum="0" hd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DF549D7-C054-AC0E-CB38-F9365BFCC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400D728-2021-71FC-EE07-5A57C6A92B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8404"/>
      </p:ext>
    </p:extLst>
  </p:cSld>
  <p:clrMapOvr>
    <a:masterClrMapping/>
  </p:clrMapOvr>
  <p:hf sldNum="0" hd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6088726-5910-0C5C-8736-28C709149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414976-6008-04C1-5F5D-673E706EA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35764"/>
      </p:ext>
    </p:extLst>
  </p:cSld>
  <p:clrMapOvr>
    <a:masterClrMapping/>
  </p:clrMapOvr>
  <p:hf sldNum="0"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94B3837-35BA-C99F-A7A1-5DD1F12CC4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9910B9D-9F25-9776-4C61-7F275110C1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29385"/>
      </p:ext>
    </p:extLst>
  </p:cSld>
  <p:clrMapOvr>
    <a:masterClrMapping/>
  </p:clrMapOvr>
  <p:hf sldNum="0" hd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5E1E6D6-D79F-5365-5CA5-89A51BEF97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768821B-E294-ADFA-4358-EFDD8C124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240227"/>
      </p:ext>
    </p:extLst>
  </p:cSld>
  <p:clrMapOvr>
    <a:masterClrMapping/>
  </p:clrMapOvr>
  <p:hf sldNum="0" hd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65DAEA35-D948-37B6-AEAA-40ED959E17A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9A0BE164-18EC-4FB1-F0B6-EEB05174BC5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DCF05C94-78C1-60A0-B1B1-04910F7D94A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B3C63E7-A9FF-DC9C-C438-604EDAA879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8FA05FF6-C059-FAA6-82C3-6A4FDC40EB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8152"/>
      </p:ext>
    </p:extLst>
  </p:cSld>
  <p:clrMapOvr>
    <a:masterClrMapping/>
  </p:clrMapOvr>
  <p:hf sldNum="0" hd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74496765-EEED-8CFC-3EC1-FCABD527EA0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7C0EE661-31AA-4A63-E098-756B627985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B40A3D70-7719-848C-9CFF-200D8EC6B46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2B02DEB-7385-5790-5ED8-4B6176A08E1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103CA42-85E7-B44D-594B-211C1AD87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6FE10E93-B1B8-E6A8-42EF-19FFB8CCF0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548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F4E0FF"/>
                </a:solidFill>
              </a:defRPr>
            </a:lvl1pPr>
            <a:lvl2pPr marL="324000" indent="0">
              <a:buNone/>
              <a:defRPr>
                <a:solidFill>
                  <a:srgbClr val="F4E0FF"/>
                </a:solidFill>
              </a:defRPr>
            </a:lvl2pPr>
            <a:lvl3pPr marL="612000" indent="0">
              <a:buNone/>
              <a:defRPr>
                <a:solidFill>
                  <a:srgbClr val="F4E0FF"/>
                </a:solidFill>
              </a:defRPr>
            </a:lvl3pPr>
            <a:lvl4pPr marL="864000" indent="0">
              <a:buNone/>
              <a:defRPr>
                <a:solidFill>
                  <a:srgbClr val="F4E0FF"/>
                </a:solidFill>
              </a:defRPr>
            </a:lvl4pPr>
            <a:lvl5pPr marL="1044000" indent="0">
              <a:buNone/>
              <a:defRPr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CD510C-B68A-7C62-C5DC-AF2378D4C2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5F7F5E7-CE06-1159-ED58-C63F053BD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16768"/>
      </p:ext>
    </p:extLst>
  </p:cSld>
  <p:clrMapOvr>
    <a:masterClrMapping/>
  </p:clrMapOvr>
  <p:hf sldNum="0"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D8EDF15-1369-318C-4599-65895F20AA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7F8B2CFB-E340-8A47-C40A-0DED8FB78B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68568"/>
      </p:ext>
    </p:extLst>
  </p:cSld>
  <p:clrMapOvr>
    <a:masterClrMapping/>
  </p:clrMapOvr>
  <p:hf sldNum="0" hd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12121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1B4145C-26CF-3F3F-0305-F6E93CE099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A0546EB-1625-42FD-407F-9F9617FF7F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90703"/>
      </p:ext>
    </p:extLst>
  </p:cSld>
  <p:clrMapOvr>
    <a:masterClrMapping/>
  </p:clrMapOvr>
  <p:hf sldNum="0" hd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121214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F94F669-775A-9D4A-2516-6C6B7FBE6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5928576-E1B8-FF7B-3488-C78630E5AC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653"/>
      </p:ext>
    </p:extLst>
  </p:cSld>
  <p:clrMapOvr>
    <a:masterClrMapping/>
  </p:clrMapOvr>
  <p:hf sldNum="0" hd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074B569-A21C-D849-8E0B-FAA6F8878E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505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C860B75-7820-6DEF-4FDE-ED9774ABF5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2A8E2B4-4ED2-10DA-4AA2-B2C5C707D4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9240"/>
      </p:ext>
    </p:extLst>
  </p:cSld>
  <p:clrMapOvr>
    <a:masterClrMapping/>
  </p:clrMapOvr>
  <p:hf sldNum="0" hd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36F84E3-65C9-7751-C441-D5A46C353C5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95F2BB5-3E46-ABD2-244A-F144885F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18ED61C-8DCE-8A71-4741-2C8EBEB10D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34176"/>
      </p:ext>
    </p:extLst>
  </p:cSld>
  <p:clrMapOvr>
    <a:masterClrMapping/>
  </p:clrMapOvr>
  <p:hf sldNum="0"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4F260F-1150-684D-779D-C968CB96730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583DCAD2-3603-2F57-5283-60EB0D7FD35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2FE2504-4712-0D99-BBA1-AD61AB82CF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7A0BD7DB-684B-9266-6D78-248461EED2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74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C7BF68D-556C-30D8-C552-BA44E706E4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760A28-DBC8-B42F-541B-7955A4B45BF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2B76CFD8-C092-AAD6-7EE0-801DD07F443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DC0E5E1-4D40-A68D-DE6E-D3432A0337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067B351-F887-AB04-89DD-1F97C8EEA0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59351"/>
      </p:ext>
    </p:extLst>
  </p:cSld>
  <p:clrMapOvr>
    <a:masterClrMapping/>
  </p:clrMapOvr>
  <p:hf sldNum="0"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B1A71670-82DF-8EC8-F334-CE51F8E7195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9046863A-4B3A-6231-473F-05EE457430B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AE9A7D4-19A7-3CBA-60AA-36A9B7DAB74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FCEB776F-40F2-90FF-5642-CCC08BC4173B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3F9E332-AA84-06F5-18C1-8D678759A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A664D3B-8A8B-9C85-107C-95DD6A11B6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38450"/>
      </p:ext>
    </p:extLst>
  </p:cSld>
  <p:clrMapOvr>
    <a:masterClrMapping/>
  </p:clrMapOvr>
  <p:hf sldNum="0" hd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56D1840C-60D8-A804-5FDE-C382B319261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0288EC38-ED2E-E363-4D87-F8BFD7AB6B0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A62D3BEA-0B7A-E180-F790-C072A0B401B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721EC62A-9D71-A9DC-1CC8-7EE47FF3E02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0C656F8-7E84-F644-9E33-B2DA5262EC2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6CFDFA87-6402-8B1A-5175-45563ED7B49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03364BC8-9248-0954-DDA6-1B56AB7941F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08BEE2CD-9BFD-EE7B-01D2-17A54A4781B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A5A2998-776B-47DD-52C0-40F2CF2944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C0B1906-F368-07AA-1817-4F9A8EF9DB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72635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3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07ECEF2-4591-7CED-9635-D9569FA2A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895BEF6-863D-9988-5B5D-F45D2118A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078184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>
                <a:solidFill>
                  <a:srgbClr val="F4E0FF"/>
                </a:solidFill>
              </a:defRPr>
            </a:lvl1pPr>
            <a:lvl2pPr marL="684000">
              <a:spcBef>
                <a:spcPts val="200"/>
              </a:spcBef>
              <a:defRPr sz="2000">
                <a:solidFill>
                  <a:srgbClr val="F4E0FF"/>
                </a:solidFill>
              </a:defRPr>
            </a:lvl2pPr>
            <a:lvl3pPr marL="900000">
              <a:spcBef>
                <a:spcPts val="200"/>
              </a:spcBef>
              <a:defRPr sz="1800">
                <a:solidFill>
                  <a:srgbClr val="F4E0FF"/>
                </a:solidFill>
              </a:defRPr>
            </a:lvl3pPr>
            <a:lvl4pPr marL="1152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4pPr>
            <a:lvl5pPr marL="1368000" indent="-216000">
              <a:spcBef>
                <a:spcPts val="200"/>
              </a:spcBef>
              <a:defRPr sz="1600">
                <a:solidFill>
                  <a:srgbClr val="F4E0FF"/>
                </a:solidFill>
              </a:defRPr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7D29D07-500D-1678-08AD-34FF277D0D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6A85F620-DB91-312C-3552-DF0188E306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914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9ADFDCDC-14B2-6C2A-7E96-8A52E18E4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E4D80DD3-5B6C-B16D-E95C-6469699DAA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4808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2E6EC1A-A20F-1A95-6D89-1A2146FC47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606A0EF3-42BE-155A-CAA7-0D306646CF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866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14DC5B5-5155-3F2F-0BAF-8A13C4C7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6114452-5184-ECA8-422E-BE38D0D727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697057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27E8434-369C-4F78-551D-01C809E4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7DC1808-F00A-6130-C166-A1260BFC9C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52454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8F7F940-4912-0C3C-048F-00E69BD77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0082D51-7F73-4BF3-D4E8-CFFF1E30CA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1106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slide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1554547-863F-453B-9DD0-5B174EF050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1168400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chemeClr val="bg1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24000" indent="0">
              <a:buNone/>
              <a:defRPr sz="1200">
                <a:solidFill>
                  <a:schemeClr val="bg1"/>
                </a:solidFill>
              </a:defRPr>
            </a:lvl2pPr>
            <a:lvl3pPr marL="612000" indent="0">
              <a:buNone/>
              <a:defRPr sz="1100">
                <a:solidFill>
                  <a:schemeClr val="bg1"/>
                </a:solidFill>
              </a:defRPr>
            </a:lvl3pPr>
            <a:lvl4pPr marL="864000" indent="0">
              <a:buNone/>
              <a:defRPr sz="1050">
                <a:solidFill>
                  <a:schemeClr val="bg1"/>
                </a:solidFill>
              </a:defRPr>
            </a:lvl4pPr>
            <a:lvl5pPr marL="10440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593AD6A-D474-9432-F02C-5CFB171C4F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43812" y="6077138"/>
            <a:ext cx="3101683" cy="536400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40FC0B8-B107-2B33-ED9F-255D6DEB50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EB08620-8BB1-5A46-25D1-C729EF8C60D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95013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FB671CC-2F50-DB3B-40B2-1E43D998BC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2D98AA4-0E7C-F0B7-DBB3-925F49EE83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8105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F4E0FF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452CAB7-8923-98CB-0786-04F040998D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365C7D04-8F77-4291-0EE1-77282203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5660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793EC47-77F9-4434-8202-8B91ED7C9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3337C8-98A9-E12B-C087-4E22161410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5981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9955128-700D-5608-C49B-868169289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4C0A4A1-F2D0-22F4-6895-CACEAFEFC2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99368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86CAE0FC-DCE1-27C7-864A-105CC7BD89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FD20450-08CD-FBF9-83EF-1A5ED74227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89399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BDA13EF4-0DC0-CB86-2692-8AA618463F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D1BCA27-955F-DB49-2792-6B716335C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58130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877C178-8DFF-FAEC-C604-88493581A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F2F284-48E9-C1AA-EF32-4F9F6873E06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2770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30C6EF3C-6278-CD50-A2B1-6B7D101427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873AF2F-639E-3D7B-A8E0-A6783182D9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76589"/>
      </p:ext>
    </p:extLst>
  </p:cSld>
  <p:clrMapOvr>
    <a:masterClrMapping/>
  </p:clrMapOvr>
  <p:hf sldNum="0"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3EAC79E-2354-F079-8416-ADA2077FE6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8F997AC-3F0E-0293-D1A4-DDEE0C6D6D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CC7EB315-727B-D5EA-B446-3DD89780B6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F0DB4696-0F15-3DF2-E703-2AA3C48BE0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AC5E53B3-7194-061A-BF65-7D3579867D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03826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2D1F2CF7-0A1E-79B2-EE89-685A0FB77FF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C339AF46-9E44-0ACF-80DB-5BCE583B02C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C0BC72CE-BE8F-E0C9-BC1A-DA1331D319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2E73040E-C417-510D-BD9E-90EC13CC1AA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7654C66-A859-CF83-1B90-058DF0E42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2BBFE127-4822-FC02-6E30-0966989089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7475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99516AB-B8E1-4986-8DFD-5A0182E956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290C4F57-E005-482C-9FCC-609932E23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92C18F28-4E1D-CAF7-1A05-BC9B484CD4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CBA5D8D-6745-F1DB-D90C-74B4574C87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93454"/>
      </p:ext>
    </p:extLst>
  </p:cSld>
  <p:clrMapOvr>
    <a:masterClrMapping/>
  </p:clrMapOvr>
  <p:hf sldNum="0"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CF79FE7C-060F-F3C0-D7C6-7C30A36AC3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CB18D7D-E9D5-12A8-6AAF-B8B50A6FA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09467"/>
      </p:ext>
    </p:extLst>
  </p:cSld>
  <p:clrMapOvr>
    <a:masterClrMapping/>
  </p:clrMapOvr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F4E0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982F58C6-C43E-EF58-D6ED-2999D109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C9B5866-88A0-E926-45DF-5564FD379C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145150"/>
      </p:ext>
    </p:extLst>
  </p:cSld>
  <p:clrMapOvr>
    <a:masterClrMapping/>
  </p:clrMapOvr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F4E0FF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1E416BA-DF3C-1354-165F-3CB0554978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FB985B8F-2E1D-3476-9723-AE2E333C45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15980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617D65E-E35B-00B0-FEBE-4C386322F87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0B14A83-BC4E-DCC5-5014-420FD3FEC2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0D2B660-7C98-17A4-B396-DF37AB9B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81250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EEDE59B-23AA-9E3C-4EBF-CC5BB118633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6" y="1671638"/>
            <a:ext cx="3729038" cy="4410033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BA74E29-AA17-2CDE-71E4-83BCE9412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F3355B5E-8DB2-CDAA-BD6D-A37D4DDA3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44150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BED47F-86AB-67D1-E059-D238B56D0F4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5EDC556-7EE9-CB5F-B313-C9C4C1013A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6C7558B-FA56-36D0-6FE3-51555BEE3A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4A9D7FA1-9758-49D0-8C7E-722C288949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2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A592D01F-EED8-E46D-B71A-F6B077E6CFB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7B6D1AD9-2BD6-334F-4989-99FD34E3BD6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8DC036EE-6C7B-ECD2-6C1F-DE780992C4C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CDCDF4A-7171-B16E-1828-8B59BE98B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45F43F7-65BE-A137-6AD0-9393F5365B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318411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B24E65F-C9F6-1446-6947-FADC70B50B4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65A1B079-CE1C-B807-ADD6-CF59E8CAA450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6A1311-E915-9E62-9542-A0FAF3660E4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2C06B515-E129-581E-C104-64F09F73E1E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4534AC6-129C-5C30-F63E-1E6170AD60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EAF971D4-7886-659C-CC46-D79DD928FE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29872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302AE1-965C-47C6-D50F-67182FE08CF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CC8B32F-D833-02B4-5BE6-0561CB14D51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C3653E0D-E49F-3912-B84B-CECEF134900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E33A92C-C48F-F714-E040-42DB597A5BD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D53EA9F-A820-C8FC-3AB0-9414ED5E811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9E1FE55E-7DF1-13CF-2645-540E88A228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C6D5E15E-9CE4-66DB-BE0B-BDA97CE099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C0DA3AA2-15A7-2E61-849D-16F7DD06DC8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CCCE5990-B7D2-CD3A-5824-64A7777E0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7951DD4-3A03-BF04-F222-0164F3748A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32369"/>
      </p:ext>
    </p:extLst>
  </p:cSld>
  <p:clrMapOvr>
    <a:masterClrMapping/>
  </p:clrMapOvr>
  <p:hf sldNum="0"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EDB74A6C-D9CA-C3D1-BB1B-5539520106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FBF0FF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BF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BF0FF"/>
                </a:solidFill>
              </a:defRPr>
            </a:lvl1pPr>
            <a:lvl2pPr marL="324000" indent="0">
              <a:buNone/>
              <a:defRPr sz="1200">
                <a:solidFill>
                  <a:srgbClr val="FBF0FF"/>
                </a:solidFill>
              </a:defRPr>
            </a:lvl2pPr>
            <a:lvl3pPr marL="612000" indent="0">
              <a:buNone/>
              <a:defRPr sz="1100">
                <a:solidFill>
                  <a:srgbClr val="FBF0FF"/>
                </a:solidFill>
              </a:defRPr>
            </a:lvl3pPr>
            <a:lvl4pPr marL="864000" indent="0">
              <a:buNone/>
              <a:defRPr sz="1050">
                <a:solidFill>
                  <a:srgbClr val="FBF0FF"/>
                </a:solidFill>
              </a:defRPr>
            </a:lvl4pPr>
            <a:lvl5pPr marL="1044000" indent="0">
              <a:buNone/>
              <a:defRPr sz="1050">
                <a:solidFill>
                  <a:srgbClr val="FBF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3C0379E-DBCB-3B75-AB59-F2E824F040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5F711B48-8890-A91D-B05F-31F5C4B4942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7F0C8FC-CB0F-1CD9-2D74-E8CF9C0B5C0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2291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324000" indent="0">
              <a:buNone/>
              <a:defRPr>
                <a:solidFill>
                  <a:schemeClr val="bg1"/>
                </a:solidFill>
              </a:defRPr>
            </a:lvl2pPr>
            <a:lvl3pPr marL="612000" indent="0">
              <a:buNone/>
              <a:defRPr>
                <a:solidFill>
                  <a:schemeClr val="bg1"/>
                </a:solidFill>
              </a:defRPr>
            </a:lvl3pPr>
            <a:lvl4pPr marL="864000" indent="0">
              <a:buNone/>
              <a:defRPr>
                <a:solidFill>
                  <a:schemeClr val="bg1"/>
                </a:solidFill>
              </a:defRPr>
            </a:lvl4pPr>
            <a:lvl5pPr marL="104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D6B11FC9-151E-6725-EB19-9D8A7FC92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00617792-14B1-C236-0A56-C30A6642D7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0605"/>
      </p:ext>
    </p:extLst>
  </p:cSld>
  <p:clrMapOvr>
    <a:masterClrMapping/>
  </p:clrMapOvr>
  <p:hf sldNum="0"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3D4EC1B-DA93-F027-A7D2-3BFBCB7DA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r>
              <a:rPr lang="sv-SE"/>
              <a:t>Public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7560" y="1668464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15064" y="501649"/>
            <a:ext cx="5719762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5064" y="4011613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3A3A0D58-A6D0-4835-A63A-9AEFA61F27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EEF1B55D-BDF8-1C2C-4CEA-5B488B16A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3C23D423-C633-0E4A-CD71-51B325A981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96883"/>
      </p:ext>
    </p:extLst>
  </p:cSld>
  <p:clrMapOvr>
    <a:masterClrMapping/>
  </p:clrMapOvr>
  <p:hf sldNum="0"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D3E0529-D30C-CD05-B533-EDE9576497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13456DD6-1587-9230-EB40-2540BE35D4C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3738A97-B4D3-B38B-7C7C-383CAFD50F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7345"/>
      </p:ext>
    </p:extLst>
  </p:cSld>
  <p:clrMapOvr>
    <a:masterClrMapping/>
  </p:clrMapOvr>
  <p:hf sldNum="0"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slide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29003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29003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29003E"/>
                </a:solidFill>
              </a:defRPr>
            </a:lvl1pPr>
            <a:lvl2pPr marL="324000" indent="0">
              <a:buNone/>
              <a:defRPr sz="1200">
                <a:solidFill>
                  <a:srgbClr val="29003E"/>
                </a:solidFill>
              </a:defRPr>
            </a:lvl2pPr>
            <a:lvl3pPr marL="612000" indent="0">
              <a:buNone/>
              <a:defRPr sz="1100">
                <a:solidFill>
                  <a:srgbClr val="29003E"/>
                </a:solidFill>
              </a:defRPr>
            </a:lvl3pPr>
            <a:lvl4pPr marL="864000" indent="0">
              <a:buNone/>
              <a:defRPr sz="1050">
                <a:solidFill>
                  <a:srgbClr val="29003E"/>
                </a:solidFill>
              </a:defRPr>
            </a:lvl4pPr>
            <a:lvl5pPr marL="1044000" indent="0">
              <a:buNone/>
              <a:defRPr sz="1050">
                <a:solidFill>
                  <a:srgbClr val="29003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9ADFE7-9D43-A2CB-FF0F-6FBE0966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B938058-199E-809E-6F9B-A58D2F664DD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291110D0-673C-FE59-E525-A7D92C2115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48152"/>
      </p:ext>
    </p:extLst>
  </p:cSld>
  <p:clrMapOvr>
    <a:masterClrMapping/>
  </p:clrMapOvr>
  <p:hf sldNum="0"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29003E"/>
                </a:solidFill>
              </a:defRPr>
            </a:lvl1pPr>
            <a:lvl2pPr marL="324000" indent="0">
              <a:buNone/>
              <a:defRPr>
                <a:solidFill>
                  <a:srgbClr val="29003E"/>
                </a:solidFill>
              </a:defRPr>
            </a:lvl2pPr>
            <a:lvl3pPr marL="612000" indent="0">
              <a:buNone/>
              <a:defRPr>
                <a:solidFill>
                  <a:srgbClr val="29003E"/>
                </a:solidFill>
              </a:defRPr>
            </a:lvl3pPr>
            <a:lvl4pPr marL="864000" indent="0">
              <a:buNone/>
              <a:defRPr>
                <a:solidFill>
                  <a:srgbClr val="29003E"/>
                </a:solidFill>
              </a:defRPr>
            </a:lvl4pPr>
            <a:lvl5pPr marL="1044000" indent="0">
              <a:buNone/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2483102-E628-5B0F-512D-7699257CEC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501F2C-32AF-9FDD-0A67-E7EE24E321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98000"/>
      </p:ext>
    </p:extLst>
  </p:cSld>
  <p:clrMapOvr>
    <a:masterClrMapping/>
  </p:clrMapOvr>
  <p:hf sldNum="0"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6A6E0AD1-6D38-C703-116F-68B434EBDE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E2D1B0B5-BE11-36B6-892B-3D2125CC61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34939"/>
      </p:ext>
    </p:extLst>
  </p:cSld>
  <p:clrMapOvr>
    <a:masterClrMapping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365034FE-D397-E544-E704-A0195506E0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E63C868-0A3A-0027-8236-C92944A462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5681"/>
      </p:ext>
    </p:extLst>
  </p:cSld>
  <p:clrMapOvr>
    <a:masterClrMapping/>
  </p:clrMapOvr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BBBAC44F-34FA-F973-8EE8-1B0FECC817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7CFBD5C-613E-C341-7925-EAE29C33FA0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564430"/>
      </p:ext>
    </p:extLst>
  </p:cSld>
  <p:clrMapOvr>
    <a:masterClrMapping/>
  </p:clrMapOvr>
  <p:hf sldNum="0"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473324-7D8B-B841-0C34-ED32F836B7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EF0C6784-3F5E-834C-7433-53D630772C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83446"/>
      </p:ext>
    </p:extLst>
  </p:cSld>
  <p:clrMapOvr>
    <a:masterClrMapping/>
  </p:clrMapOvr>
  <p:hf sldNum="0"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1A0ABAA-CDC6-66BA-A113-B66EA8AC1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9BFC11F1-1F31-3A44-9922-AF9813708E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09271"/>
      </p:ext>
    </p:extLst>
  </p:cSld>
  <p:clrMapOvr>
    <a:masterClrMapping/>
  </p:clrMapOvr>
  <p:hf sldNum="0"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0D6DC304-6AAE-D464-523D-0D72CEE7B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8C6A1642-4FF3-82E8-2DC3-B17BB187A2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519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B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2B584AB-D701-414C-8B5D-7BC55189B5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1177025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D3D3864-A8E3-479B-82EE-7BF1199F99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445DAC8-E063-E88C-983E-2371E85599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633B534-707D-111A-0356-7603E84E10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41494"/>
      </p:ext>
    </p:extLst>
  </p:cSld>
  <p:clrMapOvr>
    <a:masterClrMapping/>
  </p:clrMapOvr>
  <p:hf sldNum="0"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6C967317-772F-9C23-1141-BBD49042C5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D3E8A0A-6EC7-5D41-12BE-077AADF41B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62510"/>
      </p:ext>
    </p:extLst>
  </p:cSld>
  <p:clrMapOvr>
    <a:masterClrMapping/>
  </p:clrMapOvr>
  <p:hf sldNum="0"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27A06B7-E1BF-B73C-8E60-95CD47EF4C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D826D92-0FC4-5FF0-D745-EC8217F31B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55701"/>
      </p:ext>
    </p:extLst>
  </p:cSld>
  <p:clrMapOvr>
    <a:masterClrMapping/>
  </p:clrMapOvr>
  <p:hf sldNum="0"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29003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167E824D-89E2-143A-FF30-BB907ABB83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15D336B9-7EF7-F570-8B50-C7533D527A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895"/>
      </p:ext>
    </p:extLst>
  </p:cSld>
  <p:clrMapOvr>
    <a:masterClrMapping/>
  </p:clrMapOvr>
  <p:hf sldNum="0"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B4232579-73EB-1620-13E2-887018707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BCA29705-E716-1A87-5B64-85723E0CD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50050"/>
      </p:ext>
    </p:extLst>
  </p:cSld>
  <p:clrMapOvr>
    <a:masterClrMapping/>
  </p:clrMapOvr>
  <p:hf sldNum="0"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368D96F-44F4-0AD0-3B34-943D37E1CB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D0ADC07-3593-947D-8642-27DDC30ED9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798"/>
      </p:ext>
    </p:extLst>
  </p:cSld>
  <p:clrMapOvr>
    <a:masterClrMapping/>
  </p:clrMapOvr>
  <p:hf sldNum="0"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CD027CB1-D12F-B97D-32DC-62EF6BC2C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8FBECFF3-016C-F444-D0FA-9E7F328A95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05065"/>
      </p:ext>
    </p:extLst>
  </p:cSld>
  <p:clrMapOvr>
    <a:masterClrMapping/>
  </p:clrMapOvr>
  <p:hf sldNum="0"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7710DD5-E63F-4208-03B6-F10039DDA7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C16B3E0-5EF0-F2AD-87B6-53510FB5A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35249"/>
      </p:ext>
    </p:extLst>
  </p:cSld>
  <p:clrMapOvr>
    <a:masterClrMapping/>
  </p:clrMapOvr>
  <p:hf sldNum="0"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E0D58B5-575E-0576-FE96-7C21F8C560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4B2C6C-5DB5-E08A-64CA-9C0521F2DE2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18683"/>
      </p:ext>
    </p:extLst>
  </p:cSld>
  <p:clrMapOvr>
    <a:masterClrMapping/>
  </p:clrMapOvr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6DE4EB0-CDC5-7DAF-6882-7A4117C52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A551A780-ADBB-496A-E7E1-4E2065C13F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69571"/>
      </p:ext>
    </p:extLst>
  </p:cSld>
  <p:clrMapOvr>
    <a:masterClrMapping/>
  </p:clrMapOvr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307F9948-61CA-75EE-2B9A-E989B4160F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E02F9D87-E82B-8C64-B8B0-FABDE1AD5A8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A4CDB77-FDE7-1C6C-EA17-B60600A3BE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403F938A-3B9E-3BFC-57BC-E2C78831A3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8A9CA64-CF4B-B88E-54A9-0B3060BA51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44192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56F67E-40A2-432D-8A21-1568C0D9E5F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D4525A84-9A4F-C3A7-6CDF-0D2B3C9584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D18249B-4511-6068-BE3D-2F078A8160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415880"/>
      </p:ext>
    </p:extLst>
  </p:cSld>
  <p:clrMapOvr>
    <a:masterClrMapping/>
  </p:clrMapOvr>
  <p:hf sldNum="0"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A62C99F6-6DB0-A2D9-BABE-1CB676A50EB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FCC7B61C-8C73-06CA-0E2F-89ED6871DCE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DFDABC4F-A5D0-CA4B-EE68-E792C79B1BC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D63E513-7045-2621-CAE2-F46DCEB5AB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8BFFBDBA-94C8-70C0-B5AA-AA33C16C4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CA4EDC0-D27F-A305-5C84-2A7AF33860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39578"/>
      </p:ext>
    </p:extLst>
  </p:cSld>
  <p:clrMapOvr>
    <a:masterClrMapping/>
  </p:clrMapOvr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1ECA5EC1-59CD-3486-5FBF-3F45B863F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5D4CF9FA-4B04-8F7A-7D0D-E03D46506F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17926"/>
      </p:ext>
    </p:extLst>
  </p:cSld>
  <p:clrMapOvr>
    <a:masterClrMapping/>
  </p:clrMapOvr>
  <p:hf sldNum="0" hd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29003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6C0A4A2-D410-B48B-C95E-7FAD67F9B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57F38F80-D152-8DD2-D248-BBC612D185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3084"/>
      </p:ext>
    </p:extLst>
  </p:cSld>
  <p:clrMapOvr>
    <a:masterClrMapping/>
  </p:clrMapOvr>
  <p:hf sldNum="0"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29003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42DEAD81-ECDF-446C-1F1D-2FFF9CF83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E4FFB44-5661-4C9D-A689-2CAC63E06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5320"/>
      </p:ext>
    </p:extLst>
  </p:cSld>
  <p:clrMapOvr>
    <a:masterClrMapping/>
  </p:clrMapOvr>
  <p:hf sldNum="0" hd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53014E-740D-6FE1-9FFF-E344842DF7E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1638"/>
            <a:ext cx="3727450" cy="4419601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EE651097-D0B6-A132-713A-3689B49D2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1250C900-696D-F6E0-AECA-D807E58F9E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87"/>
      </p:ext>
    </p:extLst>
  </p:cSld>
  <p:clrMapOvr>
    <a:masterClrMapping/>
  </p:clrMapOvr>
  <p:hf sldNum="0" hd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898D77-E172-F200-45B4-77B969D1B69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FA8F45-F36B-1CB3-762C-4E2581FF56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29D38639-9081-EEEA-AEE9-86E449D0EF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01396"/>
      </p:ext>
    </p:extLst>
  </p:cSld>
  <p:clrMapOvr>
    <a:masterClrMapping/>
  </p:clrMapOvr>
  <p:hf sldNum="0" hd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E9CD9B-B259-6FB6-3DE2-A69D0BF415E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2753FE5-21BC-BB15-EA9D-CD70315A3A7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D9FE3D1-C41C-7B8D-11AB-FEA161B0D4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AA5E27D2-CB2C-67EB-9A12-522D398D27F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63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2069BB6-FB3A-6BD3-6D0D-13A66F0FB52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4DC31188-9E8B-71BE-1E8B-2C04F83F438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EC9D2510-542E-1599-7011-18A04AAB063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FCB85518-C33F-CF53-5292-C284879CFC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845300F-A7A2-FD6E-395A-234D3A6F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2994"/>
      </p:ext>
    </p:extLst>
  </p:cSld>
  <p:clrMapOvr>
    <a:masterClrMapping/>
  </p:clrMapOvr>
  <p:hf sldNum="0"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68E028A-B518-6BDC-1352-303ACAD550A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380A070E-8B58-A509-6B22-B2190ED9AD0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B7BE7DC-80E7-8B0A-F1A3-5B0CC19CF37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3F1D7AFB-2A00-9363-6637-6CE4927ADCF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400A8E5-2F66-FA12-4966-2363C3061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A41163-C1E3-6E70-F67D-DF7EEE476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521"/>
      </p:ext>
    </p:extLst>
  </p:cSld>
  <p:clrMapOvr>
    <a:masterClrMapping/>
  </p:clrMapOvr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7312CB45-4220-B9F1-E88F-5CF3C9A78CF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BBD38A25-385B-ED92-7BAE-4F09EF0055F1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A6AC20F-9815-6146-9593-31FD01BC35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69543C85-0556-8455-34B9-17796D55E3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FE4DDB17-EC5B-085E-1E6C-AACC36EE82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2C619CFD-EA9B-7F0E-4E74-3F638219A32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7417D12C-F046-2CFF-7359-629399D5A40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D6A1553-65F3-6664-3213-97B23ED7C9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1A3C9180-3E50-6FBB-7EC5-5EE95CC53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C9D38867-280B-A526-ACE4-407082C54C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2932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 </a:t>
            </a:r>
            <a:r>
              <a:rPr lang="en-GB" dirty="0" err="1"/>
              <a:t>pt</a:t>
            </a:r>
            <a:r>
              <a:rPr lang="en-GB" dirty="0"/>
              <a:t>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BBAD6FFE-4D9F-40D6-C5FF-6F7FE1470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2D7692C-35FD-FCB9-F057-8C41E017E3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75680"/>
      </p:ext>
    </p:extLst>
  </p:cSld>
  <p:clrMapOvr>
    <a:masterClrMapping/>
  </p:clrMapOvr>
  <p:hf sldNum="0" hd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4, 5th elem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eapon, knife&#10;&#10;Description automatically generated">
            <a:extLst>
              <a:ext uri="{FF2B5EF4-FFF2-40B4-BE49-F238E27FC236}">
                <a16:creationId xmlns:a16="http://schemas.microsoft.com/office/drawing/2014/main" id="{B481EA16-88A3-B9FD-911B-51AD30FE17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"/>
            <a:ext cx="12193104" cy="685738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24084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5724083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8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FD297AB5-496F-4E29-8C05-AE4B3C5ED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A3FE573-E2A1-25AB-054F-1073235EB6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CC230ED4-8C8D-1349-022B-96EB08DADFD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81111"/>
      </p:ext>
    </p:extLst>
  </p:cSld>
  <p:clrMapOvr>
    <a:masterClrMapping/>
  </p:clrMapOvr>
  <p:hf sldNum="0"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8100DFE-DB1F-E6B7-1A55-82932195541F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0"/>
            <a:ext cx="5715000" cy="9048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CC038BB-91B0-DDC0-54BA-6FA08F50EA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704F6752-8CE8-C28D-4A0F-3ADCF7D3C3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62AC608C-9FC3-80E5-0862-20F92C9189D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8158"/>
      </p:ext>
    </p:extLst>
  </p:cSld>
  <p:clrMapOvr>
    <a:masterClrMapping/>
  </p:clrMapOvr>
  <p:hf sldNum="0" hd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 Title slide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7A5AEFCE-E244-B1D8-1000-5BFCFC5AC5B0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F8EE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8EEE8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GB" sz="5000" dirty="0">
                <a:solidFill>
                  <a:srgbClr val="5C524E"/>
                </a:solidFill>
              </a:defRPr>
            </a:lvl1pPr>
          </a:lstStyle>
          <a:p>
            <a:pPr lvl="0">
              <a:lnSpc>
                <a:spcPct val="82000"/>
              </a:lnSpc>
            </a:pPr>
            <a:r>
              <a:rPr lang="en-US" dirty="0"/>
              <a:t>Longer presentation title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5C524E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5C524E"/>
                </a:solidFill>
              </a:defRPr>
            </a:lvl1pPr>
            <a:lvl2pPr marL="324000" indent="0">
              <a:buNone/>
              <a:defRPr sz="1200">
                <a:solidFill>
                  <a:srgbClr val="5C524E"/>
                </a:solidFill>
              </a:defRPr>
            </a:lvl2pPr>
            <a:lvl3pPr marL="612000" indent="0">
              <a:buNone/>
              <a:defRPr sz="1100">
                <a:solidFill>
                  <a:srgbClr val="5C524E"/>
                </a:solidFill>
              </a:defRPr>
            </a:lvl3pPr>
            <a:lvl4pPr marL="864000" indent="0">
              <a:buNone/>
              <a:defRPr sz="1050">
                <a:solidFill>
                  <a:srgbClr val="5C524E"/>
                </a:solidFill>
              </a:defRPr>
            </a:lvl4pPr>
            <a:lvl5pPr marL="1044000" indent="0">
              <a:buNone/>
              <a:defRPr sz="1050">
                <a:solidFill>
                  <a:srgbClr val="5C524E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4E3677-7745-2538-F4E9-44E2FB9A70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8B81AEF8-E105-1CFC-62F6-62CE10E77F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11787DB5-C6E7-0FCB-BC72-00A4B227FE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99612"/>
      </p:ext>
    </p:extLst>
  </p:cSld>
  <p:clrMapOvr>
    <a:masterClrMapping/>
  </p:clrMapOvr>
  <p:hf sldNum="0" hd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2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5710440" cy="20796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C35EB48-BA48-412E-95B3-5024F5D225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505" y="4011614"/>
            <a:ext cx="3733798" cy="2079624"/>
          </a:xfrm>
        </p:spPr>
        <p:txBody>
          <a:bodyPr/>
          <a:lstStyle>
            <a:lvl1pPr marL="0" indent="0">
              <a:buNone/>
              <a:defRPr>
                <a:solidFill>
                  <a:srgbClr val="5C524E"/>
                </a:solidFill>
              </a:defRPr>
            </a:lvl1pPr>
            <a:lvl2pPr marL="324000" indent="0">
              <a:buNone/>
              <a:defRPr>
                <a:solidFill>
                  <a:srgbClr val="5C524E"/>
                </a:solidFill>
              </a:defRPr>
            </a:lvl2pPr>
            <a:lvl3pPr marL="612000" indent="0">
              <a:buNone/>
              <a:defRPr>
                <a:solidFill>
                  <a:srgbClr val="5C524E"/>
                </a:solidFill>
              </a:defRPr>
            </a:lvl3pPr>
            <a:lvl4pPr marL="864000" indent="0">
              <a:buNone/>
              <a:defRPr>
                <a:solidFill>
                  <a:srgbClr val="5C524E"/>
                </a:solidFill>
              </a:defRPr>
            </a:lvl4pPr>
            <a:lvl5pPr marL="1044000" indent="0">
              <a:buNone/>
              <a:defRPr>
                <a:solidFill>
                  <a:srgbClr val="5C524E"/>
                </a:solidFill>
              </a:defRPr>
            </a:lvl5pPr>
          </a:lstStyle>
          <a:p>
            <a:pPr lvl="0"/>
            <a:r>
              <a:rPr lang="en-US" dirty="0"/>
              <a:t>Body copy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298D847A-49A1-9A3B-987D-D88366EEC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E928988-C1FF-98F2-390A-E470B7FC5C1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75715"/>
      </p:ext>
    </p:extLst>
  </p:cSld>
  <p:clrMapOvr>
    <a:masterClrMapping/>
  </p:clrMapOvr>
  <p:hf sldNum="0"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 3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0F96AF3-13AC-4ADD-8AAB-8AA382076B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6505" y="1658250"/>
            <a:ext cx="7713220" cy="3264588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5000">
                <a:solidFill>
                  <a:srgbClr val="5C524E"/>
                </a:solidFill>
              </a:defRPr>
            </a:lvl1pPr>
          </a:lstStyle>
          <a:p>
            <a:r>
              <a:rPr lang="en-US" dirty="0"/>
              <a:t>Chapter titles</a:t>
            </a:r>
            <a:br>
              <a:rPr lang="en-US" dirty="0"/>
            </a:br>
            <a:r>
              <a:rPr lang="en-US" dirty="0"/>
              <a:t>50pt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D96EB6E-57C7-4AF7-9EF3-14F216F28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505" y="501649"/>
            <a:ext cx="11688321" cy="9191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6000"/>
              </a:lnSpc>
              <a:buNone/>
              <a:defRPr sz="34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Chapter number 34pt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146E6EB5-5DB7-C09C-3C6F-6456A95F35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255E4BB8-F94D-2C75-1E6B-B126E96AC9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87713"/>
      </p:ext>
    </p:extLst>
  </p:cSld>
  <p:clrMapOvr>
    <a:masterClrMapping/>
  </p:clrMapOvr>
  <p:hf sldNum="0"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E4E5FA4-F0B3-4982-84E3-D7F170E32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1671638"/>
            <a:ext cx="5716588" cy="3251200"/>
          </a:xfrm>
        </p:spPr>
        <p:txBody>
          <a:bodyPr/>
          <a:lstStyle>
            <a:lvl1pPr>
              <a:defRPr sz="8000"/>
            </a:lvl1pPr>
          </a:lstStyle>
          <a:p>
            <a:r>
              <a:rPr lang="en-US" dirty="0"/>
              <a:t>Agenda headline</a:t>
            </a:r>
            <a:br>
              <a:rPr lang="en-US" dirty="0"/>
            </a:br>
            <a:r>
              <a:rPr lang="en-US" dirty="0"/>
              <a:t>80pt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3E079F-DACA-43CC-BBA2-5616C436A6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21538" y="1671638"/>
            <a:ext cx="4713287" cy="4419600"/>
          </a:xfrm>
        </p:spPr>
        <p:txBody>
          <a:bodyPr/>
          <a:lstStyle>
            <a:lvl1pPr marL="342000" indent="-342000">
              <a:spcBef>
                <a:spcPts val="200"/>
              </a:spcBef>
              <a:defRPr sz="2400"/>
            </a:lvl1pPr>
            <a:lvl2pPr marL="684000">
              <a:spcBef>
                <a:spcPts val="200"/>
              </a:spcBef>
              <a:defRPr sz="2000"/>
            </a:lvl2pPr>
            <a:lvl3pPr marL="900000">
              <a:spcBef>
                <a:spcPts val="200"/>
              </a:spcBef>
              <a:defRPr sz="1800"/>
            </a:lvl3pPr>
            <a:lvl4pPr marL="1152000" indent="-216000">
              <a:spcBef>
                <a:spcPts val="200"/>
              </a:spcBef>
              <a:defRPr sz="1600"/>
            </a:lvl4pPr>
            <a:lvl5pPr marL="1368000" indent="-216000">
              <a:spcBef>
                <a:spcPts val="200"/>
              </a:spcBef>
              <a:defRPr sz="1600"/>
            </a:lvl5pPr>
          </a:lstStyle>
          <a:p>
            <a:pPr lvl="0"/>
            <a:r>
              <a:rPr lang="en-US" dirty="0"/>
              <a:t>Bullet list 24pt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EA49042-0994-9C91-B991-79963AC261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06676E9-67DC-089A-2009-F1C8CEA7BA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1442"/>
      </p:ext>
    </p:extLst>
  </p:cSld>
  <p:clrMapOvr>
    <a:masterClrMapping/>
  </p:clrMapOvr>
  <p:hf sldNum="0" hd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4E0D8DF-3C92-ABD3-0227-8E61DE537D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97F063AC-9E7C-C8AC-D2BE-03C6A6D701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56020"/>
      </p:ext>
    </p:extLst>
  </p:cSld>
  <p:clrMapOvr>
    <a:masterClrMapping/>
  </p:clrMapOvr>
  <p:hf sldNum="0"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91942FAD-B796-E8EB-518C-9994349AFA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90D31EA6-4DB3-EBAD-7BF7-044C4823787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22791"/>
      </p:ext>
    </p:extLst>
  </p:cSld>
  <p:clrMapOvr>
    <a:masterClrMapping/>
  </p:clrMapOvr>
  <p:hf sldNum="0"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19825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D1F06310-E543-2A97-7FA9-A5AD8D7A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E8017096-D4FC-EBFD-C0A7-9521EABF50A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92297"/>
      </p:ext>
    </p:extLst>
  </p:cSld>
  <p:clrMapOvr>
    <a:masterClrMapping/>
  </p:clrMapOvr>
  <p:hf sldNum="0"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5" y="0"/>
            <a:ext cx="79597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46505" y="1671639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72C4CED-D235-622E-00EF-5606CEFDBF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C9E12EA-40D9-C15B-7C74-C6B8C71987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41566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DC5A1BC4-883C-4448-91CD-13435D561B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770EDE-71C4-418B-8CA7-89BC85BB26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E353885-DE7C-4AB4-AEB8-5C399C9373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C85A8D-061F-4FDE-B7B3-397517EF0E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chemeClr val="bg1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2595CCAF-2BB2-3ACC-CD43-444D830A0B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75C19D68-1E19-ABCC-F1EF-5A261BB22E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9240"/>
      </p:ext>
    </p:extLst>
  </p:cSld>
  <p:clrMapOvr>
    <a:masterClrMapping/>
  </p:clrMapOvr>
  <p:hf sldNum="0" hd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big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7964488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9878" y="501649"/>
            <a:ext cx="3734946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08963" y="1671638"/>
            <a:ext cx="3734946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5F07A331-BFEF-48B8-264D-7D87C8ED18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8EFBA8B-DDA4-F37E-0421-1A44DE2F9E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54201"/>
      </p:ext>
    </p:extLst>
  </p:cSld>
  <p:clrMapOvr>
    <a:masterClrMapping/>
  </p:clrMapOvr>
  <p:hf sldNum="0"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and 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3727450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97ACF4-2EE6-40B9-A985-FBA0FF2AE0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10552" y="1671639"/>
            <a:ext cx="3734944" cy="3251199"/>
          </a:xfrm>
        </p:spPr>
        <p:txBody>
          <a:bodyPr/>
          <a:lstStyle>
            <a:lvl1pPr marL="0" indent="0">
              <a:lnSpc>
                <a:spcPct val="84000"/>
              </a:lnSpc>
              <a:buNone/>
              <a:defRPr sz="5000">
                <a:latin typeface="+mj-lt"/>
              </a:defRPr>
            </a:lvl1pPr>
            <a:lvl2pPr marL="324000" indent="0">
              <a:buNone/>
              <a:defRPr>
                <a:latin typeface="+mj-lt"/>
              </a:defRPr>
            </a:lvl2pPr>
            <a:lvl3pPr marL="612000" indent="0">
              <a:buNone/>
              <a:defRPr>
                <a:latin typeface="+mj-lt"/>
              </a:defRPr>
            </a:lvl3pPr>
            <a:lvl4pPr marL="864000" indent="0">
              <a:buNone/>
              <a:defRPr>
                <a:latin typeface="+mj-lt"/>
              </a:defRPr>
            </a:lvl4pPr>
            <a:lvl5pPr marL="10440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Key message</a:t>
            </a:r>
            <a:br>
              <a:rPr lang="en-US" dirty="0"/>
            </a:br>
            <a:r>
              <a:rPr lang="en-US" dirty="0"/>
              <a:t>50pt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6CBC9E15-047F-1F19-FDCB-F533D4F41F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BC52D7EA-2A05-29A4-2525-A65945E0BF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763336"/>
      </p:ext>
    </p:extLst>
  </p:cSld>
  <p:clrMapOvr>
    <a:masterClrMapping/>
  </p:clrMapOvr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32276" y="0"/>
            <a:ext cx="372745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4938" y="1671638"/>
            <a:ext cx="3727450" cy="2082800"/>
          </a:xfrm>
        </p:spPr>
        <p:txBody>
          <a:bodyPr/>
          <a:lstStyle>
            <a:lvl1pPr>
              <a:defRPr lang="en-GB" sz="5000" kern="1200" dirty="0">
                <a:solidFill>
                  <a:srgbClr val="5C524E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Headline 50pt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26D1E1-DC69-412D-85A7-D3027DA7DF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12115" y="1671638"/>
            <a:ext cx="3734947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A3D4B0BD-57BC-8690-8693-90CD59937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7F3993-BF69-9273-7F69-4926FBD027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04705"/>
      </p:ext>
    </p:extLst>
  </p:cSld>
  <p:clrMapOvr>
    <a:masterClrMapping/>
  </p:clrMapOvr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11680824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5D7DCE2B-53BB-7451-662C-2DA3C47F0D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A726A6A1-4420-40B9-1590-08FECDAB3E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31664"/>
      </p:ext>
    </p:extLst>
  </p:cSld>
  <p:clrMapOvr>
    <a:masterClrMapping/>
  </p:clrMapOvr>
  <p:hf sldNum="0"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7705725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208963" y="1671638"/>
            <a:ext cx="3725862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0C54894-553D-6621-04F0-54A1545A1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6CA1AC64-144F-716D-A536-2E48E4ADDC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90605"/>
      </p:ext>
    </p:extLst>
  </p:cSld>
  <p:clrMapOvr>
    <a:masterClrMapping/>
  </p:clrMapOvr>
  <p:hf sldNum="0"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2275" y="1671638"/>
            <a:ext cx="7702550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4A8524B7-C0EF-ABE5-C0EC-80EE821DA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DB2A076F-61D2-67C2-C491-635B927B4C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27166"/>
      </p:ext>
    </p:extLst>
  </p:cSld>
  <p:clrMapOvr>
    <a:masterClrMapping/>
  </p:clrMapOvr>
  <p:hf sldNum="0"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3BB08B24-42EF-2249-027C-6A22F523CB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B29DFBBC-12F4-85E4-4C33-4EDA8E39C7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953572"/>
      </p:ext>
    </p:extLst>
  </p:cSld>
  <p:clrMapOvr>
    <a:masterClrMapping/>
  </p:clrMapOvr>
  <p:hf sldNum="0"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half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130CDAC-89EC-45B9-AEFC-CEA850101C3F}"/>
              </a:ext>
            </a:extLst>
          </p:cNvPr>
          <p:cNvSpPr/>
          <p:nvPr/>
        </p:nvSpPr>
        <p:spPr>
          <a:xfrm>
            <a:off x="0" y="1"/>
            <a:ext cx="597217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4716464" cy="919163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4716464" cy="4419600"/>
          </a:xfrm>
        </p:spPr>
        <p:txBody>
          <a:bodyPr/>
          <a:lstStyle>
            <a:lvl1pPr>
              <a:defRPr>
                <a:solidFill>
                  <a:srgbClr val="29003E"/>
                </a:solidFill>
              </a:defRPr>
            </a:lvl1pPr>
            <a:lvl2pPr>
              <a:defRPr>
                <a:solidFill>
                  <a:srgbClr val="29003E"/>
                </a:solidFill>
              </a:defRPr>
            </a:lvl2pPr>
            <a:lvl3pPr>
              <a:defRPr>
                <a:solidFill>
                  <a:srgbClr val="29003E"/>
                </a:solidFill>
              </a:defRPr>
            </a:lvl3pPr>
            <a:lvl4pPr>
              <a:defRPr>
                <a:solidFill>
                  <a:srgbClr val="29003E"/>
                </a:solidFill>
              </a:defRPr>
            </a:lvl4pPr>
            <a:lvl5pPr>
              <a:defRPr>
                <a:solidFill>
                  <a:srgbClr val="29003E"/>
                </a:solidFill>
              </a:defRPr>
            </a:lvl5pPr>
          </a:lstStyle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055424FC-FB99-4931-9712-36B6C6D50E4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19823" y="1671638"/>
            <a:ext cx="571500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75587DC8-E74B-1F3A-E19D-FDBCB1510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D226543F-8908-13AF-8D7D-D2ACB11CD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74428"/>
      </p:ext>
    </p:extLst>
  </p:cSld>
  <p:clrMapOvr>
    <a:masterClrMapping/>
  </p:clrMapOvr>
  <p:hf sldNum="0"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1F90D42-6076-4A97-B250-2E4186A76B6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5DAA6F-9902-485B-9005-BC0B163651B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4419600"/>
          </a:xfrm>
        </p:spPr>
        <p:txBody>
          <a:bodyPr/>
          <a:lstStyle/>
          <a:p>
            <a:pPr lvl="0"/>
            <a:r>
              <a:rPr lang="en-US" dirty="0"/>
              <a:t>Bullet list 20pt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42DA6F0F-5C50-FDBC-1657-506E43B962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40005122-C9BF-68A9-026E-C954050977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4577"/>
      </p:ext>
    </p:extLst>
  </p:cSld>
  <p:clrMapOvr>
    <a:masterClrMapping/>
  </p:clrMapOvr>
  <p:hf sldNum="0"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3999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846733A-F895-4C65-9F6A-D3CC2F2F521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29100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BED51153-4066-4E4E-A71D-0D1A8593A9C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204201" y="1671638"/>
            <a:ext cx="3727451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3E49A61-B659-B47B-79EF-9CF11BDF3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F820AF0-60D1-D383-5746-FE931668455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32275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9831C04-F989-8336-C3EE-3E6ECD9F20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10552" y="5182740"/>
            <a:ext cx="3727450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Bildobjekt 16" descr="palettR">
            <a:extLst>
              <a:ext uri="{FF2B5EF4-FFF2-40B4-BE49-F238E27FC236}">
                <a16:creationId xmlns:a16="http://schemas.microsoft.com/office/drawing/2014/main" id="{EABDB764-38C5-E629-B839-BBFE8C48E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9" name="Bildobjekt 18" descr="palettD">
            <a:extLst>
              <a:ext uri="{FF2B5EF4-FFF2-40B4-BE49-F238E27FC236}">
                <a16:creationId xmlns:a16="http://schemas.microsoft.com/office/drawing/2014/main" id="{70E6FFDA-9C94-DD07-94F4-A91A6E2026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76786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5th element"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AA93FD00-A514-E90D-43C7-92DB1AF294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F7357C76-054A-1F88-2F47-A5E15FD606FC}"/>
              </a:ext>
            </a:extLst>
          </p:cNvPr>
          <p:cNvSpPr/>
          <p:nvPr userDrawn="1"/>
        </p:nvSpPr>
        <p:spPr>
          <a:xfrm>
            <a:off x="10483702" y="6091238"/>
            <a:ext cx="1708298" cy="766762"/>
          </a:xfrm>
          <a:prstGeom prst="rect">
            <a:avLst/>
          </a:prstGeom>
          <a:solidFill>
            <a:srgbClr val="2900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5F59DF-F975-4921-8AD6-422C476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BF0FF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B69AB9-B4EC-4FB0-AA6D-23738E48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r>
              <a:rPr lang="en-GB"/>
              <a:t>Public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3D1D61-5417-44F9-8850-9D39A5E2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4E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76AF130-93B3-49A0-8625-F9504ACA69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3999" y="1671638"/>
            <a:ext cx="9694863" cy="2091424"/>
          </a:xfrm>
        </p:spPr>
        <p:txBody>
          <a:bodyPr anchor="t">
            <a:noAutofit/>
          </a:bodyPr>
          <a:lstStyle>
            <a:lvl1pPr algn="l">
              <a:lnSpc>
                <a:spcPct val="82000"/>
              </a:lnSpc>
              <a:defRPr sz="8000">
                <a:solidFill>
                  <a:srgbClr val="F4E0FF"/>
                </a:solidFill>
              </a:defRPr>
            </a:lvl1pPr>
          </a:lstStyle>
          <a:p>
            <a:r>
              <a:rPr lang="en-US" dirty="0"/>
              <a:t>Presentation title 80pt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5596F71-CBEB-4F96-91B7-201249776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4000" y="4017962"/>
            <a:ext cx="5715000" cy="90487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lang="en-GB" sz="2400" dirty="0">
                <a:solidFill>
                  <a:srgbClr val="F4E0FF"/>
                </a:solidFill>
              </a:defRPr>
            </a:lvl1pPr>
          </a:lstStyle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r>
              <a:rPr lang="en-US" dirty="0"/>
              <a:t>Sub-headline 24pt</a:t>
            </a:r>
            <a:endParaRPr lang="en-GB" dirty="0"/>
          </a:p>
          <a:p>
            <a:pPr marL="306000" lvl="0" indent="-306000">
              <a:lnSpc>
                <a:spcPct val="106000"/>
              </a:lnSpc>
              <a:spcBef>
                <a:spcPts val="600"/>
              </a:spcBef>
            </a:pP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74E3EDE-FFCA-4393-BECD-3B014C28B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5186362"/>
            <a:ext cx="2727325" cy="904876"/>
          </a:xfrm>
        </p:spPr>
        <p:txBody>
          <a:bodyPr/>
          <a:lstStyle>
            <a:lvl1pPr marL="0" indent="0">
              <a:buNone/>
              <a:defRPr sz="1400">
                <a:solidFill>
                  <a:srgbClr val="F4E0FF"/>
                </a:solidFill>
              </a:defRPr>
            </a:lvl1pPr>
            <a:lvl2pPr marL="324000" indent="0">
              <a:buNone/>
              <a:defRPr sz="1200">
                <a:solidFill>
                  <a:srgbClr val="F4E0FF"/>
                </a:solidFill>
              </a:defRPr>
            </a:lvl2pPr>
            <a:lvl3pPr marL="612000" indent="0">
              <a:buNone/>
              <a:defRPr sz="1100">
                <a:solidFill>
                  <a:srgbClr val="F4E0FF"/>
                </a:solidFill>
              </a:defRPr>
            </a:lvl3pPr>
            <a:lvl4pPr marL="864000" indent="0">
              <a:buNone/>
              <a:defRPr sz="1050">
                <a:solidFill>
                  <a:srgbClr val="F4E0FF"/>
                </a:solidFill>
              </a:defRPr>
            </a:lvl4pPr>
            <a:lvl5pPr marL="1044000" indent="0">
              <a:buNone/>
              <a:defRPr sz="1050">
                <a:solidFill>
                  <a:srgbClr val="F4E0FF"/>
                </a:solidFill>
              </a:defRPr>
            </a:lvl5pPr>
          </a:lstStyle>
          <a:p>
            <a:pPr lvl="0"/>
            <a:r>
              <a:rPr lang="en-GB" dirty="0"/>
              <a:t>Metadata or body copy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B93C2E-80B8-17B2-2FC3-4C5A631CB5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3812" y="6077138"/>
            <a:ext cx="3101683" cy="536400"/>
          </a:xfrm>
          <a:prstGeom prst="rect">
            <a:avLst/>
          </a:prstGeom>
        </p:spPr>
      </p:pic>
      <p:pic>
        <p:nvPicPr>
          <p:cNvPr id="16" name="Bildobjekt 15" descr="palettR">
            <a:extLst>
              <a:ext uri="{FF2B5EF4-FFF2-40B4-BE49-F238E27FC236}">
                <a16:creationId xmlns:a16="http://schemas.microsoft.com/office/drawing/2014/main" id="{693B7F33-1AB1-0C2C-F7CA-14B917F217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91DBCE9F-049C-E3A5-0660-091DA51523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59300"/>
      </p:ext>
    </p:extLst>
  </p:cSld>
  <p:clrMapOvr>
    <a:masterClrMapping/>
  </p:clrMapOvr>
  <p:hf sldNum="0" hd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with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605719-2CEC-4887-B7FB-073611B453E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4000" y="1671638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8438E891-26DE-44C9-A330-1933CCFDC88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243262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DFC79A50-41D8-4098-986E-C45B6362AB19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232524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BED34BED-DDC8-4E85-B4F8-5D20EA61303D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206796" y="1666230"/>
            <a:ext cx="2727326" cy="3251200"/>
          </a:xfrm>
        </p:spPr>
        <p:txBody>
          <a:bodyPr/>
          <a:lstStyle>
            <a:lvl1pPr marL="216000" indent="-216000">
              <a:spcBef>
                <a:spcPts val="0"/>
              </a:spcBef>
              <a:defRPr sz="1400"/>
            </a:lvl1pPr>
            <a:lvl2pPr marL="432000" indent="-180000">
              <a:spcBef>
                <a:spcPts val="0"/>
              </a:spcBef>
              <a:defRPr sz="1200"/>
            </a:lvl2pPr>
            <a:lvl3pPr marL="576000" indent="-144000">
              <a:spcBef>
                <a:spcPts val="0"/>
              </a:spcBef>
              <a:defRPr sz="1100"/>
            </a:lvl3pPr>
            <a:lvl4pPr marL="720000" indent="-144000">
              <a:spcBef>
                <a:spcPts val="0"/>
              </a:spcBef>
              <a:defRPr sz="1050"/>
            </a:lvl4pPr>
            <a:lvl5pPr marL="864000" indent="-144000">
              <a:spcBef>
                <a:spcPts val="0"/>
              </a:spcBef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C77BADBB-549C-3332-18DE-B86A4E0AAA2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91EBAD-686B-D1C1-6BB3-78414124BC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43262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5103730B-A1B2-6904-8486-8CCE65DE1CA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32525" y="5194343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01B100A9-90B9-2621-740E-A5AC0354550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1786" y="5184775"/>
            <a:ext cx="2727325" cy="896896"/>
          </a:xfrm>
        </p:spPr>
        <p:txBody>
          <a:bodyPr/>
          <a:lstStyle>
            <a:lvl1pPr marL="216000" indent="-216000">
              <a:defRPr sz="1400"/>
            </a:lvl1pPr>
            <a:lvl2pPr marL="432000" indent="-180000">
              <a:defRPr sz="1200"/>
            </a:lvl2pPr>
            <a:lvl3pPr marL="576000" indent="-144000">
              <a:defRPr sz="1100"/>
            </a:lvl3pPr>
            <a:lvl4pPr marL="720000" indent="-144000">
              <a:defRPr sz="1050"/>
            </a:lvl4pPr>
            <a:lvl5pPr marL="864000" indent="-144000">
              <a:defRPr sz="1050"/>
            </a:lvl5pPr>
          </a:lstStyle>
          <a:p>
            <a:pPr lvl="0"/>
            <a:r>
              <a:rPr lang="en-US" dirty="0"/>
              <a:t>Bullet list 14pt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27A20EB3-7D2D-8F25-EF5D-92FAD4AE4F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8" name="Bildobjekt 17" descr="palettD">
            <a:extLst>
              <a:ext uri="{FF2B5EF4-FFF2-40B4-BE49-F238E27FC236}">
                <a16:creationId xmlns:a16="http://schemas.microsoft.com/office/drawing/2014/main" id="{F7F01FDF-B5FC-6FDB-F7A9-02398CFFB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50270"/>
      </p:ext>
    </p:extLst>
  </p:cSld>
  <p:clrMapOvr>
    <a:masterClrMapping/>
  </p:clrMapOvr>
  <p:hf sldNum="0"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Bildobjekt 9" descr="palettR">
            <a:extLst>
              <a:ext uri="{FF2B5EF4-FFF2-40B4-BE49-F238E27FC236}">
                <a16:creationId xmlns:a16="http://schemas.microsoft.com/office/drawing/2014/main" id="{0BD522CC-36C4-32E4-D43B-8E367DD25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2" name="Bildobjekt 11" descr="palettD">
            <a:extLst>
              <a:ext uri="{FF2B5EF4-FFF2-40B4-BE49-F238E27FC236}">
                <a16:creationId xmlns:a16="http://schemas.microsoft.com/office/drawing/2014/main" id="{99EF17AA-A5A7-ED0E-CBBC-CBB8D9B535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35282"/>
      </p:ext>
    </p:extLst>
  </p:cSld>
  <p:clrMapOvr>
    <a:masterClrMapping/>
  </p:clrMapOvr>
  <p:hf sldNum="0"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8FB479-2C77-4816-AEA8-DBFC178BDD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8000">
                <a:solidFill>
                  <a:srgbClr val="5C524E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“Quotation or </a:t>
            </a:r>
            <a:br>
              <a:rPr lang="en-GB" dirty="0"/>
            </a:br>
            <a:r>
              <a:rPr lang="en-GB" dirty="0"/>
              <a:t>key messages</a:t>
            </a:r>
            <a:br>
              <a:rPr lang="en-GB" dirty="0"/>
            </a:br>
            <a:r>
              <a:rPr lang="en-GB" dirty="0"/>
              <a:t>80pt”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AABA186F-57A6-B970-86D8-6096BE8305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7D334F4C-AAA1-A8FA-0B23-4CA004359C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89778"/>
      </p:ext>
    </p:extLst>
  </p:cSld>
  <p:clrMapOvr>
    <a:masterClrMapping/>
  </p:clrMapOvr>
  <p:hf sldNum="0"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nger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B60F13A-49BA-4119-A528-4238D0D4D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4D096F-DCA9-4F5C-A961-5334BADC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1E26A2-165B-4EBF-BA79-3606BE938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90D7A-42F6-4388-8C1A-CAFD292D7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EE7126B-0476-44E2-A783-04415DFEA0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646" y="2835275"/>
            <a:ext cx="10689168" cy="325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2000"/>
              </a:lnSpc>
              <a:buNone/>
              <a:defRPr sz="5000">
                <a:solidFill>
                  <a:srgbClr val="5C524E"/>
                </a:solidFill>
                <a:latin typeface="Telia Sans Mediu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“Longer quotations or key messages 50pt”</a:t>
            </a:r>
          </a:p>
        </p:txBody>
      </p:sp>
      <p:pic>
        <p:nvPicPr>
          <p:cNvPr id="12" name="Bildobjekt 11" descr="palettR">
            <a:extLst>
              <a:ext uri="{FF2B5EF4-FFF2-40B4-BE49-F238E27FC236}">
                <a16:creationId xmlns:a16="http://schemas.microsoft.com/office/drawing/2014/main" id="{E21CADDB-5DE7-CB27-4C47-9AC7B90F2B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4" name="Bildobjekt 13" descr="palettD">
            <a:extLst>
              <a:ext uri="{FF2B5EF4-FFF2-40B4-BE49-F238E27FC236}">
                <a16:creationId xmlns:a16="http://schemas.microsoft.com/office/drawing/2014/main" id="{89AF6CEE-3D18-94F7-BBA4-B197E0BC36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3811"/>
      </p:ext>
    </p:extLst>
  </p:cSld>
  <p:clrMapOvr>
    <a:masterClrMapping/>
  </p:clrMapOvr>
  <p:hf sldNum="0"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9824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8118372-A651-4949-91D5-5422FC3B61B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637021" y="6289317"/>
            <a:ext cx="308474" cy="324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
              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000" y="501649"/>
            <a:ext cx="5718178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43CE7B1-BFE2-003A-C7A6-2A8562839B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167670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4" name="Bildobjekt 13" descr="palettR">
            <a:extLst>
              <a:ext uri="{FF2B5EF4-FFF2-40B4-BE49-F238E27FC236}">
                <a16:creationId xmlns:a16="http://schemas.microsoft.com/office/drawing/2014/main" id="{511051D0-6855-0CA7-222F-3C69F3A02D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6" name="Bildobjekt 15" descr="palettD">
            <a:extLst>
              <a:ext uri="{FF2B5EF4-FFF2-40B4-BE49-F238E27FC236}">
                <a16:creationId xmlns:a16="http://schemas.microsoft.com/office/drawing/2014/main" id="{3CEF5701-4268-6B8C-AAAD-F940831DDA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72641"/>
      </p:ext>
    </p:extLst>
  </p:cSld>
  <p:clrMapOvr>
    <a:masterClrMapping/>
  </p:clrMapOvr>
  <p:hf sldNum="0"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D854124-9E02-4C30-B224-6D1F895ADF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4763" y="0"/>
            <a:ext cx="5972176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9825" y="501649"/>
            <a:ext cx="5714999" cy="919163"/>
          </a:xfrm>
        </p:spPr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2B7B10E-0697-F07A-C213-61D1A4E56E9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9824" y="1671638"/>
            <a:ext cx="3729039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F1515D5D-F7C3-0F4E-AEF8-B6AB331C9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045C10C7-CF48-2535-636F-986B52A63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564"/>
      </p:ext>
    </p:extLst>
  </p:cSld>
  <p:clrMapOvr>
    <a:masterClrMapping/>
  </p:clrMapOvr>
  <p:hf sldNum="0"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wo content"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E965880-3A18-3DF7-0A20-EFBB09A339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5724083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CE1AF4C7-F59B-27DB-34BE-7D1A73D2EC2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21413" y="1666876"/>
            <a:ext cx="571341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Bildobjekt 12" descr="palettR">
            <a:extLst>
              <a:ext uri="{FF2B5EF4-FFF2-40B4-BE49-F238E27FC236}">
                <a16:creationId xmlns:a16="http://schemas.microsoft.com/office/drawing/2014/main" id="{0E587C4C-1FBF-8961-48F5-3A63C86F5B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5" name="Bildobjekt 14" descr="palettD">
            <a:extLst>
              <a:ext uri="{FF2B5EF4-FFF2-40B4-BE49-F238E27FC236}">
                <a16:creationId xmlns:a16="http://schemas.microsoft.com/office/drawing/2014/main" id="{59ADB38D-D4C8-B950-A129-672196901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874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Content Placeholder 8">
            <a:extLst>
              <a:ext uri="{FF2B5EF4-FFF2-40B4-BE49-F238E27FC236}">
                <a16:creationId xmlns:a16="http://schemas.microsoft.com/office/drawing/2014/main" id="{884BC245-1EDD-1704-D313-A5F98364340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5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A784DF59-3F42-BB33-CF23-2FBC10763D6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224780" y="1671638"/>
            <a:ext cx="3734945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F240849D-08C5-A473-AB4D-DEA8A8FA3CD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208963" y="1671638"/>
            <a:ext cx="3729037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0D99A3EB-A76C-B88A-3BCC-D812DE5572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A5CFCA3F-B876-E41A-BFC7-0F54E23856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33971"/>
      </p:ext>
    </p:extLst>
  </p:cSld>
  <p:clrMapOvr>
    <a:masterClrMapping/>
  </p:clrMapOvr>
  <p:hf sldNum="0" hd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42F4EE0D-5EAC-37A7-B4ED-4E72724533A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BEAC441-2FF8-E0CB-630B-E230B3C536F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F9FAF6BA-0B3A-07B7-C4C1-5B274B2F8376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CECCECC8-1D3F-8260-1620-422F6B71760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4419600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5" name="Bildobjekt 14" descr="palettR">
            <a:extLst>
              <a:ext uri="{FF2B5EF4-FFF2-40B4-BE49-F238E27FC236}">
                <a16:creationId xmlns:a16="http://schemas.microsoft.com/office/drawing/2014/main" id="{6D6B6D07-BEF4-DEE0-4274-99F090CA46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7" name="Bildobjekt 16" descr="palettD">
            <a:extLst>
              <a:ext uri="{FF2B5EF4-FFF2-40B4-BE49-F238E27FC236}">
                <a16:creationId xmlns:a16="http://schemas.microsoft.com/office/drawing/2014/main" id="{92511854-7350-09E2-ADCA-19E3BF882F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27909"/>
      </p:ext>
    </p:extLst>
  </p:cSld>
  <p:clrMapOvr>
    <a:masterClrMapping/>
  </p:clrMapOvr>
  <p:hf sldNum="0"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cumentation, four content and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24BDC-FDC7-4A5B-AD9C-D652852AC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Headline 34pt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79F86-BCB9-48E7-84FF-D786C3F5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1B38B-24F2-468E-B892-A4748B476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90789F-D0DE-407A-83E7-451EAF122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6E9BD259-1940-F726-2821-8DB3F6558BE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6506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0CAF7B6-CDF0-7AF8-BD5F-5516EBCE72E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35768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D4E4DFE8-A4F7-F282-5250-C5CC43ACD28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25030" y="1671638"/>
            <a:ext cx="2734820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FA9BB17D-93A1-D421-C426-35F7EB4C56A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14292" y="1671638"/>
            <a:ext cx="2731202" cy="3271878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85FD1C3E-7F3A-0CD8-D8E7-5725E407AEB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4000" y="5194343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9DB63766-96DA-0BB5-F885-844574EA83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30563" y="5202248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4671384B-7218-18E7-469E-C0579E65355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5202402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A29A1731-ECCB-F1F8-ECC7-94113C139F1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499" y="5184775"/>
            <a:ext cx="2727325" cy="896896"/>
          </a:xfrm>
        </p:spPr>
        <p:txBody>
          <a:bodyPr/>
          <a:lstStyle>
            <a:lvl1pPr marL="180000" indent="-180000">
              <a:defRPr sz="1200"/>
            </a:lvl1pPr>
            <a:lvl2pPr marL="360000" indent="-180000">
              <a:defRPr sz="1100"/>
            </a:lvl2pPr>
            <a:lvl3pPr marL="540000" indent="-180000">
              <a:defRPr sz="1050"/>
            </a:lvl3pPr>
            <a:lvl4pPr marL="720000">
              <a:defRPr sz="1000"/>
            </a:lvl4pPr>
            <a:lvl5pPr marL="900000">
              <a:defRPr sz="1000"/>
            </a:lvl5pPr>
          </a:lstStyle>
          <a:p>
            <a:pPr lvl="0"/>
            <a:r>
              <a:rPr lang="en-US" dirty="0"/>
              <a:t>Bullet list 12pt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1" name="Bildobjekt 10" descr="palettR">
            <a:extLst>
              <a:ext uri="{FF2B5EF4-FFF2-40B4-BE49-F238E27FC236}">
                <a16:creationId xmlns:a16="http://schemas.microsoft.com/office/drawing/2014/main" id="{7FBFC243-697B-3461-B4CF-5D3E9340F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5500" y="406400"/>
            <a:ext cx="501458" cy="6045200"/>
          </a:xfrm>
          <a:prstGeom prst="rect">
            <a:avLst/>
          </a:prstGeom>
        </p:spPr>
      </p:pic>
      <p:pic>
        <p:nvPicPr>
          <p:cNvPr id="13" name="Bildobjekt 12" descr="palettD">
            <a:extLst>
              <a:ext uri="{FF2B5EF4-FFF2-40B4-BE49-F238E27FC236}">
                <a16:creationId xmlns:a16="http://schemas.microsoft.com/office/drawing/2014/main" id="{73F45B32-EE6B-65EE-4A9D-61BC4FBFE3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6921500"/>
            <a:ext cx="6045200" cy="50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8257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26" Type="http://schemas.openxmlformats.org/officeDocument/2006/relationships/slideLayout" Target="../slideLayouts/slideLayout95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5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29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slideLayout" Target="../slideLayouts/slideLayout9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28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Relationship Id="rId27" Type="http://schemas.openxmlformats.org/officeDocument/2006/relationships/slideLayout" Target="../slideLayouts/slideLayout96.xml"/><Relationship Id="rId30" Type="http://schemas.openxmlformats.org/officeDocument/2006/relationships/slideLayout" Target="../slideLayouts/slideLayout9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7.xml"/><Relationship Id="rId26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02.xml"/><Relationship Id="rId21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17" Type="http://schemas.openxmlformats.org/officeDocument/2006/relationships/slideLayout" Target="../slideLayouts/slideLayout116.xml"/><Relationship Id="rId25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01.xml"/><Relationship Id="rId16" Type="http://schemas.openxmlformats.org/officeDocument/2006/relationships/slideLayout" Target="../slideLayouts/slideLayout115.xml"/><Relationship Id="rId20" Type="http://schemas.openxmlformats.org/officeDocument/2006/relationships/slideLayout" Target="../slideLayouts/slideLayout119.xml"/><Relationship Id="rId29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2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04.xml"/><Relationship Id="rId15" Type="http://schemas.openxmlformats.org/officeDocument/2006/relationships/slideLayout" Target="../slideLayouts/slideLayout114.xml"/><Relationship Id="rId23" Type="http://schemas.openxmlformats.org/officeDocument/2006/relationships/slideLayout" Target="../slideLayouts/slideLayout122.xml"/><Relationship Id="rId28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6.xml"/><Relationship Id="rId3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chemeClr val="bg1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chemeClr val="bg1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6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  <p:sldLayoutId id="2147484511" r:id="rId2"/>
    <p:sldLayoutId id="2147484512" r:id="rId3"/>
    <p:sldLayoutId id="2147484513" r:id="rId4"/>
    <p:sldLayoutId id="2147484514" r:id="rId5"/>
    <p:sldLayoutId id="2147484515" r:id="rId6"/>
    <p:sldLayoutId id="2147484516" r:id="rId7"/>
    <p:sldLayoutId id="2147484517" r:id="rId8"/>
  </p:sldLayoutIdLst>
  <p:hf sldNum="0" hd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00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FBF0FF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FBF0FF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256" r:id="rId2"/>
    <p:sldLayoutId id="2147484257" r:id="rId3"/>
    <p:sldLayoutId id="2147484254" r:id="rId4"/>
    <p:sldLayoutId id="2147484255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346" r:id="rId13"/>
    <p:sldLayoutId id="2147484225" r:id="rId14"/>
    <p:sldLayoutId id="2147484226" r:id="rId15"/>
    <p:sldLayoutId id="2147484227" r:id="rId16"/>
    <p:sldLayoutId id="2147484228" r:id="rId17"/>
    <p:sldLayoutId id="2147484229" r:id="rId18"/>
    <p:sldLayoutId id="2147484230" r:id="rId19"/>
    <p:sldLayoutId id="2147484231" r:id="rId20"/>
    <p:sldLayoutId id="2147484232" r:id="rId21"/>
    <p:sldLayoutId id="2147484233" r:id="rId22"/>
    <p:sldLayoutId id="2147484234" r:id="rId23"/>
    <p:sldLayoutId id="2147484235" r:id="rId24"/>
    <p:sldLayoutId id="2147484236" r:id="rId25"/>
    <p:sldLayoutId id="2147484237" r:id="rId26"/>
    <p:sldLayoutId id="2147484242" r:id="rId27"/>
    <p:sldLayoutId id="2147484238" r:id="rId28"/>
    <p:sldLayoutId id="2147484240" r:id="rId29"/>
    <p:sldLayoutId id="2147484241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F4E0FF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F4E0FF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F4E0FF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F4E0FF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F4E0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29003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29003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4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22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  <p:sldLayoutId id="2147484481" r:id="rId12"/>
    <p:sldLayoutId id="2147484482" r:id="rId13"/>
    <p:sldLayoutId id="2147484483" r:id="rId14"/>
    <p:sldLayoutId id="2147484484" r:id="rId15"/>
    <p:sldLayoutId id="2147484485" r:id="rId16"/>
    <p:sldLayoutId id="2147484486" r:id="rId17"/>
    <p:sldLayoutId id="2147484487" r:id="rId18"/>
    <p:sldLayoutId id="2147484488" r:id="rId19"/>
    <p:sldLayoutId id="2147484489" r:id="rId20"/>
    <p:sldLayoutId id="2147484490" r:id="rId21"/>
    <p:sldLayoutId id="2147484491" r:id="rId22"/>
    <p:sldLayoutId id="2147484492" r:id="rId23"/>
    <p:sldLayoutId id="2147484493" r:id="rId24"/>
    <p:sldLayoutId id="2147484494" r:id="rId25"/>
    <p:sldLayoutId id="2147484495" r:id="rId26"/>
    <p:sldLayoutId id="2147484496" r:id="rId27"/>
    <p:sldLayoutId id="2147484497" r:id="rId28"/>
    <p:sldLayoutId id="2147484498" r:id="rId29"/>
    <p:sldLayoutId id="2147484499" r:id="rId30"/>
    <p:sldLayoutId id="2147484500" r:id="rId31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29003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29003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29003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29003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2900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5C524E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5C524E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8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  <p:sldLayoutId id="2147484452" r:id="rId14"/>
    <p:sldLayoutId id="2147484453" r:id="rId15"/>
    <p:sldLayoutId id="2147484454" r:id="rId16"/>
    <p:sldLayoutId id="2147484455" r:id="rId17"/>
    <p:sldLayoutId id="2147484456" r:id="rId18"/>
    <p:sldLayoutId id="2147484457" r:id="rId19"/>
    <p:sldLayoutId id="2147484458" r:id="rId20"/>
    <p:sldLayoutId id="2147484459" r:id="rId21"/>
    <p:sldLayoutId id="2147484460" r:id="rId22"/>
    <p:sldLayoutId id="2147484461" r:id="rId23"/>
    <p:sldLayoutId id="2147484462" r:id="rId24"/>
    <p:sldLayoutId id="2147484463" r:id="rId25"/>
    <p:sldLayoutId id="2147484464" r:id="rId26"/>
    <p:sldLayoutId id="2147484465" r:id="rId27"/>
    <p:sldLayoutId id="2147484466" r:id="rId28"/>
    <p:sldLayoutId id="2147484467" r:id="rId29"/>
    <p:sldLayoutId id="2147484468" r:id="rId30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5C524E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5C524E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5C524E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5C524E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5C524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04A16E-1906-4EF2-8A01-587A60636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501649"/>
            <a:ext cx="11680825" cy="9191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9BD82-70ED-4C4E-8C73-B2CE0AF2D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4000" y="1671638"/>
            <a:ext cx="11680824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9739C-7DE3-419C-9139-EF9DB47018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6505" y="6874624"/>
            <a:ext cx="660400" cy="4571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100" smtClean="0">
                <a:solidFill>
                  <a:srgbClr val="EAEEF2"/>
                </a:solidFill>
              </a:defRPr>
            </a:lvl1pPr>
          </a:lstStyle>
          <a:p>
            <a:fld id="{AB0AFBF5-A330-49C6-A534-8A47F5D7C10B}" type="datetimeFigureOut">
              <a:rPr lang="en-GB" smtClean="0"/>
              <a:pPr/>
              <a:t>20/01/2025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6B11-EAC7-40FD-9F6C-220772FD1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6505" y="6421186"/>
            <a:ext cx="3982595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>
                <a:solidFill>
                  <a:srgbClr val="121214"/>
                </a:solidFill>
              </a:defRPr>
            </a:lvl1pPr>
          </a:lstStyle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2FD0-8382-477F-B86E-20FEEC8587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19824" y="6421187"/>
            <a:ext cx="739776" cy="21599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en-GB" sz="900" smtClean="0">
                <a:solidFill>
                  <a:srgbClr val="121214"/>
                </a:solidFill>
              </a:defRPr>
            </a:lvl1pPr>
          </a:lstStyle>
          <a:p>
            <a:fld id="{0E5E61AA-203F-4F66-9D10-17122244655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FF6C2FCA-ABCB-4F11-91BC-86D020261053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021" y="6289317"/>
            <a:ext cx="308474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  <p:sldLayoutId id="2147484424" r:id="rId15"/>
    <p:sldLayoutId id="2147484425" r:id="rId16"/>
    <p:sldLayoutId id="2147484426" r:id="rId17"/>
    <p:sldLayoutId id="2147484427" r:id="rId18"/>
    <p:sldLayoutId id="2147484428" r:id="rId19"/>
    <p:sldLayoutId id="2147484429" r:id="rId20"/>
    <p:sldLayoutId id="2147484430" r:id="rId21"/>
    <p:sldLayoutId id="2147484431" r:id="rId22"/>
    <p:sldLayoutId id="2147484432" r:id="rId23"/>
    <p:sldLayoutId id="2147484433" r:id="rId24"/>
    <p:sldLayoutId id="2147484434" r:id="rId25"/>
    <p:sldLayoutId id="2147484435" r:id="rId26"/>
    <p:sldLayoutId id="2147484436" r:id="rId27"/>
    <p:sldLayoutId id="2147484437" r:id="rId28"/>
    <p:sldLayoutId id="2147484438" r:id="rId29"/>
  </p:sldLayoutIdLst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400" kern="1200">
          <a:solidFill>
            <a:srgbClr val="121214"/>
          </a:solidFill>
          <a:latin typeface="+mj-lt"/>
          <a:ea typeface="+mj-ea"/>
          <a:cs typeface="+mj-cs"/>
        </a:defRPr>
      </a:lvl1pPr>
    </p:titleStyle>
    <p:bodyStyle>
      <a:lvl1pPr marL="306000" indent="-306000" algn="l" defTabSz="914400" rtl="0" eaLnBrk="1" latinLnBrk="0" hangingPunct="1">
        <a:lnSpc>
          <a:spcPct val="106000"/>
        </a:lnSpc>
        <a:spcBef>
          <a:spcPts val="0"/>
        </a:spcBef>
        <a:spcAft>
          <a:spcPts val="400"/>
        </a:spcAft>
        <a:buFont typeface="Telia Sans" pitchFamily="50" charset="0"/>
        <a:buChar char="—"/>
        <a:defRPr sz="2000" kern="1200">
          <a:solidFill>
            <a:srgbClr val="121214"/>
          </a:solidFill>
          <a:latin typeface="+mn-lt"/>
          <a:ea typeface="+mn-ea"/>
          <a:cs typeface="+mn-cs"/>
        </a:defRPr>
      </a:lvl1pPr>
      <a:lvl2pPr marL="612000" indent="-288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800" kern="1200">
          <a:solidFill>
            <a:srgbClr val="121214"/>
          </a:solidFill>
          <a:latin typeface="+mn-lt"/>
          <a:ea typeface="+mn-ea"/>
          <a:cs typeface="+mn-cs"/>
        </a:defRPr>
      </a:lvl2pPr>
      <a:lvl3pPr marL="828000" indent="-216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600" kern="1200">
          <a:solidFill>
            <a:srgbClr val="121214"/>
          </a:solidFill>
          <a:latin typeface="+mn-lt"/>
          <a:ea typeface="+mn-ea"/>
          <a:cs typeface="+mn-cs"/>
        </a:defRPr>
      </a:lvl3pPr>
      <a:lvl4pPr marL="104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4pPr>
      <a:lvl5pPr marL="1224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200"/>
        </a:spcAft>
        <a:buFont typeface="Telia Sans" pitchFamily="50" charset="0"/>
        <a:buChar char="—"/>
        <a:defRPr sz="1400" kern="1200">
          <a:solidFill>
            <a:srgbClr val="1212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DE53C"/>
          </p15:clr>
        </p15:guide>
        <p15:guide id="2" pos="3840">
          <p15:clr>
            <a:srgbClr val="FDE53C"/>
          </p15:clr>
        </p15:guide>
        <p15:guide id="3" pos="160">
          <p15:clr>
            <a:srgbClr val="F26B43"/>
          </p15:clr>
        </p15:guide>
        <p15:guide id="4" pos="628">
          <p15:clr>
            <a:srgbClr val="F26B43"/>
          </p15:clr>
        </p15:guide>
        <p15:guide id="5" pos="783">
          <p15:clr>
            <a:srgbClr val="F26B43"/>
          </p15:clr>
        </p15:guide>
        <p15:guide id="6" pos="1255">
          <p15:clr>
            <a:srgbClr val="F26B43"/>
          </p15:clr>
        </p15:guide>
        <p15:guide id="7" pos="1413">
          <p15:clr>
            <a:srgbClr val="F26B43"/>
          </p15:clr>
        </p15:guide>
        <p15:guide id="8" pos="1878">
          <p15:clr>
            <a:srgbClr val="F26B43"/>
          </p15:clr>
        </p15:guide>
        <p15:guide id="9" pos="2035">
          <p15:clr>
            <a:srgbClr val="F26B43"/>
          </p15:clr>
        </p15:guide>
        <p15:guide id="10" pos="2508">
          <p15:clr>
            <a:srgbClr val="F26B43"/>
          </p15:clr>
        </p15:guide>
        <p15:guide id="11" pos="2666">
          <p15:clr>
            <a:srgbClr val="F26B43"/>
          </p15:clr>
        </p15:guide>
        <p15:guide id="12" pos="3131">
          <p15:clr>
            <a:srgbClr val="F26B43"/>
          </p15:clr>
        </p15:guide>
        <p15:guide id="13" pos="3296">
          <p15:clr>
            <a:srgbClr val="F26B43"/>
          </p15:clr>
        </p15:guide>
        <p15:guide id="14" pos="3761">
          <p15:clr>
            <a:srgbClr val="F26B43"/>
          </p15:clr>
        </p15:guide>
        <p15:guide id="15" pos="3918">
          <p15:clr>
            <a:srgbClr val="F26B43"/>
          </p15:clr>
        </p15:guide>
        <p15:guide id="16" pos="4384">
          <p15:clr>
            <a:srgbClr val="F26B43"/>
          </p15:clr>
        </p15:guide>
        <p15:guide id="17" pos="4549">
          <p15:clr>
            <a:srgbClr val="F26B43"/>
          </p15:clr>
        </p15:guide>
        <p15:guide id="18" pos="5014">
          <p15:clr>
            <a:srgbClr val="F26B43"/>
          </p15:clr>
        </p15:guide>
        <p15:guide id="19" pos="5171">
          <p15:clr>
            <a:srgbClr val="F26B43"/>
          </p15:clr>
        </p15:guide>
        <p15:guide id="20" pos="5644">
          <p15:clr>
            <a:srgbClr val="F26B43"/>
          </p15:clr>
        </p15:guide>
        <p15:guide id="21" pos="5801">
          <p15:clr>
            <a:srgbClr val="F26B43"/>
          </p15:clr>
        </p15:guide>
        <p15:guide id="22" pos="6267">
          <p15:clr>
            <a:srgbClr val="F26B43"/>
          </p15:clr>
        </p15:guide>
        <p15:guide id="23" pos="6425">
          <p15:clr>
            <a:srgbClr val="F26B43"/>
          </p15:clr>
        </p15:guide>
        <p15:guide id="24" pos="6895">
          <p15:clr>
            <a:srgbClr val="F26B43"/>
          </p15:clr>
        </p15:guide>
        <p15:guide id="25" pos="7053">
          <p15:clr>
            <a:srgbClr val="F26B43"/>
          </p15:clr>
        </p15:guide>
        <p15:guide id="26" pos="7518">
          <p15:clr>
            <a:srgbClr val="F26B43"/>
          </p15:clr>
        </p15:guide>
        <p15:guide id="27" orient="horz" pos="316">
          <p15:clr>
            <a:srgbClr val="FBAE40"/>
          </p15:clr>
        </p15:guide>
        <p15:guide id="28" orient="horz" pos="895">
          <p15:clr>
            <a:srgbClr val="FBAE40"/>
          </p15:clr>
        </p15:guide>
        <p15:guide id="29" orient="horz" pos="1631">
          <p15:clr>
            <a:srgbClr val="FBAE40"/>
          </p15:clr>
        </p15:guide>
        <p15:guide id="30" orient="horz" pos="1053">
          <p15:clr>
            <a:srgbClr val="FBAE40"/>
          </p15:clr>
        </p15:guide>
        <p15:guide id="31" orient="horz" pos="1786">
          <p15:clr>
            <a:srgbClr val="FBAE40"/>
          </p15:clr>
        </p15:guide>
        <p15:guide id="32" orient="horz" pos="2365">
          <p15:clr>
            <a:srgbClr val="FBAE40"/>
          </p15:clr>
        </p15:guide>
        <p15:guide id="33" orient="horz" pos="2527">
          <p15:clr>
            <a:srgbClr val="FBAE40"/>
          </p15:clr>
        </p15:guide>
        <p15:guide id="34" orient="horz" pos="3101">
          <p15:clr>
            <a:srgbClr val="FBAE40"/>
          </p15:clr>
        </p15:guide>
        <p15:guide id="35" orient="horz" pos="3266">
          <p15:clr>
            <a:srgbClr val="FBAE40"/>
          </p15:clr>
        </p15:guide>
        <p15:guide id="36" orient="horz" pos="3837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sidrops-aspa-profile/" TargetMode="External"/><Relationship Id="rId2" Type="http://schemas.openxmlformats.org/officeDocument/2006/relationships/hyperlink" Target="https://datatracker.ietf.org/doc/draft-ietf-sidrops-aspa-verification/" TargetMode="External"/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EEE3DD-4FDB-0F53-02F8-F445A292D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99" y="1671638"/>
            <a:ext cx="7628129" cy="2091424"/>
          </a:xfrm>
        </p:spPr>
        <p:txBody>
          <a:bodyPr/>
          <a:lstStyle/>
          <a:p>
            <a:r>
              <a:rPr lang="sv-SE" dirty="0" err="1"/>
              <a:t>Prelude</a:t>
            </a:r>
            <a:r>
              <a:rPr lang="sv-SE" dirty="0"/>
              <a:t> to a BGP </a:t>
            </a:r>
            <a:r>
              <a:rPr lang="sv-SE" dirty="0" err="1"/>
              <a:t>hijack</a:t>
            </a:r>
            <a:r>
              <a:rPr lang="sv-SE" dirty="0"/>
              <a:t>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BDB1CA4D-92F4-B77A-ABE8-167831CBE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64A8F3A-D3B7-49D5-BA15-CFB50C920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F95D7-B669-3B61-F198-B7DED2ECB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5250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69360-0BC2-4909-AC7A-313FB7A7B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happened?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7B821-E534-469A-BE40-A5193B4BDB8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Our upstream IP-transit provider alerted us.</a:t>
            </a:r>
          </a:p>
          <a:p>
            <a:r>
              <a:rPr lang="en-GB" dirty="0"/>
              <a:t>An AS-SET in the RIPE DB suddenly showed up referencing our AS-number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E78B8-F97B-4101-E644-07E61627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20480C-BDB7-3DC0-D065-ED5F0270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3001131"/>
            <a:ext cx="1172307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woman says i 'm sorry do i know you netflix">
            <a:extLst>
              <a:ext uri="{FF2B5EF4-FFF2-40B4-BE49-F238E27FC236}">
                <a16:creationId xmlns:a16="http://schemas.microsoft.com/office/drawing/2014/main" id="{1E650110-998F-051C-68EB-3A656A6A8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419" y="2750304"/>
            <a:ext cx="2529033" cy="142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3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5895-CCF3-D9AC-81C0-9E24B2EE3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1F28F-C52C-881F-9A7E-7394B37FF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5ECFC-AEEF-A704-3E9D-161BDE13AF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0585557-43A2-F660-5823-385A3BF00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0"/>
            <a:ext cx="8632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9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95EE-EE76-800D-E856-E33CFF5A9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E2A5D2-40E0-A41F-AF36-AD86CDF61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F7A63-5F44-5ED2-6CDE-8C9097E97C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 err="1"/>
              <a:t>Clearly</a:t>
            </a:r>
            <a:r>
              <a:rPr lang="da-DK" dirty="0"/>
              <a:t> </a:t>
            </a:r>
            <a:r>
              <a:rPr lang="da-DK" dirty="0" err="1"/>
              <a:t>presenting</a:t>
            </a:r>
            <a:r>
              <a:rPr lang="da-DK" dirty="0"/>
              <a:t> the </a:t>
            </a:r>
            <a:r>
              <a:rPr lang="da-DK" dirty="0" err="1"/>
              <a:t>AS-set</a:t>
            </a:r>
            <a:r>
              <a:rPr lang="da-DK" dirty="0"/>
              <a:t> to </a:t>
            </a:r>
            <a:r>
              <a:rPr lang="da-DK" dirty="0" err="1"/>
              <a:t>their</a:t>
            </a:r>
            <a:r>
              <a:rPr lang="da-DK" dirty="0"/>
              <a:t> </a:t>
            </a:r>
            <a:r>
              <a:rPr lang="da-DK" dirty="0" err="1"/>
              <a:t>upstream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 err="1"/>
              <a:t>Russia</a:t>
            </a:r>
            <a:r>
              <a:rPr lang="da-DK" dirty="0"/>
              <a:t> or </a:t>
            </a:r>
            <a:r>
              <a:rPr lang="da-DK" dirty="0" err="1"/>
              <a:t>Tehran</a:t>
            </a:r>
            <a:r>
              <a:rPr lang="da-DK" dirty="0"/>
              <a:t>, IR?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715CA4-5844-2226-9021-A67011C3E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157" y="0"/>
            <a:ext cx="5334843" cy="77413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1C6E3-D425-3ADE-DDED-DBBC28650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088" y="2038386"/>
            <a:ext cx="6571588" cy="302722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72709E3-2DF1-F149-0316-6738E5A366DF}"/>
              </a:ext>
            </a:extLst>
          </p:cNvPr>
          <p:cNvSpPr/>
          <p:nvPr/>
        </p:nvSpPr>
        <p:spPr>
          <a:xfrm>
            <a:off x="7531768" y="1985211"/>
            <a:ext cx="2562727" cy="409073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402A964-5B5F-1DC7-E303-E7E0DDA4E6A7}"/>
              </a:ext>
            </a:extLst>
          </p:cNvPr>
          <p:cNvCxnSpPr>
            <a:cxnSpLocks/>
            <a:stCxn id="10" idx="2"/>
            <a:endCxn id="9" idx="3"/>
          </p:cNvCxnSpPr>
          <p:nvPr/>
        </p:nvCxnSpPr>
        <p:spPr>
          <a:xfrm flipH="1" flipV="1">
            <a:off x="6788676" y="2189747"/>
            <a:ext cx="743092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F91D749-7535-7F3E-41F7-94CCD114F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99" y="3523732"/>
            <a:ext cx="5101966" cy="1615196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4BB26D1-3580-570B-6897-9994DF52BB43}"/>
              </a:ext>
            </a:extLst>
          </p:cNvPr>
          <p:cNvCxnSpPr>
            <a:cxnSpLocks/>
            <a:stCxn id="13" idx="2"/>
            <a:endCxn id="11" idx="3"/>
          </p:cNvCxnSpPr>
          <p:nvPr/>
        </p:nvCxnSpPr>
        <p:spPr>
          <a:xfrm flipH="1">
            <a:off x="5355965" y="3825240"/>
            <a:ext cx="1185043" cy="50609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073C4C77-2EBB-35E6-5E48-62177D49E059}"/>
              </a:ext>
            </a:extLst>
          </p:cNvPr>
          <p:cNvSpPr/>
          <p:nvPr/>
        </p:nvSpPr>
        <p:spPr>
          <a:xfrm>
            <a:off x="2452624" y="3887187"/>
            <a:ext cx="2759456" cy="19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046BE2F-F07B-5B79-CE8E-C149A079B780}"/>
              </a:ext>
            </a:extLst>
          </p:cNvPr>
          <p:cNvSpPr/>
          <p:nvPr/>
        </p:nvSpPr>
        <p:spPr>
          <a:xfrm>
            <a:off x="7874294" y="3634142"/>
            <a:ext cx="1620734" cy="90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CF57D6-81F6-7A4B-5E14-0EC971CF56CE}"/>
              </a:ext>
            </a:extLst>
          </p:cNvPr>
          <p:cNvSpPr/>
          <p:nvPr/>
        </p:nvSpPr>
        <p:spPr>
          <a:xfrm>
            <a:off x="6541008" y="3371088"/>
            <a:ext cx="2846832" cy="90830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1AB3D6-894B-929C-3377-84ABFA58F569}"/>
              </a:ext>
            </a:extLst>
          </p:cNvPr>
          <p:cNvSpPr/>
          <p:nvPr/>
        </p:nvSpPr>
        <p:spPr>
          <a:xfrm>
            <a:off x="2349814" y="4923446"/>
            <a:ext cx="405578" cy="1910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31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EFABA-A5BC-B4E7-6D7F-23192032B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is an AS-SET </a:t>
            </a:r>
            <a:r>
              <a:rPr lang="da-DK" dirty="0" err="1"/>
              <a:t>anyway</a:t>
            </a:r>
            <a:r>
              <a:rPr lang="da-DK" dirty="0"/>
              <a:t>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F2E0B6-FBC6-2747-9F71-B62FA0D0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FC6AA-60E3-F44A-1533-4CAEA81E045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Just a list of </a:t>
            </a:r>
            <a:r>
              <a:rPr lang="da-DK" dirty="0" err="1"/>
              <a:t>AS’s</a:t>
            </a:r>
            <a:endParaRPr lang="da-DK" dirty="0"/>
          </a:p>
          <a:p>
            <a:r>
              <a:rPr lang="da-DK" dirty="0"/>
              <a:t>Can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for </a:t>
            </a:r>
            <a:r>
              <a:rPr lang="da-DK" dirty="0" err="1"/>
              <a:t>anything</a:t>
            </a:r>
            <a:r>
              <a:rPr lang="da-DK" dirty="0"/>
              <a:t>: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present at </a:t>
            </a:r>
            <a:r>
              <a:rPr lang="da-DK" dirty="0" err="1"/>
              <a:t>my</a:t>
            </a:r>
            <a:r>
              <a:rPr lang="da-DK" dirty="0"/>
              <a:t> IXP.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I have a BGP-session with </a:t>
            </a:r>
            <a:r>
              <a:rPr lang="da-DK" dirty="0" err="1"/>
              <a:t>somewhere</a:t>
            </a:r>
            <a:r>
              <a:rPr lang="da-DK" dirty="0"/>
              <a:t>. </a:t>
            </a:r>
          </a:p>
          <a:p>
            <a:pPr lvl="1"/>
            <a:r>
              <a:rPr lang="da-DK" dirty="0" err="1"/>
              <a:t>AS’s</a:t>
            </a:r>
            <a:r>
              <a:rPr lang="da-DK" dirty="0"/>
              <a:t> </a:t>
            </a:r>
            <a:r>
              <a:rPr lang="da-DK" dirty="0" err="1"/>
              <a:t>whose</a:t>
            </a:r>
            <a:r>
              <a:rPr lang="da-DK" dirty="0"/>
              <a:t> sales-</a:t>
            </a:r>
            <a:r>
              <a:rPr lang="da-DK" dirty="0" err="1"/>
              <a:t>people</a:t>
            </a:r>
            <a:r>
              <a:rPr lang="da-DK" dirty="0"/>
              <a:t> </a:t>
            </a:r>
            <a:r>
              <a:rPr lang="da-DK" dirty="0" err="1"/>
              <a:t>bought</a:t>
            </a:r>
            <a:r>
              <a:rPr lang="da-DK" dirty="0"/>
              <a:t> </a:t>
            </a:r>
            <a:r>
              <a:rPr lang="da-DK" dirty="0" err="1"/>
              <a:t>me</a:t>
            </a:r>
            <a:r>
              <a:rPr lang="da-DK" dirty="0"/>
              <a:t> a </a:t>
            </a:r>
            <a:r>
              <a:rPr lang="da-DK" dirty="0" err="1"/>
              <a:t>beer</a:t>
            </a:r>
            <a:r>
              <a:rPr lang="da-DK" dirty="0"/>
              <a:t> at the </a:t>
            </a:r>
            <a:r>
              <a:rPr lang="da-DK" dirty="0" err="1"/>
              <a:t>latest</a:t>
            </a:r>
            <a:r>
              <a:rPr lang="da-DK" dirty="0"/>
              <a:t> </a:t>
            </a:r>
            <a:r>
              <a:rPr lang="da-DK" dirty="0" err="1"/>
              <a:t>conference</a:t>
            </a:r>
            <a:r>
              <a:rPr lang="da-DK" dirty="0"/>
              <a:t>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8C59F-7069-ADB3-3DB6-3D17F521356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a-DK" b="1" dirty="0"/>
              <a:t>Most </a:t>
            </a:r>
            <a:r>
              <a:rPr lang="da-DK" b="1" dirty="0" err="1"/>
              <a:t>common</a:t>
            </a:r>
            <a:r>
              <a:rPr lang="da-DK" b="1" dirty="0"/>
              <a:t> </a:t>
            </a:r>
            <a:r>
              <a:rPr lang="da-DK" b="1" dirty="0" err="1"/>
              <a:t>recommended</a:t>
            </a:r>
            <a:r>
              <a:rPr lang="da-DK" b="1" dirty="0"/>
              <a:t> </a:t>
            </a:r>
            <a:r>
              <a:rPr lang="da-DK" b="1" dirty="0" err="1"/>
              <a:t>usage</a:t>
            </a:r>
            <a:r>
              <a:rPr lang="da-DK" b="1" dirty="0"/>
              <a:t>:</a:t>
            </a:r>
          </a:p>
          <a:p>
            <a:pPr lvl="1"/>
            <a:r>
              <a:rPr lang="en-US" dirty="0"/>
              <a:t>IP-transit providers filtering BGP-announcements from their customers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34A96B-9AD0-DE1A-141D-AFC01B3E4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23" y="3084394"/>
            <a:ext cx="5745101" cy="338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57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2321-38B8-0E5C-A688-73FA1583A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IP Transit </a:t>
            </a:r>
            <a:r>
              <a:rPr lang="da-DK" dirty="0" err="1"/>
              <a:t>filtering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33A951-B243-1A70-FCDA-8C5DAB3C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47990-3412-E6C8-6C73-BF3D4BCC17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001" y="1671638"/>
            <a:ext cx="4652812" cy="4419600"/>
          </a:xfrm>
        </p:spPr>
        <p:txBody>
          <a:bodyPr/>
          <a:lstStyle/>
          <a:p>
            <a:r>
              <a:rPr lang="da-DK" dirty="0"/>
              <a:t>ROA – Route </a:t>
            </a:r>
            <a:r>
              <a:rPr lang="da-DK" dirty="0" err="1"/>
              <a:t>Origin</a:t>
            </a:r>
            <a:r>
              <a:rPr lang="da-DK" dirty="0"/>
              <a:t> </a:t>
            </a:r>
            <a:r>
              <a:rPr lang="da-DK" dirty="0" err="1"/>
              <a:t>Authorisation</a:t>
            </a:r>
            <a:endParaRPr lang="da-DK" dirty="0"/>
          </a:p>
          <a:p>
            <a:pPr lvl="1"/>
            <a:r>
              <a:rPr lang="da-DK" dirty="0" err="1"/>
              <a:t>Only</a:t>
            </a:r>
            <a:r>
              <a:rPr lang="da-DK" dirty="0"/>
              <a:t> </a:t>
            </a:r>
            <a:r>
              <a:rPr lang="da-DK" dirty="0" err="1"/>
              <a:t>validates</a:t>
            </a:r>
            <a:r>
              <a:rPr lang="da-DK" dirty="0"/>
              <a:t> the </a:t>
            </a:r>
            <a:r>
              <a:rPr lang="da-DK" dirty="0" err="1"/>
              <a:t>originating</a:t>
            </a:r>
            <a:r>
              <a:rPr lang="da-DK" dirty="0"/>
              <a:t> ASN</a:t>
            </a:r>
          </a:p>
          <a:p>
            <a:pPr lvl="1"/>
            <a:r>
              <a:rPr lang="da-DK" dirty="0" err="1"/>
              <a:t>Easily</a:t>
            </a:r>
            <a:r>
              <a:rPr lang="da-DK" dirty="0"/>
              <a:t> </a:t>
            </a:r>
            <a:r>
              <a:rPr lang="da-DK" dirty="0" err="1"/>
              <a:t>spoofed</a:t>
            </a:r>
            <a:endParaRPr lang="da-DK" dirty="0"/>
          </a:p>
          <a:p>
            <a:pPr lvl="1"/>
            <a:endParaRPr lang="da-DK" dirty="0"/>
          </a:p>
          <a:p>
            <a:r>
              <a:rPr lang="en-US" dirty="0"/>
              <a:t>RPSL-based filtering</a:t>
            </a:r>
          </a:p>
          <a:p>
            <a:pPr lvl="1"/>
            <a:r>
              <a:rPr lang="en-US" dirty="0"/>
              <a:t>Based on AS-Set, route(6) and </a:t>
            </a:r>
            <a:r>
              <a:rPr lang="en-US" dirty="0" err="1"/>
              <a:t>aut</a:t>
            </a:r>
            <a:r>
              <a:rPr lang="en-US" dirty="0"/>
              <a:t>-num objects</a:t>
            </a:r>
          </a:p>
          <a:p>
            <a:pPr lvl="1"/>
            <a:r>
              <a:rPr lang="en-US" dirty="0"/>
              <a:t>Best practice (MANRS)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2647CF9-6223-88CE-E4C3-B531FEA10801}"/>
              </a:ext>
            </a:extLst>
          </p:cNvPr>
          <p:cNvSpPr/>
          <p:nvPr/>
        </p:nvSpPr>
        <p:spPr>
          <a:xfrm>
            <a:off x="5590032" y="223247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Tier 1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provider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31C92E-FA2E-5BC6-1D87-688A7C2A6748}"/>
              </a:ext>
            </a:extLst>
          </p:cNvPr>
          <p:cNvSpPr/>
          <p:nvPr/>
        </p:nvSpPr>
        <p:spPr>
          <a:xfrm>
            <a:off x="8625935" y="2232470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Another</a:t>
            </a:r>
            <a:r>
              <a:rPr lang="da-DK" dirty="0"/>
              <a:t> Tier 1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2C310F-8732-87C3-79F7-18FFECB97D18}"/>
              </a:ext>
            </a:extLst>
          </p:cNvPr>
          <p:cNvSpPr/>
          <p:nvPr/>
        </p:nvSpPr>
        <p:spPr>
          <a:xfrm>
            <a:off x="4767072" y="3635523"/>
            <a:ext cx="1932432" cy="8656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Telia SE</a:t>
            </a:r>
          </a:p>
          <a:p>
            <a:pPr algn="ctr"/>
            <a:r>
              <a:rPr lang="da-DK" dirty="0"/>
              <a:t>AS3301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892C501-5C27-630A-1CFC-BEAC5A57E489}"/>
              </a:ext>
            </a:extLst>
          </p:cNvPr>
          <p:cNvSpPr/>
          <p:nvPr/>
        </p:nvSpPr>
        <p:spPr>
          <a:xfrm>
            <a:off x="8625935" y="4696193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Attacker</a:t>
            </a:r>
            <a:r>
              <a:rPr lang="da-DK" dirty="0"/>
              <a:t> AS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5B48E06-737E-1077-19BF-A3FE828C6811}"/>
              </a:ext>
            </a:extLst>
          </p:cNvPr>
          <p:cNvSpPr/>
          <p:nvPr/>
        </p:nvSpPr>
        <p:spPr>
          <a:xfrm>
            <a:off x="8828627" y="5687618"/>
            <a:ext cx="1527048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Spoofed</a:t>
            </a:r>
            <a:r>
              <a:rPr lang="da-DK" dirty="0"/>
              <a:t> AS3301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7BCDEB-9457-4573-08C0-294324E6DB78}"/>
              </a:ext>
            </a:extLst>
          </p:cNvPr>
          <p:cNvCxnSpPr>
            <a:stCxn id="7" idx="0"/>
            <a:endCxn id="5" idx="3"/>
          </p:cNvCxnSpPr>
          <p:nvPr/>
        </p:nvCxnSpPr>
        <p:spPr>
          <a:xfrm flipV="1">
            <a:off x="5733288" y="2971333"/>
            <a:ext cx="139742" cy="66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147309-F5CD-2A34-CA81-EDB386CDF96C}"/>
              </a:ext>
            </a:extLst>
          </p:cNvPr>
          <p:cNvCxnSpPr>
            <a:endCxn id="6" idx="2"/>
          </p:cNvCxnSpPr>
          <p:nvPr/>
        </p:nvCxnSpPr>
        <p:spPr>
          <a:xfrm>
            <a:off x="7522465" y="2665286"/>
            <a:ext cx="1103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AC6C6E-69B3-8224-C8FF-274C5801BBE3}"/>
              </a:ext>
            </a:extLst>
          </p:cNvPr>
          <p:cNvCxnSpPr>
            <a:cxnSpLocks/>
            <a:stCxn id="8" idx="0"/>
            <a:endCxn id="6" idx="4"/>
          </p:cNvCxnSpPr>
          <p:nvPr/>
        </p:nvCxnSpPr>
        <p:spPr>
          <a:xfrm flipV="1">
            <a:off x="9592151" y="3098102"/>
            <a:ext cx="0" cy="15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1C8ECE0-CD8C-25BF-8075-0871F83B9E3E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V="1">
            <a:off x="9592151" y="5561825"/>
            <a:ext cx="0" cy="12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6A30049-BE42-CE05-9ABE-BC6345161A47}"/>
              </a:ext>
            </a:extLst>
          </p:cNvPr>
          <p:cNvSpPr txBox="1"/>
          <p:nvPr/>
        </p:nvSpPr>
        <p:spPr>
          <a:xfrm>
            <a:off x="8687095" y="3156053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5E517-DBBF-7A7D-D543-10895FB6BD37}"/>
              </a:ext>
            </a:extLst>
          </p:cNvPr>
          <p:cNvSpPr txBox="1"/>
          <p:nvPr/>
        </p:nvSpPr>
        <p:spPr>
          <a:xfrm>
            <a:off x="9450619" y="1669484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Equal</a:t>
            </a:r>
            <a:r>
              <a:rPr lang="da-DK" sz="1400" dirty="0"/>
              <a:t> AS-</a:t>
            </a:r>
            <a:r>
              <a:rPr lang="da-DK" sz="1400" dirty="0" err="1"/>
              <a:t>path</a:t>
            </a:r>
            <a:r>
              <a:rPr lang="da-DK" sz="1400" dirty="0"/>
              <a:t> </a:t>
            </a:r>
            <a:r>
              <a:rPr lang="da-DK" sz="1400" dirty="0" err="1"/>
              <a:t>length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52270A-974E-868E-3563-BDD2407E6A9D}"/>
              </a:ext>
            </a:extLst>
          </p:cNvPr>
          <p:cNvSpPr txBox="1"/>
          <p:nvPr/>
        </p:nvSpPr>
        <p:spPr>
          <a:xfrm>
            <a:off x="8348861" y="4069829"/>
            <a:ext cx="2486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>
                <a:solidFill>
                  <a:srgbClr val="26BB6F"/>
                </a:solidFill>
              </a:rPr>
              <a:t>ROA VALID</a:t>
            </a:r>
          </a:p>
          <a:p>
            <a:pPr algn="ctr"/>
            <a:r>
              <a:rPr lang="da-DK" sz="1400" dirty="0" err="1"/>
              <a:t>Spoofed</a:t>
            </a:r>
            <a:r>
              <a:rPr lang="da-DK" sz="1400" dirty="0"/>
              <a:t> BGP </a:t>
            </a:r>
            <a:r>
              <a:rPr lang="da-DK" sz="1400" dirty="0" err="1"/>
              <a:t>announcement</a:t>
            </a:r>
            <a:endParaRPr lang="en-US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0E4F9E-AA78-9A3C-7C04-423D68033221}"/>
              </a:ext>
            </a:extLst>
          </p:cNvPr>
          <p:cNvCxnSpPr>
            <a:cxnSpLocks/>
          </p:cNvCxnSpPr>
          <p:nvPr/>
        </p:nvCxnSpPr>
        <p:spPr>
          <a:xfrm flipH="1">
            <a:off x="9979152" y="1932432"/>
            <a:ext cx="213360" cy="24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07883A-495E-7999-BBCE-501462BFEE11}"/>
              </a:ext>
            </a:extLst>
          </p:cNvPr>
          <p:cNvSpPr/>
          <p:nvPr/>
        </p:nvSpPr>
        <p:spPr>
          <a:xfrm>
            <a:off x="8710818" y="2938272"/>
            <a:ext cx="1877934" cy="737616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BD893-3A8D-F7C2-DB37-59956307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What</a:t>
            </a:r>
            <a:r>
              <a:rPr lang="da-DK" dirty="0"/>
              <a:t> to do?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B4948-05BC-0A8C-49D1-C88B263C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99789-954C-C390-66A4-17D8625BB49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b="1" dirty="0"/>
              <a:t>ASPA</a:t>
            </a:r>
            <a:r>
              <a:rPr lang="da-DK" dirty="0"/>
              <a:t>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</a:t>
            </a:r>
            <a:r>
              <a:rPr lang="da-DK" dirty="0" err="1"/>
              <a:t>specifically</a:t>
            </a:r>
            <a:r>
              <a:rPr lang="da-DK" dirty="0"/>
              <a:t> </a:t>
            </a:r>
            <a:r>
              <a:rPr lang="da-DK" dirty="0" err="1"/>
              <a:t>against</a:t>
            </a:r>
            <a:r>
              <a:rPr lang="da-DK" dirty="0"/>
              <a:t> </a:t>
            </a:r>
            <a:r>
              <a:rPr lang="da-DK" dirty="0" err="1"/>
              <a:t>this</a:t>
            </a:r>
            <a:endParaRPr lang="da-DK" dirty="0"/>
          </a:p>
          <a:p>
            <a:pPr lvl="1"/>
            <a:r>
              <a:rPr lang="en-US" b="0" i="0" dirty="0">
                <a:solidFill>
                  <a:srgbClr val="212529"/>
                </a:solidFill>
                <a:effectLst/>
                <a:latin typeface="Inter"/>
              </a:rPr>
              <a:t>Autonomous System Provider Authorization (ASPA)</a:t>
            </a:r>
          </a:p>
          <a:p>
            <a:pPr lvl="1"/>
            <a:r>
              <a:rPr lang="en-US" dirty="0"/>
              <a:t>In short: “Who are my allowed </a:t>
            </a:r>
            <a:r>
              <a:rPr lang="en-US" dirty="0" err="1"/>
              <a:t>upstreams</a:t>
            </a:r>
            <a:r>
              <a:rPr lang="en-US" dirty="0"/>
              <a:t>?”</a:t>
            </a:r>
          </a:p>
          <a:p>
            <a:pPr lvl="1"/>
            <a:r>
              <a:rPr lang="en-US" dirty="0">
                <a:hlinkClick r:id="rId2"/>
              </a:rPr>
              <a:t>https://datatracker.ietf.org/doc/draft-ietf-sidrops-aspa-verification/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https://datatracker.ietf.org/doc/draft-ietf-sidrops-aspa-profile/</a:t>
            </a:r>
            <a:endParaRPr lang="en-US" dirty="0"/>
          </a:p>
          <a:p>
            <a:pPr lvl="1"/>
            <a:r>
              <a:rPr lang="en-US" dirty="0"/>
              <a:t>Still being worked on in IETF – “Real Soon Now[tm]”</a:t>
            </a:r>
          </a:p>
          <a:p>
            <a:pPr lvl="1"/>
            <a:endParaRPr lang="en-US" dirty="0"/>
          </a:p>
          <a:p>
            <a:r>
              <a:rPr lang="en-US" dirty="0"/>
              <a:t>While waiting</a:t>
            </a:r>
          </a:p>
          <a:p>
            <a:pPr lvl="1"/>
            <a:r>
              <a:rPr lang="en-US" dirty="0"/>
              <a:t>Monitor who are referencing you in IRR </a:t>
            </a:r>
            <a:r>
              <a:rPr lang="en-US" dirty="0" err="1"/>
              <a:t>DBs.</a:t>
            </a:r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033A09-4468-DBE5-9909-CA305326D23A}"/>
              </a:ext>
            </a:extLst>
          </p:cNvPr>
          <p:cNvSpPr/>
          <p:nvPr/>
        </p:nvSpPr>
        <p:spPr>
          <a:xfrm>
            <a:off x="7217664" y="1830134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Tier 1 </a:t>
            </a:r>
            <a:r>
              <a:rPr lang="da-DK" dirty="0" err="1"/>
              <a:t>upstream</a:t>
            </a:r>
            <a:r>
              <a:rPr lang="da-DK" dirty="0"/>
              <a:t> </a:t>
            </a:r>
            <a:r>
              <a:rPr lang="da-DK" dirty="0" err="1"/>
              <a:t>provider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E0C455-AAA3-5325-C472-8B0D5C27B957}"/>
              </a:ext>
            </a:extLst>
          </p:cNvPr>
          <p:cNvSpPr/>
          <p:nvPr/>
        </p:nvSpPr>
        <p:spPr>
          <a:xfrm>
            <a:off x="9558623" y="1830134"/>
            <a:ext cx="1932432" cy="865632"/>
          </a:xfrm>
          <a:prstGeom prst="ellipse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Another</a:t>
            </a:r>
            <a:r>
              <a:rPr lang="da-DK" dirty="0"/>
              <a:t> Tier 1</a:t>
            </a:r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B47E12-C560-B0A5-B709-C97E13EFE4EE}"/>
              </a:ext>
            </a:extLst>
          </p:cNvPr>
          <p:cNvSpPr/>
          <p:nvPr/>
        </p:nvSpPr>
        <p:spPr>
          <a:xfrm>
            <a:off x="6394704" y="3233187"/>
            <a:ext cx="1932432" cy="865632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Telia SE</a:t>
            </a:r>
          </a:p>
          <a:p>
            <a:pPr algn="ctr"/>
            <a:r>
              <a:rPr lang="da-DK" dirty="0"/>
              <a:t>AS3301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6718C6-392C-CE7D-26CE-96337C611F62}"/>
              </a:ext>
            </a:extLst>
          </p:cNvPr>
          <p:cNvSpPr/>
          <p:nvPr/>
        </p:nvSpPr>
        <p:spPr>
          <a:xfrm>
            <a:off x="9558623" y="4293857"/>
            <a:ext cx="1932432" cy="865632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Attacker</a:t>
            </a:r>
            <a:r>
              <a:rPr lang="da-DK" dirty="0"/>
              <a:t> AS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B35E8C-E0A0-BE91-F330-71E8CD8EAB3D}"/>
              </a:ext>
            </a:extLst>
          </p:cNvPr>
          <p:cNvSpPr/>
          <p:nvPr/>
        </p:nvSpPr>
        <p:spPr>
          <a:xfrm>
            <a:off x="9761315" y="5285282"/>
            <a:ext cx="1527048" cy="6263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Spoofed</a:t>
            </a:r>
            <a:r>
              <a:rPr lang="da-DK" dirty="0"/>
              <a:t> AS3301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00ED59D-1E34-97C0-9DCA-1BC95B059135}"/>
              </a:ext>
            </a:extLst>
          </p:cNvPr>
          <p:cNvCxnSpPr>
            <a:stCxn id="9" idx="0"/>
            <a:endCxn id="7" idx="3"/>
          </p:cNvCxnSpPr>
          <p:nvPr/>
        </p:nvCxnSpPr>
        <p:spPr>
          <a:xfrm flipV="1">
            <a:off x="7360920" y="2568997"/>
            <a:ext cx="139742" cy="664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D95197-7C9D-442F-C58A-94751071E976}"/>
              </a:ext>
            </a:extLst>
          </p:cNvPr>
          <p:cNvCxnSpPr>
            <a:endCxn id="8" idx="2"/>
          </p:cNvCxnSpPr>
          <p:nvPr/>
        </p:nvCxnSpPr>
        <p:spPr>
          <a:xfrm>
            <a:off x="8455153" y="2262950"/>
            <a:ext cx="11034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9B02BB-8F8F-5911-1741-108CF1014788}"/>
              </a:ext>
            </a:extLst>
          </p:cNvPr>
          <p:cNvCxnSpPr>
            <a:cxnSpLocks/>
            <a:stCxn id="10" idx="0"/>
            <a:endCxn id="8" idx="4"/>
          </p:cNvCxnSpPr>
          <p:nvPr/>
        </p:nvCxnSpPr>
        <p:spPr>
          <a:xfrm flipV="1">
            <a:off x="10524839" y="2695766"/>
            <a:ext cx="0" cy="15980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CBE63B-9734-32C0-0DFF-DC52E41E7737}"/>
              </a:ext>
            </a:extLst>
          </p:cNvPr>
          <p:cNvCxnSpPr>
            <a:cxnSpLocks/>
            <a:stCxn id="11" idx="0"/>
            <a:endCxn id="10" idx="4"/>
          </p:cNvCxnSpPr>
          <p:nvPr/>
        </p:nvCxnSpPr>
        <p:spPr>
          <a:xfrm flipV="1">
            <a:off x="10524839" y="5159489"/>
            <a:ext cx="0" cy="1257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944D529-F465-FDE2-6466-2531823ACF4A}"/>
              </a:ext>
            </a:extLst>
          </p:cNvPr>
          <p:cNvSpPr txBox="1"/>
          <p:nvPr/>
        </p:nvSpPr>
        <p:spPr>
          <a:xfrm>
            <a:off x="9619783" y="2753717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/>
              <a:t>RPSL-</a:t>
            </a:r>
            <a:r>
              <a:rPr lang="da-DK" sz="1400" dirty="0" err="1"/>
              <a:t>based</a:t>
            </a:r>
            <a:r>
              <a:rPr lang="da-DK" sz="1400" dirty="0"/>
              <a:t> </a:t>
            </a:r>
            <a:r>
              <a:rPr lang="da-DK" sz="1400" dirty="0" err="1"/>
              <a:t>filtering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68BAB-74DB-55F9-2159-1B5B59EC056F}"/>
              </a:ext>
            </a:extLst>
          </p:cNvPr>
          <p:cNvSpPr txBox="1"/>
          <p:nvPr/>
        </p:nvSpPr>
        <p:spPr>
          <a:xfrm>
            <a:off x="10383307" y="1267148"/>
            <a:ext cx="18678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dirty="0" err="1"/>
              <a:t>Equal</a:t>
            </a:r>
            <a:r>
              <a:rPr lang="da-DK" sz="1400" dirty="0"/>
              <a:t> AS-</a:t>
            </a:r>
            <a:r>
              <a:rPr lang="da-DK" sz="1400" dirty="0" err="1"/>
              <a:t>path</a:t>
            </a:r>
            <a:r>
              <a:rPr lang="da-DK" sz="1400" dirty="0"/>
              <a:t> </a:t>
            </a:r>
            <a:r>
              <a:rPr lang="da-DK" sz="1400" dirty="0" err="1"/>
              <a:t>length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D02D3B-0F87-6489-68B3-B23D9F7FD70F}"/>
              </a:ext>
            </a:extLst>
          </p:cNvPr>
          <p:cNvSpPr txBox="1"/>
          <p:nvPr/>
        </p:nvSpPr>
        <p:spPr>
          <a:xfrm>
            <a:off x="9281549" y="3557794"/>
            <a:ext cx="24865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>
                <a:solidFill>
                  <a:srgbClr val="E4175C"/>
                </a:solidFill>
              </a:rPr>
              <a:t>ASPA INVALID</a:t>
            </a:r>
          </a:p>
          <a:p>
            <a:pPr algn="ctr"/>
            <a:r>
              <a:rPr lang="da-DK" sz="1400" b="1" dirty="0">
                <a:solidFill>
                  <a:srgbClr val="26BB6F"/>
                </a:solidFill>
              </a:rPr>
              <a:t>ROA VALID</a:t>
            </a:r>
          </a:p>
          <a:p>
            <a:pPr algn="ctr"/>
            <a:r>
              <a:rPr lang="da-DK" sz="1400" dirty="0" err="1"/>
              <a:t>Spoofed</a:t>
            </a:r>
            <a:r>
              <a:rPr lang="da-DK" sz="1400" dirty="0"/>
              <a:t> BGP </a:t>
            </a:r>
            <a:r>
              <a:rPr lang="da-DK" sz="1400" dirty="0" err="1"/>
              <a:t>announcement</a:t>
            </a:r>
            <a:endParaRPr lang="en-US" sz="14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8F5AB2-1877-2B52-EFED-BF0F8B13DAF8}"/>
              </a:ext>
            </a:extLst>
          </p:cNvPr>
          <p:cNvCxnSpPr>
            <a:cxnSpLocks/>
          </p:cNvCxnSpPr>
          <p:nvPr/>
        </p:nvCxnSpPr>
        <p:spPr>
          <a:xfrm flipH="1">
            <a:off x="10911840" y="1530096"/>
            <a:ext cx="213360" cy="242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759D06-7CF3-DB43-76C7-76FDA2A1ADE6}"/>
              </a:ext>
            </a:extLst>
          </p:cNvPr>
          <p:cNvSpPr/>
          <p:nvPr/>
        </p:nvSpPr>
        <p:spPr>
          <a:xfrm>
            <a:off x="9701147" y="3529442"/>
            <a:ext cx="1789908" cy="569377"/>
          </a:xfrm>
          <a:custGeom>
            <a:avLst/>
            <a:gdLst>
              <a:gd name="connsiteX0" fmla="*/ 1798686 w 1877934"/>
              <a:gd name="connsiteY0" fmla="*/ 316992 h 737616"/>
              <a:gd name="connsiteX1" fmla="*/ 1713342 w 1877934"/>
              <a:gd name="connsiteY1" fmla="*/ 213360 h 737616"/>
              <a:gd name="connsiteX2" fmla="*/ 1567038 w 1877934"/>
              <a:gd name="connsiteY2" fmla="*/ 115824 h 737616"/>
              <a:gd name="connsiteX3" fmla="*/ 1512174 w 1877934"/>
              <a:gd name="connsiteY3" fmla="*/ 97536 h 737616"/>
              <a:gd name="connsiteX4" fmla="*/ 1457310 w 1877934"/>
              <a:gd name="connsiteY4" fmla="*/ 73152 h 737616"/>
              <a:gd name="connsiteX5" fmla="*/ 1176894 w 1877934"/>
              <a:gd name="connsiteY5" fmla="*/ 0 h 737616"/>
              <a:gd name="connsiteX6" fmla="*/ 945246 w 1877934"/>
              <a:gd name="connsiteY6" fmla="*/ 6096 h 737616"/>
              <a:gd name="connsiteX7" fmla="*/ 865998 w 1877934"/>
              <a:gd name="connsiteY7" fmla="*/ 18288 h 737616"/>
              <a:gd name="connsiteX8" fmla="*/ 677022 w 1877934"/>
              <a:gd name="connsiteY8" fmla="*/ 36576 h 737616"/>
              <a:gd name="connsiteX9" fmla="*/ 445374 w 1877934"/>
              <a:gd name="connsiteY9" fmla="*/ 91440 h 737616"/>
              <a:gd name="connsiteX10" fmla="*/ 268590 w 1877934"/>
              <a:gd name="connsiteY10" fmla="*/ 158496 h 737616"/>
              <a:gd name="connsiteX11" fmla="*/ 171054 w 1877934"/>
              <a:gd name="connsiteY11" fmla="*/ 213360 h 737616"/>
              <a:gd name="connsiteX12" fmla="*/ 43038 w 1877934"/>
              <a:gd name="connsiteY12" fmla="*/ 323088 h 737616"/>
              <a:gd name="connsiteX13" fmla="*/ 12558 w 1877934"/>
              <a:gd name="connsiteY13" fmla="*/ 371856 h 737616"/>
              <a:gd name="connsiteX14" fmla="*/ 24750 w 1877934"/>
              <a:gd name="connsiteY14" fmla="*/ 585216 h 737616"/>
              <a:gd name="connsiteX15" fmla="*/ 146670 w 1877934"/>
              <a:gd name="connsiteY15" fmla="*/ 682752 h 737616"/>
              <a:gd name="connsiteX16" fmla="*/ 494142 w 1877934"/>
              <a:gd name="connsiteY16" fmla="*/ 737616 h 737616"/>
              <a:gd name="connsiteX17" fmla="*/ 829422 w 1877934"/>
              <a:gd name="connsiteY17" fmla="*/ 713232 h 737616"/>
              <a:gd name="connsiteX18" fmla="*/ 1109838 w 1877934"/>
              <a:gd name="connsiteY18" fmla="*/ 658368 h 737616"/>
              <a:gd name="connsiteX19" fmla="*/ 1292718 w 1877934"/>
              <a:gd name="connsiteY19" fmla="*/ 627888 h 737616"/>
              <a:gd name="connsiteX20" fmla="*/ 1634094 w 1877934"/>
              <a:gd name="connsiteY20" fmla="*/ 542544 h 737616"/>
              <a:gd name="connsiteX21" fmla="*/ 1768206 w 1877934"/>
              <a:gd name="connsiteY21" fmla="*/ 512064 h 737616"/>
              <a:gd name="connsiteX22" fmla="*/ 1816974 w 1877934"/>
              <a:gd name="connsiteY22" fmla="*/ 481584 h 737616"/>
              <a:gd name="connsiteX23" fmla="*/ 1877934 w 1877934"/>
              <a:gd name="connsiteY23" fmla="*/ 347472 h 737616"/>
              <a:gd name="connsiteX24" fmla="*/ 1847454 w 1877934"/>
              <a:gd name="connsiteY24" fmla="*/ 249936 h 737616"/>
              <a:gd name="connsiteX25" fmla="*/ 1829166 w 1877934"/>
              <a:gd name="connsiteY25" fmla="*/ 207264 h 73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877934" h="737616">
                <a:moveTo>
                  <a:pt x="1798686" y="316992"/>
                </a:moveTo>
                <a:cubicBezTo>
                  <a:pt x="1772382" y="279414"/>
                  <a:pt x="1750923" y="241243"/>
                  <a:pt x="1713342" y="213360"/>
                </a:cubicBezTo>
                <a:cubicBezTo>
                  <a:pt x="1666271" y="178436"/>
                  <a:pt x="1622642" y="134359"/>
                  <a:pt x="1567038" y="115824"/>
                </a:cubicBezTo>
                <a:cubicBezTo>
                  <a:pt x="1548750" y="109728"/>
                  <a:pt x="1530140" y="104523"/>
                  <a:pt x="1512174" y="97536"/>
                </a:cubicBezTo>
                <a:cubicBezTo>
                  <a:pt x="1493522" y="90282"/>
                  <a:pt x="1476479" y="78903"/>
                  <a:pt x="1457310" y="73152"/>
                </a:cubicBezTo>
                <a:cubicBezTo>
                  <a:pt x="1279788" y="19895"/>
                  <a:pt x="1282057" y="21033"/>
                  <a:pt x="1176894" y="0"/>
                </a:cubicBezTo>
                <a:cubicBezTo>
                  <a:pt x="1099678" y="2032"/>
                  <a:pt x="1022355" y="1560"/>
                  <a:pt x="945246" y="6096"/>
                </a:cubicBezTo>
                <a:cubicBezTo>
                  <a:pt x="918565" y="7665"/>
                  <a:pt x="892505" y="14868"/>
                  <a:pt x="865998" y="18288"/>
                </a:cubicBezTo>
                <a:cubicBezTo>
                  <a:pt x="776731" y="29806"/>
                  <a:pt x="759275" y="30249"/>
                  <a:pt x="677022" y="36576"/>
                </a:cubicBezTo>
                <a:cubicBezTo>
                  <a:pt x="593031" y="54574"/>
                  <a:pt x="532639" y="66507"/>
                  <a:pt x="445374" y="91440"/>
                </a:cubicBezTo>
                <a:cubicBezTo>
                  <a:pt x="383642" y="109078"/>
                  <a:pt x="325346" y="129067"/>
                  <a:pt x="268590" y="158496"/>
                </a:cubicBezTo>
                <a:cubicBezTo>
                  <a:pt x="235474" y="175667"/>
                  <a:pt x="201187" y="191371"/>
                  <a:pt x="171054" y="213360"/>
                </a:cubicBezTo>
                <a:cubicBezTo>
                  <a:pt x="125654" y="246490"/>
                  <a:pt x="72825" y="275429"/>
                  <a:pt x="43038" y="323088"/>
                </a:cubicBezTo>
                <a:lnTo>
                  <a:pt x="12558" y="371856"/>
                </a:lnTo>
                <a:cubicBezTo>
                  <a:pt x="-3085" y="450071"/>
                  <a:pt x="-9161" y="464986"/>
                  <a:pt x="24750" y="585216"/>
                </a:cubicBezTo>
                <a:cubicBezTo>
                  <a:pt x="35301" y="622626"/>
                  <a:pt x="118111" y="672230"/>
                  <a:pt x="146670" y="682752"/>
                </a:cubicBezTo>
                <a:cubicBezTo>
                  <a:pt x="294494" y="737213"/>
                  <a:pt x="333200" y="727233"/>
                  <a:pt x="494142" y="737616"/>
                </a:cubicBezTo>
                <a:cubicBezTo>
                  <a:pt x="573228" y="733454"/>
                  <a:pt x="733249" y="730024"/>
                  <a:pt x="829422" y="713232"/>
                </a:cubicBezTo>
                <a:cubicBezTo>
                  <a:pt x="923247" y="696850"/>
                  <a:pt x="1016170" y="675623"/>
                  <a:pt x="1109838" y="658368"/>
                </a:cubicBezTo>
                <a:cubicBezTo>
                  <a:pt x="1170616" y="647172"/>
                  <a:pt x="1232029" y="639559"/>
                  <a:pt x="1292718" y="627888"/>
                </a:cubicBezTo>
                <a:cubicBezTo>
                  <a:pt x="1414140" y="604538"/>
                  <a:pt x="1510937" y="573333"/>
                  <a:pt x="1634094" y="542544"/>
                </a:cubicBezTo>
                <a:cubicBezTo>
                  <a:pt x="1678569" y="531425"/>
                  <a:pt x="1723502" y="522224"/>
                  <a:pt x="1768206" y="512064"/>
                </a:cubicBezTo>
                <a:cubicBezTo>
                  <a:pt x="1784462" y="501904"/>
                  <a:pt x="1804702" y="496311"/>
                  <a:pt x="1816974" y="481584"/>
                </a:cubicBezTo>
                <a:cubicBezTo>
                  <a:pt x="1849870" y="442109"/>
                  <a:pt x="1862312" y="394338"/>
                  <a:pt x="1877934" y="347472"/>
                </a:cubicBezTo>
                <a:cubicBezTo>
                  <a:pt x="1867774" y="314960"/>
                  <a:pt x="1856052" y="282895"/>
                  <a:pt x="1847454" y="249936"/>
                </a:cubicBezTo>
                <a:cubicBezTo>
                  <a:pt x="1835273" y="203241"/>
                  <a:pt x="1857285" y="207264"/>
                  <a:pt x="1829166" y="207264"/>
                </a:cubicBezTo>
              </a:path>
            </a:pathLst>
          </a:custGeom>
          <a:noFill/>
          <a:ln w="38100">
            <a:solidFill>
              <a:srgbClr val="E417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37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3397A-955A-68E1-663B-02308A6D3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Monitoring</a:t>
            </a:r>
            <a:r>
              <a:rPr lang="da-DK" dirty="0"/>
              <a:t> </a:t>
            </a:r>
            <a:r>
              <a:rPr lang="da-DK" dirty="0" err="1"/>
              <a:t>IRRs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F1D01A-4E83-8213-14C8-FF5439D1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Public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945A8E-EFE1-4EEB-023B-5B3A0771C1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a-DK" dirty="0"/>
              <a:t>Search for </a:t>
            </a:r>
            <a:r>
              <a:rPr lang="da-DK" dirty="0" err="1"/>
              <a:t>your</a:t>
            </a:r>
            <a:r>
              <a:rPr lang="da-DK" dirty="0"/>
              <a:t> ASN / </a:t>
            </a:r>
            <a:r>
              <a:rPr lang="da-DK" dirty="0" err="1"/>
              <a:t>AS-Set</a:t>
            </a:r>
            <a:endParaRPr lang="da-DK" dirty="0"/>
          </a:p>
          <a:p>
            <a:pPr lvl="1"/>
            <a:r>
              <a:rPr lang="da-DK" dirty="0" err="1"/>
              <a:t>E.g</a:t>
            </a:r>
            <a:r>
              <a:rPr lang="da-DK" dirty="0"/>
              <a:t>. </a:t>
            </a:r>
            <a:r>
              <a:rPr lang="da-DK" dirty="0" err="1"/>
              <a:t>bgp.tools</a:t>
            </a:r>
            <a:r>
              <a:rPr lang="da-DK" dirty="0"/>
              <a:t>, ”</a:t>
            </a:r>
            <a:r>
              <a:rPr lang="da-DK" dirty="0" err="1"/>
              <a:t>Whois</a:t>
            </a:r>
            <a:r>
              <a:rPr lang="da-DK" dirty="0"/>
              <a:t>” tab</a:t>
            </a:r>
          </a:p>
          <a:p>
            <a:pPr lvl="1"/>
            <a:r>
              <a:rPr lang="da-DK" dirty="0"/>
              <a:t>irrexplorer.nlnog.net</a:t>
            </a:r>
          </a:p>
          <a:p>
            <a:pPr lvl="1"/>
            <a:r>
              <a:rPr lang="da-DK" dirty="0" err="1"/>
              <a:t>Follow</a:t>
            </a:r>
            <a:r>
              <a:rPr lang="da-DK" dirty="0"/>
              <a:t> the </a:t>
            </a:r>
            <a:r>
              <a:rPr lang="da-DK" dirty="0" err="1"/>
              <a:t>chain</a:t>
            </a:r>
            <a:r>
              <a:rPr lang="da-DK" dirty="0"/>
              <a:t> of references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9042E-7E08-454B-E476-7B622A875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61" y="0"/>
            <a:ext cx="4222608" cy="36180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D32D6-1091-6BD1-C92C-783387C08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361" y="3913175"/>
            <a:ext cx="4278855" cy="13961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EAE43-4570-8141-231A-5920BF312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65" y="3429000"/>
            <a:ext cx="2464244" cy="19160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7F66A-A514-6677-0B37-E1DE69F49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8193" y="4336257"/>
            <a:ext cx="2295631" cy="15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84311"/>
      </p:ext>
    </p:extLst>
  </p:cSld>
  <p:clrMapOvr>
    <a:masterClrMapping/>
  </p:clrMapOvr>
</p:sld>
</file>

<file path=ppt/theme/theme1.xml><?xml version="1.0" encoding="utf-8"?>
<a:theme xmlns:a="http://schemas.openxmlformats.org/drawingml/2006/main" name="Full bleed images and special slides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0A9DF9F1-7FEE-4C36-A996-13880B9D8A1E}"/>
    </a:ext>
  </a:extLst>
</a:theme>
</file>

<file path=ppt/theme/theme2.xml><?xml version="1.0" encoding="utf-8"?>
<a:theme xmlns:a="http://schemas.openxmlformats.org/drawingml/2006/main" name="Deep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2CFDCBAB-38BE-4B1D-9C40-6C3C2C5103FD}"/>
    </a:ext>
  </a:extLst>
</a:theme>
</file>

<file path=ppt/theme/theme3.xml><?xml version="1.0" encoding="utf-8"?>
<a:theme xmlns:a="http://schemas.openxmlformats.org/drawingml/2006/main" name="Light purpl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097458CF-A443-4B1E-8100-C57295244BF4}"/>
    </a:ext>
  </a:extLst>
</a:theme>
</file>

<file path=ppt/theme/theme4.xml><?xml version="1.0" encoding="utf-8"?>
<a:theme xmlns:a="http://schemas.openxmlformats.org/drawingml/2006/main" name="Light beig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93953CE7-0DF4-417F-9237-569788C55D04}"/>
    </a:ext>
  </a:extLst>
</a:theme>
</file>

<file path=ppt/theme/theme5.xml><?xml version="1.0" encoding="utf-8"?>
<a:theme xmlns:a="http://schemas.openxmlformats.org/drawingml/2006/main" name="White">
  <a:themeElements>
    <a:clrScheme name="Telia Company">
      <a:dk1>
        <a:srgbClr val="121214"/>
      </a:dk1>
      <a:lt1>
        <a:sysClr val="window" lastClr="FFFFFF"/>
      </a:lt1>
      <a:dk2>
        <a:srgbClr val="29003E"/>
      </a:dk2>
      <a:lt2>
        <a:srgbClr val="F4E0FF"/>
      </a:lt2>
      <a:accent1>
        <a:srgbClr val="5E0092"/>
      </a:accent1>
      <a:accent2>
        <a:srgbClr val="990AE3"/>
      </a:accent2>
      <a:accent3>
        <a:srgbClr val="DE99FF"/>
      </a:accent3>
      <a:accent4>
        <a:srgbClr val="5AB0A8"/>
      </a:accent4>
      <a:accent5>
        <a:srgbClr val="006F6C"/>
      </a:accent5>
      <a:accent6>
        <a:srgbClr val="004440"/>
      </a:accent6>
      <a:hlink>
        <a:srgbClr val="990AE3"/>
      </a:hlink>
      <a:folHlink>
        <a:srgbClr val="5E0092"/>
      </a:folHlink>
    </a:clrScheme>
    <a:fontScheme name="Telia Company PPT">
      <a:majorFont>
        <a:latin typeface="Telia Sans Heading Heading"/>
        <a:ea typeface=""/>
        <a:cs typeface=""/>
      </a:majorFont>
      <a:minorFont>
        <a:latin typeface="Teli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Deep Purple">
      <a:srgbClr val="29003E"/>
    </a:custClr>
    <a:custClr name="Core Purple">
      <a:srgbClr val="990AE3"/>
    </a:custClr>
    <a:custClr name="Light Purple">
      <a:srgbClr val="F4E0FF"/>
    </a:custClr>
    <a:custClr name="Deep Beige">
      <a:srgbClr val="5C524E"/>
    </a:custClr>
    <a:custClr name="Beige">
      <a:srgbClr val="ECDED4"/>
    </a:custClr>
    <a:custClr name="Light Beige">
      <a:srgbClr val="F8EEE8"/>
    </a:custClr>
    <a:custClr name="Teal">
      <a:srgbClr val="00827C"/>
    </a:custClr>
    <a:custClr name="Red">
      <a:srgbClr val="E4175C"/>
    </a:custClr>
    <a:custClr name="Off-Black">
      <a:srgbClr val="121214"/>
    </a:custClr>
    <a:custClr name="Light Gray">
      <a:srgbClr val="F4F4F9"/>
    </a:custClr>
    <a:custClr name="Green">
      <a:srgbClr val="26BB6F"/>
    </a:custClr>
    <a:custClr name="Orange">
      <a:srgbClr val="FF9B00"/>
    </a:custClr>
  </a:custClrLst>
  <a:extLst>
    <a:ext uri="{05A4C25C-085E-4340-85A3-A5531E510DB2}">
      <thm15:themeFamily xmlns:thm15="http://schemas.microsoft.com/office/thememl/2012/main" name="00_Telia Company.potx" id="{9639CF68-3361-4644-8E46-04700457CBA5}" vid="{A04EE9F9-11D7-44B3-BCA3-15E8BAA02847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2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3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ppt/theme/themeOverride4.xml><?xml version="1.0" encoding="utf-8"?>
<a:themeOverride xmlns:a="http://schemas.openxmlformats.org/drawingml/2006/main">
  <a:clrScheme name="Telia Company">
    <a:dk1>
      <a:srgbClr val="121214"/>
    </a:dk1>
    <a:lt1>
      <a:sysClr val="window" lastClr="FFFFFF"/>
    </a:lt1>
    <a:dk2>
      <a:srgbClr val="29003E"/>
    </a:dk2>
    <a:lt2>
      <a:srgbClr val="F4E0FF"/>
    </a:lt2>
    <a:accent1>
      <a:srgbClr val="5E0092"/>
    </a:accent1>
    <a:accent2>
      <a:srgbClr val="990AE3"/>
    </a:accent2>
    <a:accent3>
      <a:srgbClr val="DE99FF"/>
    </a:accent3>
    <a:accent4>
      <a:srgbClr val="5AB0A8"/>
    </a:accent4>
    <a:accent5>
      <a:srgbClr val="006F6C"/>
    </a:accent5>
    <a:accent6>
      <a:srgbClr val="004440"/>
    </a:accent6>
    <a:hlink>
      <a:srgbClr val="990AE3"/>
    </a:hlink>
    <a:folHlink>
      <a:srgbClr val="5E009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00_Telia Company</Template>
  <TotalTime>140</TotalTime>
  <Words>294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Calibri</vt:lpstr>
      <vt:lpstr>Inter</vt:lpstr>
      <vt:lpstr>Telia Sans</vt:lpstr>
      <vt:lpstr>Telia Sans Heading Heading</vt:lpstr>
      <vt:lpstr>Telia Sans Medium</vt:lpstr>
      <vt:lpstr>Full bleed images and special slides</vt:lpstr>
      <vt:lpstr>Deep purple</vt:lpstr>
      <vt:lpstr>Light purple</vt:lpstr>
      <vt:lpstr>Light beige</vt:lpstr>
      <vt:lpstr>White</vt:lpstr>
      <vt:lpstr>Prelude to a BGP hijack?</vt:lpstr>
      <vt:lpstr>What happened?</vt:lpstr>
      <vt:lpstr>PowerPoint Presentation</vt:lpstr>
      <vt:lpstr>PowerPoint Presentation</vt:lpstr>
      <vt:lpstr>What is an AS-SET anyway?</vt:lpstr>
      <vt:lpstr>IP Transit filtering</vt:lpstr>
      <vt:lpstr>What to do?</vt:lpstr>
      <vt:lpstr>Monitoring IRRs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Jarlskov, Lasse</dc:creator>
  <cp:lastModifiedBy>Jarlskov, Lasse</cp:lastModifiedBy>
  <cp:revision>1</cp:revision>
  <dcterms:created xsi:type="dcterms:W3CDTF">2025-01-20T14:40:20Z</dcterms:created>
  <dcterms:modified xsi:type="dcterms:W3CDTF">2025-01-23T12:28:01Z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9bfe634-5369-40ae-a17a-0ffc3537e7cd_Enabled">
    <vt:lpwstr>true</vt:lpwstr>
  </property>
  <property fmtid="{D5CDD505-2E9C-101B-9397-08002B2CF9AE}" pid="3" name="MSIP_Label_59bfe634-5369-40ae-a17a-0ffc3537e7cd_SetDate">
    <vt:lpwstr>2025-01-23T10:07:32Z</vt:lpwstr>
  </property>
  <property fmtid="{D5CDD505-2E9C-101B-9397-08002B2CF9AE}" pid="4" name="MSIP_Label_59bfe634-5369-40ae-a17a-0ffc3537e7cd_Method">
    <vt:lpwstr>Standard</vt:lpwstr>
  </property>
  <property fmtid="{D5CDD505-2E9C-101B-9397-08002B2CF9AE}" pid="5" name="MSIP_Label_59bfe634-5369-40ae-a17a-0ffc3537e7cd_Name">
    <vt:lpwstr>59bfe634-5369-40ae-a17a-0ffc3537e7cd</vt:lpwstr>
  </property>
  <property fmtid="{D5CDD505-2E9C-101B-9397-08002B2CF9AE}" pid="6" name="MSIP_Label_59bfe634-5369-40ae-a17a-0ffc3537e7cd_SiteId">
    <vt:lpwstr>05764a73-8c6f-4538-83cd-413f1e1b5665</vt:lpwstr>
  </property>
  <property fmtid="{D5CDD505-2E9C-101B-9397-08002B2CF9AE}" pid="7" name="MSIP_Label_59bfe634-5369-40ae-a17a-0ffc3537e7cd_ActionId">
    <vt:lpwstr>491673e0-7dc9-4b95-80ac-fc474cea63b8</vt:lpwstr>
  </property>
  <property fmtid="{D5CDD505-2E9C-101B-9397-08002B2CF9AE}" pid="8" name="MSIP_Label_59bfe634-5369-40ae-a17a-0ffc3537e7cd_ContentBits">
    <vt:lpwstr>0</vt:lpwstr>
  </property>
</Properties>
</file>