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  <p:sldMasterId id="2147484179" r:id="rId2"/>
    <p:sldMasterId id="2147484471" r:id="rId3"/>
    <p:sldMasterId id="2147484439" r:id="rId4"/>
    <p:sldMasterId id="21474844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2" r:id="rId7"/>
    <p:sldId id="260" r:id="rId8"/>
    <p:sldId id="265" r:id="rId9"/>
    <p:sldId id="264" r:id="rId10"/>
    <p:sldId id="269" r:id="rId11"/>
    <p:sldId id="266" r:id="rId12"/>
    <p:sldId id="267" r:id="rId13"/>
    <p:sldId id="268" r:id="rId14"/>
    <p:sldId id="270" r:id="rId15"/>
    <p:sldId id="25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FF"/>
    <a:srgbClr val="EAEEF2"/>
    <a:srgbClr val="FB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891DE-20B0-4ECC-B915-183405A9A996}" v="36" dt="2025-03-07T08:38:1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39" autoAdjust="0"/>
  </p:normalViewPr>
  <p:slideViewPr>
    <p:cSldViewPr snapToGrid="0">
      <p:cViewPr varScale="1">
        <p:scale>
          <a:sx n="107" d="100"/>
          <a:sy n="107" d="100"/>
        </p:scale>
        <p:origin x="138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76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EC9891DE-20B0-4ECC-B915-183405A9A996}"/>
    <pc:docChg chg="undo custSel addSld delSld modSld sldOrd">
      <pc:chgData name="Jarlskov, Lasse" userId="2e308608-b117-4b2a-a6c4-87206870d13c" providerId="ADAL" clId="{EC9891DE-20B0-4ECC-B915-183405A9A996}" dt="2025-03-07T08:42:07.162" v="2134" actId="20577"/>
      <pc:docMkLst>
        <pc:docMk/>
      </pc:docMkLst>
      <pc:sldChg chg="modSp mod">
        <pc:chgData name="Jarlskov, Lasse" userId="2e308608-b117-4b2a-a6c4-87206870d13c" providerId="ADAL" clId="{EC9891DE-20B0-4ECC-B915-183405A9A996}" dt="2025-03-01T13:01:45.384" v="1314" actId="20577"/>
        <pc:sldMkLst>
          <pc:docMk/>
          <pc:sldMk cId="52509734" sldId="256"/>
        </pc:sldMkLst>
        <pc:spChg chg="mod">
          <ac:chgData name="Jarlskov, Lasse" userId="2e308608-b117-4b2a-a6c4-87206870d13c" providerId="ADAL" clId="{EC9891DE-20B0-4ECC-B915-183405A9A996}" dt="2025-03-01T13:01:45.384" v="1314" actId="20577"/>
          <ac:spMkLst>
            <pc:docMk/>
            <pc:sldMk cId="52509734" sldId="256"/>
            <ac:spMk id="3" creationId="{BDB1CA4D-92F4-B77A-ABE8-167831CBEC2A}"/>
          </ac:spMkLst>
        </pc:spChg>
        <pc:spChg chg="mod">
          <ac:chgData name="Jarlskov, Lasse" userId="2e308608-b117-4b2a-a6c4-87206870d13c" providerId="ADAL" clId="{EC9891DE-20B0-4ECC-B915-183405A9A996}" dt="2025-02-17T08:12:15.394" v="1060"/>
          <ac:spMkLst>
            <pc:docMk/>
            <pc:sldMk cId="52509734" sldId="256"/>
            <ac:spMk id="4" creationId="{C64A8F3A-D3B7-49D5-BA15-CFB50C9204ED}"/>
          </ac:spMkLst>
        </pc:spChg>
      </pc:sldChg>
      <pc:sldChg chg="modSp add mod">
        <pc:chgData name="Jarlskov, Lasse" userId="2e308608-b117-4b2a-a6c4-87206870d13c" providerId="ADAL" clId="{EC9891DE-20B0-4ECC-B915-183405A9A996}" dt="2025-03-07T08:38:20.386" v="1924" actId="20577"/>
        <pc:sldMkLst>
          <pc:docMk/>
          <pc:sldMk cId="0" sldId="259"/>
        </pc:sldMkLst>
        <pc:spChg chg="mod">
          <ac:chgData name="Jarlskov, Lasse" userId="2e308608-b117-4b2a-a6c4-87206870d13c" providerId="ADAL" clId="{EC9891DE-20B0-4ECC-B915-183405A9A996}" dt="2025-03-07T08:38:20.386" v="1924" actId="20577"/>
          <ac:spMkLst>
            <pc:docMk/>
            <pc:sldMk cId="0" sldId="259"/>
            <ac:spMk id="72" creationId="{00000000-0000-0000-0000-000000000000}"/>
          </ac:spMkLst>
        </pc:spChg>
      </pc:sldChg>
      <pc:sldChg chg="delSp del ord">
        <pc:chgData name="Jarlskov, Lasse" userId="2e308608-b117-4b2a-a6c4-87206870d13c" providerId="ADAL" clId="{EC9891DE-20B0-4ECC-B915-183405A9A996}" dt="2025-02-17T08:16:27.793" v="1079" actId="47"/>
        <pc:sldMkLst>
          <pc:docMk/>
          <pc:sldMk cId="1658896072" sldId="259"/>
        </pc:sldMkLst>
      </pc:sldChg>
      <pc:sldChg chg="addSp delSp modSp mod ord">
        <pc:chgData name="Jarlskov, Lasse" userId="2e308608-b117-4b2a-a6c4-87206870d13c" providerId="ADAL" clId="{EC9891DE-20B0-4ECC-B915-183405A9A996}" dt="2025-03-02T12:56:43.689" v="1322" actId="20577"/>
        <pc:sldMkLst>
          <pc:docMk/>
          <pc:sldMk cId="1033317941" sldId="260"/>
        </pc:sldMkLst>
        <pc:spChg chg="mod">
          <ac:chgData name="Jarlskov, Lasse" userId="2e308608-b117-4b2a-a6c4-87206870d13c" providerId="ADAL" clId="{EC9891DE-20B0-4ECC-B915-183405A9A996}" dt="2025-03-02T12:56:43.689" v="1322" actId="20577"/>
          <ac:spMkLst>
            <pc:docMk/>
            <pc:sldMk cId="1033317941" sldId="260"/>
            <ac:spMk id="2" creationId="{3FF895EE-EE76-800D-E856-E33CFF5A9E23}"/>
          </ac:spMkLst>
        </pc:spChg>
        <pc:spChg chg="mod">
          <ac:chgData name="Jarlskov, Lasse" userId="2e308608-b117-4b2a-a6c4-87206870d13c" providerId="ADAL" clId="{EC9891DE-20B0-4ECC-B915-183405A9A996}" dt="2025-01-23T11:37:06.191" v="323" actId="20577"/>
          <ac:spMkLst>
            <pc:docMk/>
            <pc:sldMk cId="1033317941" sldId="260"/>
            <ac:spMk id="4" creationId="{50DF7A63-5F44-5ED2-6CDE-8C9097E97CA2}"/>
          </ac:spMkLst>
        </pc:spChg>
        <pc:spChg chg="add mod ord">
          <ac:chgData name="Jarlskov, Lasse" userId="2e308608-b117-4b2a-a6c4-87206870d13c" providerId="ADAL" clId="{EC9891DE-20B0-4ECC-B915-183405A9A996}" dt="2025-01-23T11:39:38.967" v="367" actId="166"/>
          <ac:spMkLst>
            <pc:docMk/>
            <pc:sldMk cId="1033317941" sldId="260"/>
            <ac:spMk id="13" creationId="{97CF57D6-81F6-7A4B-5E14-0EC971CF56CE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3" creationId="{073C4C77-2EBB-35E6-5E48-62177D49E059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4" creationId="{B046BE2F-F07B-5B79-CE8E-C149A079B780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5" creationId="{FB1AB3D6-894B-929C-3377-84ABFA58F569}"/>
          </ac:spMkLst>
        </pc:spChg>
        <pc:picChg chg="mod">
          <ac:chgData name="Jarlskov, Lasse" userId="2e308608-b117-4b2a-a6c4-87206870d13c" providerId="ADAL" clId="{EC9891DE-20B0-4ECC-B915-183405A9A996}" dt="2025-01-23T11:35:43.266" v="242" actId="1076"/>
          <ac:picMkLst>
            <pc:docMk/>
            <pc:sldMk cId="1033317941" sldId="260"/>
            <ac:picMk id="9" creationId="{8E31C6E3-D425-3ADE-DDED-DBBC286502BD}"/>
          </ac:picMkLst>
        </pc:picChg>
        <pc:picChg chg="add del mod">
          <ac:chgData name="Jarlskov, Lasse" userId="2e308608-b117-4b2a-a6c4-87206870d13c" providerId="ADAL" clId="{EC9891DE-20B0-4ECC-B915-183405A9A996}" dt="2025-01-23T11:42:53.231" v="384" actId="478"/>
          <ac:picMkLst>
            <pc:docMk/>
            <pc:sldMk cId="1033317941" sldId="260"/>
            <ac:picMk id="11" creationId="{CF91D749-7535-7F3E-41F7-94CCD114FE03}"/>
          </ac:picMkLst>
        </pc:picChg>
        <pc:cxnChg chg="mod">
          <ac:chgData name="Jarlskov, Lasse" userId="2e308608-b117-4b2a-a6c4-87206870d13c" providerId="ADAL" clId="{EC9891DE-20B0-4ECC-B915-183405A9A996}" dt="2025-01-23T11:35:43.266" v="242" actId="1076"/>
          <ac:cxnSpMkLst>
            <pc:docMk/>
            <pc:sldMk cId="1033317941" sldId="260"/>
            <ac:cxnSpMk id="12" creationId="{F402A964-5B5F-1DC7-E303-E7E0DDA4E6A7}"/>
          </ac:cxnSpMkLst>
        </pc:cxnChg>
        <pc:cxnChg chg="add mod">
          <ac:chgData name="Jarlskov, Lasse" userId="2e308608-b117-4b2a-a6c4-87206870d13c" providerId="ADAL" clId="{EC9891DE-20B0-4ECC-B915-183405A9A996}" dt="2025-01-23T11:42:53.231" v="384" actId="478"/>
          <ac:cxnSpMkLst>
            <pc:docMk/>
            <pc:sldMk cId="1033317941" sldId="260"/>
            <ac:cxnSpMk id="14" creationId="{94BB26D1-3580-570B-6897-9994DF52BB43}"/>
          </ac:cxnSpMkLst>
        </pc:cxnChg>
      </pc:sldChg>
      <pc:sldChg chg="addSp delSp modSp mod modAnim">
        <pc:chgData name="Jarlskov, Lasse" userId="2e308608-b117-4b2a-a6c4-87206870d13c" providerId="ADAL" clId="{EC9891DE-20B0-4ECC-B915-183405A9A996}" dt="2025-02-17T08:16:09.850" v="1078" actId="208"/>
        <pc:sldMkLst>
          <pc:docMk/>
          <pc:sldMk cId="32813480" sldId="262"/>
        </pc:sldMkLst>
        <pc:spChg chg="mod">
          <ac:chgData name="Jarlskov, Lasse" userId="2e308608-b117-4b2a-a6c4-87206870d13c" providerId="ADAL" clId="{EC9891DE-20B0-4ECC-B915-183405A9A996}" dt="2025-01-23T10:51:05.424" v="95" actId="20577"/>
          <ac:spMkLst>
            <pc:docMk/>
            <pc:sldMk cId="32813480" sldId="262"/>
            <ac:spMk id="2" creationId="{00A69360-0BC2-4909-AC7A-313FB7A7BCDF}"/>
          </ac:spMkLst>
        </pc:spChg>
        <pc:spChg chg="mod">
          <ac:chgData name="Jarlskov, Lasse" userId="2e308608-b117-4b2a-a6c4-87206870d13c" providerId="ADAL" clId="{EC9891DE-20B0-4ECC-B915-183405A9A996}" dt="2025-02-17T08:13:13.145" v="1064" actId="14100"/>
          <ac:spMkLst>
            <pc:docMk/>
            <pc:sldMk cId="32813480" sldId="262"/>
            <ac:spMk id="3" creationId="{DCF7B821-E534-469A-BE40-A5193B4BDB8E}"/>
          </ac:spMkLst>
        </pc:spChg>
        <pc:picChg chg="add mod">
          <ac:chgData name="Jarlskov, Lasse" userId="2e308608-b117-4b2a-a6c4-87206870d13c" providerId="ADAL" clId="{EC9891DE-20B0-4ECC-B915-183405A9A996}" dt="2025-02-17T08:13:55.075" v="1071" actId="1076"/>
          <ac:picMkLst>
            <pc:docMk/>
            <pc:sldMk cId="32813480" sldId="262"/>
            <ac:picMk id="6" creationId="{1E650110-998F-051C-68EB-3A656A6A8E81}"/>
          </ac:picMkLst>
        </pc:picChg>
        <pc:picChg chg="mod">
          <ac:chgData name="Jarlskov, Lasse" userId="2e308608-b117-4b2a-a6c4-87206870d13c" providerId="ADAL" clId="{EC9891DE-20B0-4ECC-B915-183405A9A996}" dt="2025-02-17T08:16:09.850" v="1078" actId="208"/>
          <ac:picMkLst>
            <pc:docMk/>
            <pc:sldMk cId="32813480" sldId="262"/>
            <ac:picMk id="1026" creationId="{7520480C-BDB7-3DC0-D065-ED5F02703A82}"/>
          </ac:picMkLst>
        </pc:picChg>
        <pc:picChg chg="add mod">
          <ac:chgData name="Jarlskov, Lasse" userId="2e308608-b117-4b2a-a6c4-87206870d13c" providerId="ADAL" clId="{EC9891DE-20B0-4ECC-B915-183405A9A996}" dt="2025-02-17T08:16:02.684" v="1077" actId="208"/>
          <ac:picMkLst>
            <pc:docMk/>
            <pc:sldMk cId="32813480" sldId="262"/>
            <ac:picMk id="1028" creationId="{60585557-43A2-F660-5823-385A3BF0030F}"/>
          </ac:picMkLst>
        </pc:picChg>
      </pc:sldChg>
      <pc:sldChg chg="addSp delSp modSp mod">
        <pc:chgData name="Jarlskov, Lasse" userId="2e308608-b117-4b2a-a6c4-87206870d13c" providerId="ADAL" clId="{EC9891DE-20B0-4ECC-B915-183405A9A996}" dt="2025-01-23T11:03:20.967" v="241" actId="20577"/>
        <pc:sldMkLst>
          <pc:docMk/>
          <pc:sldMk cId="1998583509" sldId="264"/>
        </pc:sldMkLst>
        <pc:spChg chg="mod">
          <ac:chgData name="Jarlskov, Lasse" userId="2e308608-b117-4b2a-a6c4-87206870d13c" providerId="ADAL" clId="{EC9891DE-20B0-4ECC-B915-183405A9A996}" dt="2025-01-23T10:59:37.468" v="129" actId="20577"/>
          <ac:spMkLst>
            <pc:docMk/>
            <pc:sldMk cId="1998583509" sldId="264"/>
            <ac:spMk id="2" creationId="{2ABC2321-38B8-0E5C-A688-73FA1583A1FF}"/>
          </ac:spMkLst>
        </pc:spChg>
        <pc:spChg chg="mod">
          <ac:chgData name="Jarlskov, Lasse" userId="2e308608-b117-4b2a-a6c4-87206870d13c" providerId="ADAL" clId="{EC9891DE-20B0-4ECC-B915-183405A9A996}" dt="2025-01-23T11:03:20.967" v="241" actId="20577"/>
          <ac:spMkLst>
            <pc:docMk/>
            <pc:sldMk cId="1998583509" sldId="264"/>
            <ac:spMk id="4" creationId="{D3E47990-3412-E6C8-6C73-BF3D4BCC1798}"/>
          </ac:spMkLst>
        </pc:spChg>
        <pc:spChg chg="mod">
          <ac:chgData name="Jarlskov, Lasse" userId="2e308608-b117-4b2a-a6c4-87206870d13c" providerId="ADAL" clId="{EC9891DE-20B0-4ECC-B915-183405A9A996}" dt="2025-01-23T11:02:46.864" v="217" actId="1076"/>
          <ac:spMkLst>
            <pc:docMk/>
            <pc:sldMk cId="1998583509" sldId="264"/>
            <ac:spMk id="7" creationId="{922C310F-8732-87C3-79F7-18FFECB97D18}"/>
          </ac:spMkLst>
        </pc:spChg>
        <pc:spChg chg="add mod">
          <ac:chgData name="Jarlskov, Lasse" userId="2e308608-b117-4b2a-a6c4-87206870d13c" providerId="ADAL" clId="{EC9891DE-20B0-4ECC-B915-183405A9A996}" dt="2025-01-23T11:01:10.234" v="138" actId="1582"/>
          <ac:spMkLst>
            <pc:docMk/>
            <pc:sldMk cId="1998583509" sldId="264"/>
            <ac:spMk id="18" creationId="{0407883A-495E-7999-BBCE-501462BFEE11}"/>
          </ac:spMkLst>
        </pc:spChg>
        <pc:cxnChg chg="mod">
          <ac:chgData name="Jarlskov, Lasse" userId="2e308608-b117-4b2a-a6c4-87206870d13c" providerId="ADAL" clId="{EC9891DE-20B0-4ECC-B915-183405A9A996}" dt="2025-01-23T11:02:46.864" v="217" actId="1076"/>
          <ac:cxnSpMkLst>
            <pc:docMk/>
            <pc:sldMk cId="1998583509" sldId="264"/>
            <ac:cxnSpMk id="11" creationId="{637BCDEB-9457-4573-08C0-294324E6DB78}"/>
          </ac:cxnSpMkLst>
        </pc:cxnChg>
      </pc:sldChg>
      <pc:sldChg chg="modSp mod">
        <pc:chgData name="Jarlskov, Lasse" userId="2e308608-b117-4b2a-a6c4-87206870d13c" providerId="ADAL" clId="{EC9891DE-20B0-4ECC-B915-183405A9A996}" dt="2025-03-02T12:58:38.925" v="1369" actId="20577"/>
        <pc:sldMkLst>
          <pc:docMk/>
          <pc:sldMk cId="3748357156" sldId="265"/>
        </pc:sldMkLst>
        <pc:spChg chg="mod">
          <ac:chgData name="Jarlskov, Lasse" userId="2e308608-b117-4b2a-a6c4-87206870d13c" providerId="ADAL" clId="{EC9891DE-20B0-4ECC-B915-183405A9A996}" dt="2025-03-02T12:58:38.925" v="1369" actId="20577"/>
          <ac:spMkLst>
            <pc:docMk/>
            <pc:sldMk cId="3748357156" sldId="265"/>
            <ac:spMk id="6" creationId="{3F88C59F-7069-ADB3-3DB6-3D17F5213565}"/>
          </ac:spMkLst>
        </pc:spChg>
        <pc:picChg chg="mod">
          <ac:chgData name="Jarlskov, Lasse" userId="2e308608-b117-4b2a-a6c4-87206870d13c" providerId="ADAL" clId="{EC9891DE-20B0-4ECC-B915-183405A9A996}" dt="2025-03-02T12:58:35.340" v="1368" actId="1036"/>
          <ac:picMkLst>
            <pc:docMk/>
            <pc:sldMk cId="3748357156" sldId="265"/>
            <ac:picMk id="5" creationId="{F534A96B-9AD0-DE1A-141D-AFC01B3E41E1}"/>
          </ac:picMkLst>
        </pc:picChg>
      </pc:sldChg>
      <pc:sldChg chg="addSp delSp modSp new mod">
        <pc:chgData name="Jarlskov, Lasse" userId="2e308608-b117-4b2a-a6c4-87206870d13c" providerId="ADAL" clId="{EC9891DE-20B0-4ECC-B915-183405A9A996}" dt="2025-02-17T08:22:01.076" v="1112" actId="113"/>
        <pc:sldMkLst>
          <pc:docMk/>
          <pc:sldMk cId="2985137156" sldId="266"/>
        </pc:sldMkLst>
        <pc:spChg chg="mod">
          <ac:chgData name="Jarlskov, Lasse" userId="2e308608-b117-4b2a-a6c4-87206870d13c" providerId="ADAL" clId="{EC9891DE-20B0-4ECC-B915-183405A9A996}" dt="2025-02-17T08:21:54.528" v="1111" actId="20577"/>
          <ac:spMkLst>
            <pc:docMk/>
            <pc:sldMk cId="2985137156" sldId="266"/>
            <ac:spMk id="2" creationId="{B02BD893-3A8D-F7C2-DB37-599563072D60}"/>
          </ac:spMkLst>
        </pc:spChg>
        <pc:spChg chg="mod">
          <ac:chgData name="Jarlskov, Lasse" userId="2e308608-b117-4b2a-a6c4-87206870d13c" providerId="ADAL" clId="{EC9891DE-20B0-4ECC-B915-183405A9A996}" dt="2025-02-17T08:22:01.076" v="1112" actId="113"/>
          <ac:spMkLst>
            <pc:docMk/>
            <pc:sldMk cId="2985137156" sldId="266"/>
            <ac:spMk id="4" creationId="{FB499789-954C-C390-66A4-17D8625BB496}"/>
          </ac:spMkLst>
        </pc:spChg>
        <pc:spChg chg="add mod">
          <ac:chgData name="Jarlskov, Lasse" userId="2e308608-b117-4b2a-a6c4-87206870d13c" providerId="ADAL" clId="{EC9891DE-20B0-4ECC-B915-183405A9A996}" dt="2025-01-23T12:09:26.434" v="730" actId="1038"/>
          <ac:spMkLst>
            <pc:docMk/>
            <pc:sldMk cId="2985137156" sldId="266"/>
            <ac:spMk id="7" creationId="{BF033A09-4468-DBE5-9909-CA305326D23A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8" creationId="{B9E0C455-AAA3-5325-C472-8B0D5C27B957}"/>
          </ac:spMkLst>
        </pc:spChg>
        <pc:spChg chg="add mod">
          <ac:chgData name="Jarlskov, Lasse" userId="2e308608-b117-4b2a-a6c4-87206870d13c" providerId="ADAL" clId="{EC9891DE-20B0-4ECC-B915-183405A9A996}" dt="2025-01-23T12:09:26.434" v="730" actId="1038"/>
          <ac:spMkLst>
            <pc:docMk/>
            <pc:sldMk cId="2985137156" sldId="266"/>
            <ac:spMk id="9" creationId="{81B47E12-C560-B0A5-B709-C97E13EFE4EE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0" creationId="{626718C6-392C-CE7D-26CE-96337C611F62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1" creationId="{7FB35E8C-E0A0-BE91-F330-71E8CD8EAB3D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6" creationId="{8944D529-F465-FDE2-6466-2531823ACF4A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7" creationId="{86F68BAB-74DB-55F9-2159-1B5B59EC056F}"/>
          </ac:spMkLst>
        </pc:spChg>
        <pc:spChg chg="add mod">
          <ac:chgData name="Jarlskov, Lasse" userId="2e308608-b117-4b2a-a6c4-87206870d13c" providerId="ADAL" clId="{EC9891DE-20B0-4ECC-B915-183405A9A996}" dt="2025-01-23T12:08:55.031" v="682" actId="1076"/>
          <ac:spMkLst>
            <pc:docMk/>
            <pc:sldMk cId="2985137156" sldId="266"/>
            <ac:spMk id="18" creationId="{FED02D3B-0F87-6489-68B3-B23D9F7FD70F}"/>
          </ac:spMkLst>
        </pc:spChg>
        <pc:spChg chg="add mod">
          <ac:chgData name="Jarlskov, Lasse" userId="2e308608-b117-4b2a-a6c4-87206870d13c" providerId="ADAL" clId="{EC9891DE-20B0-4ECC-B915-183405A9A996}" dt="2025-01-23T12:09:07.979" v="700" actId="14100"/>
          <ac:spMkLst>
            <pc:docMk/>
            <pc:sldMk cId="2985137156" sldId="266"/>
            <ac:spMk id="20" creationId="{D5759D06-7CF3-DB43-76C7-76FDA2A1ADE6}"/>
          </ac:spMkLst>
        </pc:spChg>
        <pc:cxnChg chg="add mod">
          <ac:chgData name="Jarlskov, Lasse" userId="2e308608-b117-4b2a-a6c4-87206870d13c" providerId="ADAL" clId="{EC9891DE-20B0-4ECC-B915-183405A9A996}" dt="2025-01-23T12:09:26.434" v="730" actId="1038"/>
          <ac:cxnSpMkLst>
            <pc:docMk/>
            <pc:sldMk cId="2985137156" sldId="266"/>
            <ac:cxnSpMk id="12" creationId="{300ED59D-1E34-97C0-9DCA-1BC95B059135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3" creationId="{3BD95197-7C9D-442F-C58A-94751071E976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4" creationId="{DA9B02BB-8F8F-5911-1741-108CF1014788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5" creationId="{C0CBE63B-9734-32C0-0DFF-DC52E41E7737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9" creationId="{288F5AB2-1877-2B52-EFED-BF0F8B13DAF8}"/>
          </ac:cxnSpMkLst>
        </pc:cxnChg>
      </pc:sldChg>
      <pc:sldChg chg="addSp modSp new mod">
        <pc:chgData name="Jarlskov, Lasse" userId="2e308608-b117-4b2a-a6c4-87206870d13c" providerId="ADAL" clId="{EC9891DE-20B0-4ECC-B915-183405A9A996}" dt="2025-02-17T08:24:50.164" v="1256" actId="20577"/>
        <pc:sldMkLst>
          <pc:docMk/>
          <pc:sldMk cId="1926984311" sldId="267"/>
        </pc:sldMkLst>
        <pc:spChg chg="mod">
          <ac:chgData name="Jarlskov, Lasse" userId="2e308608-b117-4b2a-a6c4-87206870d13c" providerId="ADAL" clId="{EC9891DE-20B0-4ECC-B915-183405A9A996}" dt="2025-02-17T08:21:45.185" v="1106" actId="20577"/>
          <ac:spMkLst>
            <pc:docMk/>
            <pc:sldMk cId="1926984311" sldId="267"/>
            <ac:spMk id="2" creationId="{EDD3397A-955A-68E1-663B-02308A6D3C2A}"/>
          </ac:spMkLst>
        </pc:spChg>
        <pc:spChg chg="mod">
          <ac:chgData name="Jarlskov, Lasse" userId="2e308608-b117-4b2a-a6c4-87206870d13c" providerId="ADAL" clId="{EC9891DE-20B0-4ECC-B915-183405A9A996}" dt="2025-02-17T08:24:50.164" v="1256" actId="20577"/>
          <ac:spMkLst>
            <pc:docMk/>
            <pc:sldMk cId="1926984311" sldId="267"/>
            <ac:spMk id="4" creationId="{77945A8E-EFE1-4EEB-023B-5B3A0771C113}"/>
          </ac:spMkLst>
        </pc:spChg>
        <pc:picChg chg="add mod">
          <ac:chgData name="Jarlskov, Lasse" userId="2e308608-b117-4b2a-a6c4-87206870d13c" providerId="ADAL" clId="{EC9891DE-20B0-4ECC-B915-183405A9A996}" dt="2025-01-23T12:18:40.344" v="813" actId="14100"/>
          <ac:picMkLst>
            <pc:docMk/>
            <pc:sldMk cId="1926984311" sldId="267"/>
            <ac:picMk id="6" creationId="{F309042E-7E08-454B-E476-7B622A875CC4}"/>
          </ac:picMkLst>
        </pc:picChg>
        <pc:picChg chg="add mod">
          <ac:chgData name="Jarlskov, Lasse" userId="2e308608-b117-4b2a-a6c4-87206870d13c" providerId="ADAL" clId="{EC9891DE-20B0-4ECC-B915-183405A9A996}" dt="2025-01-23T12:19:14.641" v="874" actId="1036"/>
          <ac:picMkLst>
            <pc:docMk/>
            <pc:sldMk cId="1926984311" sldId="267"/>
            <ac:picMk id="8" creationId="{A5DD32D6-1091-6BD1-C92C-783387C08E81}"/>
          </ac:picMkLst>
        </pc:picChg>
        <pc:picChg chg="add mod">
          <ac:chgData name="Jarlskov, Lasse" userId="2e308608-b117-4b2a-a6c4-87206870d13c" providerId="ADAL" clId="{EC9891DE-20B0-4ECC-B915-183405A9A996}" dt="2025-02-17T08:24:22.623" v="1215" actId="1035"/>
          <ac:picMkLst>
            <pc:docMk/>
            <pc:sldMk cId="1926984311" sldId="267"/>
            <ac:picMk id="10" creationId="{83FEAE43-4570-8141-231A-5920BF3127A5}"/>
          </ac:picMkLst>
        </pc:picChg>
        <pc:picChg chg="add mod">
          <ac:chgData name="Jarlskov, Lasse" userId="2e308608-b117-4b2a-a6c4-87206870d13c" providerId="ADAL" clId="{EC9891DE-20B0-4ECC-B915-183405A9A996}" dt="2025-02-17T08:24:22.623" v="1215" actId="1035"/>
          <ac:picMkLst>
            <pc:docMk/>
            <pc:sldMk cId="1926984311" sldId="267"/>
            <ac:picMk id="12" creationId="{6F97F66A-A514-6677-0B37-E1DE69F49B8B}"/>
          </ac:picMkLst>
        </pc:picChg>
      </pc:sldChg>
      <pc:sldChg chg="addSp delSp modSp new mod modClrScheme modAnim chgLayout">
        <pc:chgData name="Jarlskov, Lasse" userId="2e308608-b117-4b2a-a6c4-87206870d13c" providerId="ADAL" clId="{EC9891DE-20B0-4ECC-B915-183405A9A996}" dt="2025-03-02T16:17:32.660" v="1900" actId="20577"/>
        <pc:sldMkLst>
          <pc:docMk/>
          <pc:sldMk cId="790204362" sldId="268"/>
        </pc:sldMkLst>
        <pc:spChg chg="mod ord">
          <ac:chgData name="Jarlskov, Lasse" userId="2e308608-b117-4b2a-a6c4-87206870d13c" providerId="ADAL" clId="{EC9891DE-20B0-4ECC-B915-183405A9A996}" dt="2025-03-02T13:08:27.906" v="1598" actId="700"/>
          <ac:spMkLst>
            <pc:docMk/>
            <pc:sldMk cId="790204362" sldId="268"/>
            <ac:spMk id="2" creationId="{D5C0563D-645F-22AD-DDC9-C58B9CBBCBCE}"/>
          </ac:spMkLst>
        </pc:spChg>
        <pc:spChg chg="mod ord">
          <ac:chgData name="Jarlskov, Lasse" userId="2e308608-b117-4b2a-a6c4-87206870d13c" providerId="ADAL" clId="{EC9891DE-20B0-4ECC-B915-183405A9A996}" dt="2025-03-02T13:08:27.906" v="1598" actId="700"/>
          <ac:spMkLst>
            <pc:docMk/>
            <pc:sldMk cId="790204362" sldId="268"/>
            <ac:spMk id="3" creationId="{64C4E5AB-DC2B-2BA7-9E3F-5AFE40E6F4FA}"/>
          </ac:spMkLst>
        </pc:spChg>
        <pc:spChg chg="add mod ord">
          <ac:chgData name="Jarlskov, Lasse" userId="2e308608-b117-4b2a-a6c4-87206870d13c" providerId="ADAL" clId="{EC9891DE-20B0-4ECC-B915-183405A9A996}" dt="2025-03-02T16:17:32.660" v="1900" actId="20577"/>
          <ac:spMkLst>
            <pc:docMk/>
            <pc:sldMk cId="790204362" sldId="268"/>
            <ac:spMk id="4" creationId="{E3ECA9B6-A6EC-2323-351A-2F53D004063C}"/>
          </ac:spMkLst>
        </pc:spChg>
        <pc:picChg chg="add mod">
          <ac:chgData name="Jarlskov, Lasse" userId="2e308608-b117-4b2a-a6c4-87206870d13c" providerId="ADAL" clId="{EC9891DE-20B0-4ECC-B915-183405A9A996}" dt="2025-03-02T13:08:34.622" v="1600" actId="1076"/>
          <ac:picMkLst>
            <pc:docMk/>
            <pc:sldMk cId="790204362" sldId="268"/>
            <ac:picMk id="6" creationId="{9CD12DE4-4CE8-C8A0-B09C-25BBD40D6351}"/>
          </ac:picMkLst>
        </pc:picChg>
        <pc:picChg chg="add mod ord">
          <ac:chgData name="Jarlskov, Lasse" userId="2e308608-b117-4b2a-a6c4-87206870d13c" providerId="ADAL" clId="{EC9891DE-20B0-4ECC-B915-183405A9A996}" dt="2025-03-02T16:06:54.987" v="1606" actId="1076"/>
          <ac:picMkLst>
            <pc:docMk/>
            <pc:sldMk cId="790204362" sldId="268"/>
            <ac:picMk id="8" creationId="{A8C9D6B7-FC32-70BA-7B04-ED94911825FA}"/>
          </ac:picMkLst>
        </pc:picChg>
        <pc:picChg chg="add mod">
          <ac:chgData name="Jarlskov, Lasse" userId="2e308608-b117-4b2a-a6c4-87206870d13c" providerId="ADAL" clId="{EC9891DE-20B0-4ECC-B915-183405A9A996}" dt="2025-03-02T16:10:31.545" v="1617" actId="1076"/>
          <ac:picMkLst>
            <pc:docMk/>
            <pc:sldMk cId="790204362" sldId="268"/>
            <ac:picMk id="12" creationId="{9E2BE849-BC44-2489-B2C6-07511D88CF60}"/>
          </ac:picMkLst>
        </pc:picChg>
        <pc:picChg chg="add mod">
          <ac:chgData name="Jarlskov, Lasse" userId="2e308608-b117-4b2a-a6c4-87206870d13c" providerId="ADAL" clId="{EC9891DE-20B0-4ECC-B915-183405A9A996}" dt="2025-03-02T16:09:42.860" v="1616" actId="1076"/>
          <ac:picMkLst>
            <pc:docMk/>
            <pc:sldMk cId="790204362" sldId="268"/>
            <ac:picMk id="14" creationId="{F8E6C7CB-A608-9F79-D946-9A2DC577A6ED}"/>
          </ac:picMkLst>
        </pc:picChg>
      </pc:sldChg>
      <pc:sldChg chg="addSp modSp new mod modClrScheme chgLayout">
        <pc:chgData name="Jarlskov, Lasse" userId="2e308608-b117-4b2a-a6c4-87206870d13c" providerId="ADAL" clId="{EC9891DE-20B0-4ECC-B915-183405A9A996}" dt="2025-03-07T08:33:13.823" v="1903" actId="115"/>
        <pc:sldMkLst>
          <pc:docMk/>
          <pc:sldMk cId="3573473292" sldId="269"/>
        </pc:sldMkLst>
        <pc:spChg chg="mod ord">
          <ac:chgData name="Jarlskov, Lasse" userId="2e308608-b117-4b2a-a6c4-87206870d13c" providerId="ADAL" clId="{EC9891DE-20B0-4ECC-B915-183405A9A996}" dt="2025-03-02T13:00:08.097" v="1454" actId="20577"/>
          <ac:spMkLst>
            <pc:docMk/>
            <pc:sldMk cId="3573473292" sldId="269"/>
            <ac:spMk id="2" creationId="{075C7D21-5735-0C29-3124-A118F60D5099}"/>
          </ac:spMkLst>
        </pc:spChg>
        <pc:spChg chg="mod ord">
          <ac:chgData name="Jarlskov, Lasse" userId="2e308608-b117-4b2a-a6c4-87206870d13c" providerId="ADAL" clId="{EC9891DE-20B0-4ECC-B915-183405A9A996}" dt="2025-03-02T12:59:37.174" v="1414" actId="700"/>
          <ac:spMkLst>
            <pc:docMk/>
            <pc:sldMk cId="3573473292" sldId="269"/>
            <ac:spMk id="3" creationId="{ECFDE81D-04A6-9F27-5698-10F193C4E06E}"/>
          </ac:spMkLst>
        </pc:spChg>
        <pc:spChg chg="mod ord">
          <ac:chgData name="Jarlskov, Lasse" userId="2e308608-b117-4b2a-a6c4-87206870d13c" providerId="ADAL" clId="{EC9891DE-20B0-4ECC-B915-183405A9A996}" dt="2025-03-07T08:33:13.823" v="1903" actId="115"/>
          <ac:spMkLst>
            <pc:docMk/>
            <pc:sldMk cId="3573473292" sldId="269"/>
            <ac:spMk id="4" creationId="{82338833-97C2-FD54-345D-38BAEF766591}"/>
          </ac:spMkLst>
        </pc:spChg>
        <pc:spChg chg="add mod ord">
          <ac:chgData name="Jarlskov, Lasse" userId="2e308608-b117-4b2a-a6c4-87206870d13c" providerId="ADAL" clId="{EC9891DE-20B0-4ECC-B915-183405A9A996}" dt="2025-03-07T08:33:09.613" v="1902" actId="115"/>
          <ac:spMkLst>
            <pc:docMk/>
            <pc:sldMk cId="3573473292" sldId="269"/>
            <ac:spMk id="5" creationId="{4735D5F9-E434-EAC4-EF0C-B49DF4814CA7}"/>
          </ac:spMkLst>
        </pc:spChg>
        <pc:picChg chg="add mod">
          <ac:chgData name="Jarlskov, Lasse" userId="2e308608-b117-4b2a-a6c4-87206870d13c" providerId="ADAL" clId="{EC9891DE-20B0-4ECC-B915-183405A9A996}" dt="2025-03-02T13:05:54.453" v="1546" actId="14100"/>
          <ac:picMkLst>
            <pc:docMk/>
            <pc:sldMk cId="3573473292" sldId="269"/>
            <ac:picMk id="7" creationId="{08425B07-EEC1-4199-4419-D6C4F1FA0FAE}"/>
          </ac:picMkLst>
        </pc:picChg>
        <pc:picChg chg="add mod">
          <ac:chgData name="Jarlskov, Lasse" userId="2e308608-b117-4b2a-a6c4-87206870d13c" providerId="ADAL" clId="{EC9891DE-20B0-4ECC-B915-183405A9A996}" dt="2025-03-02T13:03:49.424" v="1542" actId="1076"/>
          <ac:picMkLst>
            <pc:docMk/>
            <pc:sldMk cId="3573473292" sldId="269"/>
            <ac:picMk id="1026" creationId="{3DB50CEA-30FB-F81E-59FD-D89E016152C9}"/>
          </ac:picMkLst>
        </pc:picChg>
      </pc:sldChg>
      <pc:sldChg chg="addSp delSp modSp add mod">
        <pc:chgData name="Jarlskov, Lasse" userId="2e308608-b117-4b2a-a6c4-87206870d13c" providerId="ADAL" clId="{EC9891DE-20B0-4ECC-B915-183405A9A996}" dt="2025-03-07T08:37:00.124" v="1909" actId="478"/>
        <pc:sldMkLst>
          <pc:docMk/>
          <pc:sldMk cId="2634615660" sldId="270"/>
        </pc:sldMkLst>
        <pc:spChg chg="mod">
          <ac:chgData name="Jarlskov, Lasse" userId="2e308608-b117-4b2a-a6c4-87206870d13c" providerId="ADAL" clId="{EC9891DE-20B0-4ECC-B915-183405A9A996}" dt="2025-03-02T16:16:15.718" v="1827" actId="20577"/>
          <ac:spMkLst>
            <pc:docMk/>
            <pc:sldMk cId="2634615660" sldId="270"/>
            <ac:spMk id="5" creationId="{A5CCC563-2F92-E3C9-74F2-19ACDB717C18}"/>
          </ac:spMkLst>
        </pc:spChg>
        <pc:spChg chg="add del">
          <ac:chgData name="Jarlskov, Lasse" userId="2e308608-b117-4b2a-a6c4-87206870d13c" providerId="ADAL" clId="{EC9891DE-20B0-4ECC-B915-183405A9A996}" dt="2025-03-07T08:36:40.892" v="1905" actId="22"/>
          <ac:spMkLst>
            <pc:docMk/>
            <pc:sldMk cId="2634615660" sldId="270"/>
            <ac:spMk id="8" creationId="{C7A70C57-2C3C-EC14-B0F3-2D2189867310}"/>
          </ac:spMkLst>
        </pc:spChg>
        <pc:spChg chg="add del">
          <ac:chgData name="Jarlskov, Lasse" userId="2e308608-b117-4b2a-a6c4-87206870d13c" providerId="ADAL" clId="{EC9891DE-20B0-4ECC-B915-183405A9A996}" dt="2025-03-07T08:36:46.786" v="1907" actId="22"/>
          <ac:spMkLst>
            <pc:docMk/>
            <pc:sldMk cId="2634615660" sldId="270"/>
            <ac:spMk id="10" creationId="{1FA14147-2B6C-C53D-7274-BF99E90688D7}"/>
          </ac:spMkLst>
        </pc:spChg>
        <pc:spChg chg="add del">
          <ac:chgData name="Jarlskov, Lasse" userId="2e308608-b117-4b2a-a6c4-87206870d13c" providerId="ADAL" clId="{EC9891DE-20B0-4ECC-B915-183405A9A996}" dt="2025-03-07T08:37:00.124" v="1909" actId="478"/>
          <ac:spMkLst>
            <pc:docMk/>
            <pc:sldMk cId="2634615660" sldId="270"/>
            <ac:spMk id="12" creationId="{7A7B33CC-D1EC-78C4-4F65-1FA3DC748704}"/>
          </ac:spMkLst>
        </pc:spChg>
        <pc:picChg chg="mod">
          <ac:chgData name="Jarlskov, Lasse" userId="2e308608-b117-4b2a-a6c4-87206870d13c" providerId="ADAL" clId="{EC9891DE-20B0-4ECC-B915-183405A9A996}" dt="2025-03-02T16:15:20.942" v="1701" actId="1076"/>
          <ac:picMkLst>
            <pc:docMk/>
            <pc:sldMk cId="2634615660" sldId="270"/>
            <ac:picMk id="7" creationId="{62CF74E2-BE09-884D-2DF1-4AF9079366A2}"/>
          </ac:picMkLst>
        </pc:picChg>
      </pc:sldChg>
      <pc:sldChg chg="addSp delSp modSp new del mod modClrScheme chgLayout">
        <pc:chgData name="Jarlskov, Lasse" userId="2e308608-b117-4b2a-a6c4-87206870d13c" providerId="ADAL" clId="{EC9891DE-20B0-4ECC-B915-183405A9A996}" dt="2025-03-07T08:38:50.517" v="1930" actId="47"/>
        <pc:sldMkLst>
          <pc:docMk/>
          <pc:sldMk cId="2048311841" sldId="271"/>
        </pc:sldMkLst>
        <pc:spChg chg="del mod ord">
          <ac:chgData name="Jarlskov, Lasse" userId="2e308608-b117-4b2a-a6c4-87206870d13c" providerId="ADAL" clId="{EC9891DE-20B0-4ECC-B915-183405A9A996}" dt="2025-03-07T08:37:37.087" v="1911" actId="700"/>
          <ac:spMkLst>
            <pc:docMk/>
            <pc:sldMk cId="2048311841" sldId="271"/>
            <ac:spMk id="2" creationId="{C4904DFE-6E81-5ABA-BCFC-71A20587A9DD}"/>
          </ac:spMkLst>
        </pc:spChg>
        <pc:spChg chg="mod ord">
          <ac:chgData name="Jarlskov, Lasse" userId="2e308608-b117-4b2a-a6c4-87206870d13c" providerId="ADAL" clId="{EC9891DE-20B0-4ECC-B915-183405A9A996}" dt="2025-03-07T08:37:37.087" v="1911" actId="700"/>
          <ac:spMkLst>
            <pc:docMk/>
            <pc:sldMk cId="2048311841" sldId="271"/>
            <ac:spMk id="3" creationId="{DB0E4047-741A-9B30-80B2-75CE27BC5DA0}"/>
          </ac:spMkLst>
        </pc:spChg>
        <pc:spChg chg="del">
          <ac:chgData name="Jarlskov, Lasse" userId="2e308608-b117-4b2a-a6c4-87206870d13c" providerId="ADAL" clId="{EC9891DE-20B0-4ECC-B915-183405A9A996}" dt="2025-03-07T08:37:37.087" v="1911" actId="700"/>
          <ac:spMkLst>
            <pc:docMk/>
            <pc:sldMk cId="2048311841" sldId="271"/>
            <ac:spMk id="4" creationId="{3AEE5865-76E1-82FF-D35F-F9C8264FB052}"/>
          </ac:spMkLst>
        </pc:spChg>
        <pc:spChg chg="del">
          <ac:chgData name="Jarlskov, Lasse" userId="2e308608-b117-4b2a-a6c4-87206870d13c" providerId="ADAL" clId="{EC9891DE-20B0-4ECC-B915-183405A9A996}" dt="2025-03-07T08:37:37.087" v="1911" actId="700"/>
          <ac:spMkLst>
            <pc:docMk/>
            <pc:sldMk cId="2048311841" sldId="271"/>
            <ac:spMk id="5" creationId="{EFEDB64E-3152-CFFA-0F9C-FBABB4F43CB1}"/>
          </ac:spMkLst>
        </pc:spChg>
        <pc:spChg chg="add mod ord">
          <ac:chgData name="Jarlskov, Lasse" userId="2e308608-b117-4b2a-a6c4-87206870d13c" providerId="ADAL" clId="{EC9891DE-20B0-4ECC-B915-183405A9A996}" dt="2025-03-07T08:37:37.087" v="1911" actId="700"/>
          <ac:spMkLst>
            <pc:docMk/>
            <pc:sldMk cId="2048311841" sldId="271"/>
            <ac:spMk id="6" creationId="{F38BE9D4-12EB-18E2-B309-9867022D1C34}"/>
          </ac:spMkLst>
        </pc:spChg>
      </pc:sldChg>
      <pc:sldChg chg="modSp add mod">
        <pc:chgData name="Jarlskov, Lasse" userId="2e308608-b117-4b2a-a6c4-87206870d13c" providerId="ADAL" clId="{EC9891DE-20B0-4ECC-B915-183405A9A996}" dt="2025-03-07T08:38:41.170" v="1929" actId="20577"/>
        <pc:sldMkLst>
          <pc:docMk/>
          <pc:sldMk cId="0" sldId="272"/>
        </pc:sldMkLst>
        <pc:spChg chg="mod">
          <ac:chgData name="Jarlskov, Lasse" userId="2e308608-b117-4b2a-a6c4-87206870d13c" providerId="ADAL" clId="{EC9891DE-20B0-4ECC-B915-183405A9A996}" dt="2025-03-07T08:38:41.170" v="1929" actId="20577"/>
          <ac:spMkLst>
            <pc:docMk/>
            <pc:sldMk cId="0" sldId="272"/>
            <ac:spMk id="78" creationId="{00000000-0000-0000-0000-000000000000}"/>
          </ac:spMkLst>
        </pc:spChg>
      </pc:sldChg>
      <pc:sldChg chg="modSp new mod">
        <pc:chgData name="Jarlskov, Lasse" userId="2e308608-b117-4b2a-a6c4-87206870d13c" providerId="ADAL" clId="{EC9891DE-20B0-4ECC-B915-183405A9A996}" dt="2025-03-07T08:42:07.162" v="2134" actId="20577"/>
        <pc:sldMkLst>
          <pc:docMk/>
          <pc:sldMk cId="639546953" sldId="273"/>
        </pc:sldMkLst>
        <pc:spChg chg="mod">
          <ac:chgData name="Jarlskov, Lasse" userId="2e308608-b117-4b2a-a6c4-87206870d13c" providerId="ADAL" clId="{EC9891DE-20B0-4ECC-B915-183405A9A996}" dt="2025-03-07T08:42:01.700" v="2126" actId="20577"/>
          <ac:spMkLst>
            <pc:docMk/>
            <pc:sldMk cId="639546953" sldId="273"/>
            <ac:spMk id="2" creationId="{11FC14DA-7968-8CE5-7A13-BB3666693A51}"/>
          </ac:spMkLst>
        </pc:spChg>
        <pc:spChg chg="mod">
          <ac:chgData name="Jarlskov, Lasse" userId="2e308608-b117-4b2a-a6c4-87206870d13c" providerId="ADAL" clId="{EC9891DE-20B0-4ECC-B915-183405A9A996}" dt="2025-03-07T08:42:07.162" v="2134" actId="20577"/>
          <ac:spMkLst>
            <pc:docMk/>
            <pc:sldMk cId="639546953" sldId="273"/>
            <ac:spMk id="3" creationId="{ADEC6E85-6FB3-D625-BE58-C191875F66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2025-03-07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7CD3-F019-4A8D-BBFE-838D0A9033B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7619-158C-462A-9598-7E57C0AA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d75856d3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d75856d3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d75856d3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d75856d3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0789CD-BCD5-6518-5862-405871E4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C2E6DC9C-D2F7-9711-E4B2-8403B80BD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818CB18-B113-CC0C-CC09-488D09EC7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BF2FC7-2E25-AF66-336A-942E47154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A3A9C3E-D36B-030A-88EF-18B3B79C5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4BA45487-5AAB-991D-F4B8-309F41AB3B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FBFC243-697B-3461-B4CF-5D3E9340F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73F45B32-EE6B-65EE-4A9D-61BC4FBFE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E41EEE-E4FC-6898-5CBC-3A924D26C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423AC27A-98C9-35E1-CE5F-087559CA5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BC91F961-F5E9-C0A1-DC16-F797934D62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C3E1E8-AFE6-C2AB-9D48-37A5A9B46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250FA2-E305-2CB7-46C5-EDDF6FACC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173E53-B24C-E2F2-1A17-3885FE830E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1F414D-4E90-5C57-2FC2-1C589EF95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085C2EC-7633-E3D1-7894-944531566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E006F6F-6818-3B00-D742-E515F8E4D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7E10593-3B67-9C26-27DD-C5888A4BB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055279FD-3376-8A00-FDB3-93D544D93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2753C54-0724-B51B-A9B8-197321BAF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34AFDBB-2CDF-7914-E796-345E35BE1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DD368746-EF21-808C-7E7A-843EF7122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FDF5177-7DA0-1F0B-0D2B-9026823C5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E585C4-4A05-C9EB-96F3-37C911BD2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1FE0E70-BFA2-2482-D00E-8C0EA7F2F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7C73AA9-1B06-5B29-4B9C-3BC3BEBFF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F37C30-0E4A-5E71-34DD-1AFEFABA0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A28E01-F938-2AE6-FBA0-DABBDF8AD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4E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4E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BCB6FF-3AFB-4096-773E-E21A5EE8B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FEEAA0BD-5E11-9E0E-8C0E-F5B69EA1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978279-6E84-79F1-E1DB-DE796A2AD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78056351-51C2-E68B-B8B7-D32BFD39E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73342FB-04F3-8CB9-9826-2D08F0B26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9134EDF-DB40-2853-3B7B-14E16C5E3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0E5A8B52-0736-000E-0D8A-36CD70801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E9DD1665-FBFB-7EAA-5AA9-67558CED9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BA3504A-BF41-E5C1-9669-776CCE0CD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961F97B-3C74-C585-4D65-A0EDE0C0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88C4F4-06BB-C723-06DF-AD56BECB9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02DBB04-7E1B-34F2-1FD7-7F9CAC0D3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AA64381-D423-8137-7A4B-164761761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DF549D7-C054-AC0E-CB38-F9365BFCC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400D728-2021-71FC-EE07-5A57C6A92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6088726-5910-0C5C-8736-28C709149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414976-6008-04C1-5F5D-673E706EA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94B3837-35BA-C99F-A7A1-5DD1F12CC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910B9D-9F25-9776-4C61-7F275110C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5E1E6D6-D79F-5365-5CA5-89A51BEF9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768821B-E294-ADFA-4358-EFDD8C124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  <p:hf sldNum="0"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B3C63E7-A9FF-DC9C-C438-604EDAA87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8FA05FF6-C059-FAA6-82C3-6A4FDC40E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4E0FF"/>
                </a:solidFill>
              </a:defRPr>
            </a:lvl1pPr>
            <a:lvl2pPr marL="324000" indent="0">
              <a:buNone/>
              <a:defRPr>
                <a:solidFill>
                  <a:srgbClr val="F4E0FF"/>
                </a:solidFill>
              </a:defRPr>
            </a:lvl2pPr>
            <a:lvl3pPr marL="612000" indent="0">
              <a:buNone/>
              <a:defRPr>
                <a:solidFill>
                  <a:srgbClr val="F4E0FF"/>
                </a:solidFill>
              </a:defRPr>
            </a:lvl3pPr>
            <a:lvl4pPr marL="864000" indent="0">
              <a:buNone/>
              <a:defRPr>
                <a:solidFill>
                  <a:srgbClr val="F4E0FF"/>
                </a:solidFill>
              </a:defRPr>
            </a:lvl4pPr>
            <a:lvl5pPr marL="1044000" indent="0">
              <a:buNone/>
              <a:defRPr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CD510C-B68A-7C62-C5DC-AF2378D4C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5F7F5E7-CE06-1159-ED58-C63F053B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103CA42-85E7-B44D-594B-211C1AD87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6FE10E93-B1B8-E6A8-42EF-19FFB8CCF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D8EDF15-1369-318C-4599-65895F20A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7F8B2CFB-E340-8A47-C40A-0DED8FB78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1B4145C-26CF-3F3F-0305-F6E93CE09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A0546EB-1625-42FD-407F-9F9617FF7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F94F669-775A-9D4A-2516-6C6B7FBE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5928576-E1B8-FF7B-3488-C78630E5A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C860B75-7820-6DEF-4FDE-ED9774ABF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2A8E2B4-4ED2-10DA-4AA2-B2C5C707D4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95F2BB5-3E46-ABD2-244A-F144885F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18ED61C-8DCE-8A71-4741-2C8EBEB10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FE2504-4712-0D99-BBA1-AD61AB82C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A0BD7DB-684B-9266-6D78-248461EED2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DC0E5E1-4D40-A68D-DE6E-D3432A033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067B351-F887-AB04-89DD-1F97C8EEA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  <p:hf sldNum="0"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3F9E332-AA84-06F5-18C1-8D678759A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A664D3B-8A8B-9C85-107C-95DD6A11B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  <p:hf sldNum="0"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A5A2998-776B-47DD-52C0-40F2CF294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C0B1906-F368-07AA-1817-4F9A8EF9D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07ECEF2-4591-7CED-9635-D9569FA2A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95BEF6-863D-9988-5B5D-F45D2118A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>
                <a:solidFill>
                  <a:srgbClr val="F4E0FF"/>
                </a:solidFill>
              </a:defRPr>
            </a:lvl1pPr>
            <a:lvl2pPr marL="684000">
              <a:spcBef>
                <a:spcPts val="200"/>
              </a:spcBef>
              <a:defRPr sz="2000">
                <a:solidFill>
                  <a:srgbClr val="F4E0FF"/>
                </a:solidFill>
              </a:defRPr>
            </a:lvl2pPr>
            <a:lvl3pPr marL="900000">
              <a:spcBef>
                <a:spcPts val="200"/>
              </a:spcBef>
              <a:defRPr sz="1800">
                <a:solidFill>
                  <a:srgbClr val="F4E0FF"/>
                </a:solidFill>
              </a:defRPr>
            </a:lvl3pPr>
            <a:lvl4pPr marL="1152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4pPr>
            <a:lvl5pPr marL="1368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7D29D07-500D-1678-08AD-34FF277D0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6A85F620-DB91-312C-3552-DF0188E30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9ADFDCDC-14B2-6C2A-7E96-8A52E18E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4D80DD3-5B6C-B16D-E95C-6469699DA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2E6EC1A-A20F-1A95-6D89-1A2146FC4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606A0EF3-42BE-155A-CAA7-0D306646C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14DC5B5-5155-3F2F-0BAF-8A13C4C7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6114452-5184-ECA8-422E-BE38D0D72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27E8434-369C-4F78-551D-01C809E4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7DC1808-F00A-6130-C166-A1260BFC9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8F7F940-4912-0C3C-048F-00E69BD77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0082D51-7F73-4BF3-D4E8-CFFF1E30C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593AD6A-D474-9432-F02C-5CFB171C4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40FC0B8-B107-2B33-ED9F-255D6DEB5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EB08620-8BB1-5A46-25D1-C729EF8C60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B671CC-2F50-DB3B-40B2-1E43D998B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2D98AA4-0E7C-F0B7-DBB3-925F49EE83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4E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452CAB7-8923-98CB-0786-04F040998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65C7D04-8F77-4291-0EE1-77282203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793EC47-77F9-4434-8202-8B91ED7C9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3337C8-98A9-E12B-C087-4E22161410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9955128-700D-5608-C49B-868169289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4C0A4A1-F2D0-22F4-6895-CACEAFEFC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86CAE0FC-DCE1-27C7-864A-105CC7BD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FD20450-08CD-FBF9-83EF-1A5ED7422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DA13EF4-0DC0-CB86-2692-8AA61846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D1BCA27-955F-DB49-2792-6B716335C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877C178-8DFF-FAEC-C604-88493581A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F2F284-48E9-C1AA-EF32-4F9F6873E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0C6EF3C-6278-CD50-A2B1-6B7D10142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873AF2F-639E-3D7B-A8E0-A6783182D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F0DB4696-0F15-3DF2-E703-2AA3C48B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AC5E53B3-7194-061A-BF65-7D3579867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7654C66-A859-CF83-1B90-058DF0E42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2BBFE127-4822-FC02-6E30-096698908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92C18F28-4E1D-CAF7-1A05-BC9B484CD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CBA5D8D-6745-F1DB-D90C-74B4574C8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CF79FE7C-060F-F3C0-D7C6-7C30A36AC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CB18D7D-E9D5-12A8-6AAF-B8B50A6FA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82F58C6-C43E-EF58-D6ED-2999D109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C9B5866-88A0-E926-45DF-5564FD379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4E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1E416BA-DF3C-1354-165F-3CB05549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B985B8F-2E1D-3476-9723-AE2E333C4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0B14A83-BC4E-DCC5-5014-420FD3FEC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0D2B660-7C98-17A4-B396-DF37AB9B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BA74E29-AA17-2CDE-71E4-83BCE9412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F3355B5E-8DB2-CDAA-BD6D-A37D4DDA3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6C7558B-FA56-36D0-6FE3-51555BEE3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A9D7FA1-9758-49D0-8C7E-722C28894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CDCDF4A-7171-B16E-1828-8B59BE98B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5F43F7-65BE-A137-6AD0-9393F5365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534AC6-129C-5C30-F63E-1E6170AD6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AF971D4-7886-659C-CC46-D79DD928F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CCE5990-B7D2-CD3A-5824-64A7777E0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951DD4-3A03-BF04-F222-0164F3748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C0379E-DBCB-3B75-AB59-F2E824F04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5F711B48-8890-A91D-B05F-31F5C4B494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7F0C8FC-CB0F-1CD9-2D74-E8CF9C0B5C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D6B11FC9-151E-6725-EB19-9D8A7FC92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00617792-14B1-C236-0A56-C30A6642D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D4EC1B-DA93-F027-A7D2-3BFBCB7D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sv-SE"/>
              <a:t>Public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EF1B55D-BDF8-1C2C-4CEA-5B488B16A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3C23D423-C633-0E4A-CD71-51B325A981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E0529-D30C-CD05-B533-EDE95764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3456DD6-1587-9230-EB40-2540BE35D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3738A97-B4D3-B38B-7C7C-383CAFD50F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9ADFE7-9D43-A2CB-FF0F-6FBE0966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B938058-199E-809E-6F9B-A58D2F664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91110D0-673C-FE59-E525-A7D92C2115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2483102-E628-5B0F-512D-7699257CE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501F2C-32AF-9FDD-0A67-E7EE24E32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A6E0AD1-6D38-C703-116F-68B434EBD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2D1B0B5-BE11-36B6-892B-3D2125CC61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365034FE-D397-E544-E704-A0195506E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E63C868-0A3A-0027-8236-C92944A46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BBAC44F-34FA-F973-8EE8-1B0FECC81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7CFBD5C-613E-C341-7925-EAE29C33F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473324-7D8B-B841-0C34-ED32F836B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F0C6784-3F5E-834C-7433-53D630772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1A0ABAA-CDC6-66BA-A113-B66EA8AC1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9BFC11F1-1F31-3A44-9922-AF981370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D6DC304-6AAE-D464-523D-0D72CEE7B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C6A1642-4FF3-82E8-2DC3-B17BB187A2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445DAC8-E063-E88C-983E-2371E8559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633B534-707D-111A-0356-7603E84E1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6C967317-772F-9C23-1141-BBD49042C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D3E8A0A-6EC7-5D41-12BE-077AADF41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27A06B7-E1BF-B73C-8E60-95CD47EF4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D826D92-0FC4-5FF0-D745-EC8217F31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167E824D-89E2-143A-FF30-BB907ABB8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15D336B9-7EF7-F570-8B50-C7533D52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4232579-73EB-1620-13E2-887018707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CA29705-E716-1A87-5B64-85723E0CD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368D96F-44F4-0AD0-3B34-943D37E1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0ADC07-3593-947D-8642-27DDC30ED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D027CB1-D12F-B97D-32DC-62EF6BC2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FBECFF3-016C-F444-D0FA-9E7F328A9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7710DD5-E63F-4208-03B6-F10039DDA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C16B3E0-5EF0-F2AD-87B6-53510FB5A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E0D58B5-575E-0576-FE96-7C21F8C5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4B2C6C-5DB5-E08A-64CA-9C0521F2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6DE4EB0-CDC5-7DAF-6882-7A4117C5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A551A780-ADBB-496A-E7E1-4E2065C13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03F938A-3B9E-3BFC-57BC-E2C78831A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8A9CA64-CF4B-B88E-54A9-0B3060BA51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D4525A84-9A4F-C3A7-6CDF-0D2B3C958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18249B-4511-6068-BE3D-2F078A816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8BFFBDBA-94C8-70C0-B5AA-AA33C16C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CA4EDC0-D27F-A305-5C84-2A7AF338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ECA5EC1-59CD-3486-5FBF-3F45B863F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D4CF9FA-4B04-8F7A-7D0D-E03D46506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6C0A4A2-D410-B48B-C95E-7FAD67F9B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7F38F80-D152-8DD2-D248-BBC612D18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2DEAD81-ECDF-446C-1F1D-2FFF9CF8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E4FFB44-5661-4C9D-A689-2CAC63E06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E651097-D0B6-A132-713A-3689B49D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250C900-696D-F6E0-AECA-D807E58F9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FA8F45-F36B-1CB3-762C-4E2581FF5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29D38639-9081-EEEA-AEE9-86E449D0E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D9FE3D1-C41C-7B8D-11AB-FEA161B0D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A5E27D2-CB2C-67EB-9A12-522D398D2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FCB85518-C33F-CF53-5292-C284879CF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845300F-A7A2-FD6E-395A-234D3A6F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400A8E5-2F66-FA12-4966-2363C306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A41163-C1E3-6E70-F67D-DF7EEE476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1A3C9180-3E50-6FBB-7EC5-5EE95CC53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C9D38867-280B-A526-ACE4-407082C54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 </a:t>
            </a:r>
            <a:r>
              <a:rPr lang="en-GB" dirty="0" err="1"/>
              <a:t>pt</a:t>
            </a:r>
            <a:r>
              <a:rPr lang="en-GB" dirty="0"/>
              <a:t>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BBAD6FFE-4D9F-40D6-C5FF-6F7FE1470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2D7692C-35FD-FCB9-F057-8C41E017E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56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481EA16-88A3-B9FD-911B-51AD30FE1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A3FE573-E2A1-25AB-054F-1073235EB6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C230ED4-8C8D-1349-022B-96EB08DADF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038BB-91B0-DDC0-54BA-6FA08F50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04F6752-8CE8-C28D-4A0F-3ADCF7D3C3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2AC608C-9FC3-80E5-0862-20F92C918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4E3677-7745-2538-F4E9-44E2FB9A7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B81AEF8-E105-1CFC-62F6-62CE10E77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787DB5-C6E7-0FCB-BC72-00A4B227F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8D847A-49A1-9A3B-987D-D88366EE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E928988-C1FF-98F2-390A-E470B7FC5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146E6EB5-5DB7-C09C-3C6F-6456A95F3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255E4BB8-F94D-2C75-1E6B-B126E96AC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EA49042-0994-9C91-B991-79963AC26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06676E9-67DC-089A-2009-F1C8CEA7B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4E0D8DF-3C92-ABD3-0227-8E61DE537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97F063AC-9E7C-C8AC-D2BE-03C6A6D70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1942FAD-B796-E8EB-518C-9994349AF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90D31EA6-4DB3-EBAD-7BF7-044C48237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1F06310-E543-2A97-7FA9-A5AD8D7A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8017096-D4FC-EBFD-C0A7-9521EABF5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595CCAF-2BB2-3ACC-CD43-444D830A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5C19D68-1E19-ABCC-F1EF-5A261BB22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72C4CED-D235-622E-00EF-5606CEFDB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C9E12EA-40D9-C15B-7C74-C6B8C7198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07A331-BFEF-48B8-264D-7D87C8ED1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EFBA8B-DDA4-F37E-0421-1A44DE2F9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CBC9E15-047F-1F19-FDCB-F533D4F41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C52D7EA-2A05-29A4-2525-A65945E0B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3D4B0BD-57BC-8690-8693-90CD59937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7F3993-BF69-9273-7F69-4926FBD02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D7DCE2B-53BB-7451-662C-2DA3C47F0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726A6A1-4420-40B9-1590-08FECDAB3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0C54894-553D-6621-04F0-54A1545A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CA1AC64-144F-716D-A536-2E48E4ADD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A8524B7-C0EF-ABE5-C0EC-80EE821DA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B2A076F-61D2-67C2-C491-635B927B4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BB08B24-42EF-2249-027C-6A22F523C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29DFBBC-12F4-85E4-4C33-4EDA8E39C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5587DC8-E74B-1F3A-E19D-FDBCB1510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226543F-8908-13AF-8D7D-D2ACB11CD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42DA6F0F-5C50-FDBC-1657-506E43B96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005122-C9BF-68A9-026E-C95405097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B93C2E-80B8-17B2-2FC3-4C5A631CB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6" name="Bildobjekt 15" descr="palettR">
            <a:extLst>
              <a:ext uri="{FF2B5EF4-FFF2-40B4-BE49-F238E27FC236}">
                <a16:creationId xmlns:a16="http://schemas.microsoft.com/office/drawing/2014/main" id="{693B7F33-1AB1-0C2C-F7CA-14B917F217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1DBCE9F-049C-E3A5-0660-091DA5152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EABDB764-38C5-E629-B839-BBFE8C48E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0E6FFDA-9C94-DD07-94F4-A91A6E202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7A20EB3-7D2D-8F25-EF5D-92FAD4AE4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F7F01FDF-B5FC-6FDB-F7A9-02398CFFB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0BD522CC-36C4-32E4-D43B-8E367DD25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99EF17AA-A5A7-ED0E-CBBC-CBB8D9B53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ABA186F-57A6-B970-86D8-6096BE830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D334F4C-AAA1-A8FA-0B23-4CA004359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21CADDB-5DE7-CB27-4C47-9AC7B90F2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9AF6CEE-3D18-94F7-BBA4-B197E0BC3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1051D0-6855-0CA7-222F-3C69F3A02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CEF5701-4268-6B8C-AAAD-F940831DD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F1515D5D-F7C3-0F4E-AEF8-B6AB331C9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45C10C7-CF48-2535-636F-986B52A63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E587C4C-1FBF-8961-48F5-3A63C86F5B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ADB38D-D4C8-B950-A129-672196901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0D99A3EB-A76C-B88A-3BCC-D812DE557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5CFCA3F-B876-E41A-BFC7-0F54E2385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D6B6D07-BEF4-DEE0-4274-99F090CA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2511854-7350-09E2-ADCA-19E3BF882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</p:sldLayoutIdLst>
  <p:hf sldNum="0" hd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4E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4E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4E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4E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  <p:sldLayoutId id="2147484523" r:id="rId32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07/03/2025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sidrops-aspa-profile/" TargetMode="External"/><Relationship Id="rId2" Type="http://schemas.openxmlformats.org/officeDocument/2006/relationships/hyperlink" Target="https://datatracker.ietf.org/doc/draft-ietf-sidrops-aspa-verification/" TargetMode="Externa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E3DD-4FDB-0F53-02F8-F445A292D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1671638"/>
            <a:ext cx="7628129" cy="2091424"/>
          </a:xfrm>
        </p:spPr>
        <p:txBody>
          <a:bodyPr/>
          <a:lstStyle/>
          <a:p>
            <a:r>
              <a:rPr lang="sv-SE" dirty="0" err="1"/>
              <a:t>Prelude</a:t>
            </a:r>
            <a:r>
              <a:rPr lang="sv-SE" dirty="0"/>
              <a:t> to a BGP </a:t>
            </a:r>
            <a:r>
              <a:rPr lang="sv-SE" dirty="0" err="1"/>
              <a:t>hijack</a:t>
            </a:r>
            <a:r>
              <a:rPr lang="sv-SE" dirty="0"/>
              <a:t>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1CA4D-92F4-B77A-ABE8-167831CBE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Improper</a:t>
            </a:r>
            <a:r>
              <a:rPr lang="sv-SE" dirty="0"/>
              <a:t> </a:t>
            </a:r>
            <a:r>
              <a:rPr lang="sv-SE" dirty="0" err="1"/>
              <a:t>uses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AS-sets?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A8F3A-D3B7-49D5-BA15-CFB50C920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Lasse Jarlskov</a:t>
            </a:r>
          </a:p>
          <a:p>
            <a:r>
              <a:rPr lang="sv-SE" dirty="0"/>
              <a:t>Lasse.jarlskov@teliacompany.com</a:t>
            </a:r>
          </a:p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95D7-B669-3B61-F198-B7DED2EC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250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BF35E-5E05-541C-8C16-422C34114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28AC-7A67-EF54-6E08-F9C28B4F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do </a:t>
            </a:r>
            <a:r>
              <a:rPr lang="da-DK" dirty="0" err="1"/>
              <a:t>about</a:t>
            </a:r>
            <a:r>
              <a:rPr lang="da-DK" dirty="0"/>
              <a:t> fraudulent </a:t>
            </a:r>
            <a:r>
              <a:rPr lang="da-DK" dirty="0" err="1"/>
              <a:t>AS-sets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FAFCD-6CE7-A1CF-BD4C-3507986F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3068D-6527-24BB-6E34-E00F9B0C03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/>
              <a:t>ASPA</a:t>
            </a:r>
            <a:endParaRPr lang="da-DK" dirty="0"/>
          </a:p>
          <a:p>
            <a:pPr lvl="1"/>
            <a:r>
              <a:rPr lang="en-US" b="1" i="0" dirty="0">
                <a:solidFill>
                  <a:srgbClr val="212529"/>
                </a:solidFill>
                <a:effectLst/>
                <a:latin typeface="Inter"/>
              </a:rPr>
              <a:t>Autonomous System Provider Authorization</a:t>
            </a:r>
          </a:p>
          <a:p>
            <a:pPr lvl="1"/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IETF</a:t>
            </a:r>
          </a:p>
          <a:p>
            <a:pPr lvl="1"/>
            <a:r>
              <a:rPr lang="da-DK" dirty="0"/>
              <a:t>Not </a:t>
            </a:r>
            <a:r>
              <a:rPr lang="da-DK" dirty="0" err="1"/>
              <a:t>ready</a:t>
            </a:r>
            <a:r>
              <a:rPr lang="da-DK" dirty="0"/>
              <a:t> </a:t>
            </a:r>
            <a:r>
              <a:rPr lang="da-DK" dirty="0" err="1"/>
              <a:t>yet</a:t>
            </a:r>
            <a:endParaRPr lang="da-DK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CCC563-2F92-E3C9-74F2-19ACDB717C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IRR’s</a:t>
            </a:r>
            <a:endParaRPr lang="da-DK" dirty="0"/>
          </a:p>
          <a:p>
            <a:pPr lvl="1"/>
            <a:r>
              <a:rPr lang="en-US" dirty="0"/>
              <a:t>Why would you need a “Peering” AS-set?</a:t>
            </a:r>
          </a:p>
          <a:p>
            <a:pPr lvl="1"/>
            <a:r>
              <a:rPr lang="en-US" dirty="0"/>
              <a:t>Are you sure your “Peering” AS-set actually only contains your peers?</a:t>
            </a:r>
          </a:p>
        </p:txBody>
      </p:sp>
      <p:pic>
        <p:nvPicPr>
          <p:cNvPr id="1026" name="Picture 2" descr="IRR explorer">
            <a:extLst>
              <a:ext uri="{FF2B5EF4-FFF2-40B4-BE49-F238E27FC236}">
                <a16:creationId xmlns:a16="http://schemas.microsoft.com/office/drawing/2014/main" id="{9AE46D19-3C79-E8F8-3155-5A8F7863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81" y="3633354"/>
            <a:ext cx="2255468" cy="15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74E2-BE09-884D-2DF1-4AF90793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9" y="3085799"/>
            <a:ext cx="2960610" cy="29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1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What are the ASPA components?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draft-ietf-sidrops-aspa-profile (how to encode ASPA objects in DER)</a:t>
            </a:r>
            <a:br>
              <a:rPr lang="en"/>
            </a:br>
            <a:endParaRPr/>
          </a:p>
          <a:p>
            <a:r>
              <a:rPr lang="en"/>
              <a:t>draft-ietf-sidorps-aspa-verification (how to apply ASPA to BGP)</a:t>
            </a:r>
            <a:br>
              <a:rPr lang="en"/>
            </a:br>
            <a:endParaRPr/>
          </a:p>
          <a:p>
            <a:r>
              <a:rPr lang="en"/>
              <a:t>draft-ietf-sidrops-aspa-slurm (defining local overrides)</a:t>
            </a:r>
            <a:br>
              <a:rPr lang="en"/>
            </a:br>
            <a:endParaRPr/>
          </a:p>
          <a:p>
            <a:r>
              <a:rPr lang="en"/>
              <a:t>draft-ietf-sidrops-8210bis (RPKI-To-Router specification)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Soon: IETF SIDROPS WGLC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WGLC = Working Group Last Call (“</a:t>
            </a:r>
            <a:r>
              <a:rPr lang="en" i="1"/>
              <a:t>speak now or silent forever</a:t>
            </a:r>
            <a:r>
              <a:rPr lang="en"/>
              <a:t>”)</a:t>
            </a:r>
            <a:endParaRPr/>
          </a:p>
          <a:p>
            <a:r>
              <a:rPr lang="en"/>
              <a:t>Operators must be able to test the system </a:t>
            </a:r>
            <a:r>
              <a:rPr lang="en" i="1"/>
              <a:t>end-to-end</a:t>
            </a:r>
            <a:endParaRPr i="1"/>
          </a:p>
          <a:p>
            <a:pPr lvl="1">
              <a:buAutoNum type="alphaLcPeriod"/>
            </a:pPr>
            <a:r>
              <a:rPr lang="en"/>
              <a:t>Publish ASPA in test environment of RIR</a:t>
            </a:r>
            <a:endParaRPr/>
          </a:p>
          <a:p>
            <a:pPr lvl="1">
              <a:buAutoNum type="alphaLcPeriod"/>
            </a:pPr>
            <a:r>
              <a:rPr lang="en"/>
              <a:t>Run a validator to fetch it</a:t>
            </a:r>
            <a:endParaRPr/>
          </a:p>
          <a:p>
            <a:pPr lvl="1">
              <a:buAutoNum type="alphaLcPeriod"/>
            </a:pPr>
            <a:r>
              <a:rPr lang="en"/>
              <a:t>Feed it via RTR to a router</a:t>
            </a:r>
            <a:endParaRPr/>
          </a:p>
          <a:p>
            <a:pPr lvl="1">
              <a:buAutoNum type="alphaLcPeriod"/>
            </a:pPr>
            <a:r>
              <a:rPr lang="en"/>
              <a:t>See on the router which routes are rejected/accepted</a:t>
            </a:r>
            <a:endParaRPr/>
          </a:p>
          <a:p>
            <a:pPr lvl="1">
              <a:buAutoNum type="alphaLcPeriod"/>
            </a:pPr>
            <a:r>
              <a:rPr lang="en"/>
              <a:t>Use SLURM to locally override above results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ASPA drafts are interconnected, they form a ‘cluster’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14DA-7968-8CE5-7A13-BB366669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Already</a:t>
            </a:r>
            <a:r>
              <a:rPr lang="da-DK" dirty="0"/>
              <a:t> </a:t>
            </a:r>
            <a:r>
              <a:rPr lang="da-DK" dirty="0" err="1"/>
              <a:t>today</a:t>
            </a:r>
            <a:r>
              <a:rPr lang="da-DK" dirty="0"/>
              <a:t> </a:t>
            </a:r>
            <a:r>
              <a:rPr lang="da-DK" dirty="0" err="1"/>
              <a:t>lots</a:t>
            </a:r>
            <a:r>
              <a:rPr lang="da-DK" dirty="0"/>
              <a:t> of software!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6E85-6FB3-D625-BE58-C191875F6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OpenBGPD</a:t>
            </a:r>
            <a:endParaRPr lang="da-DK" dirty="0"/>
          </a:p>
          <a:p>
            <a:r>
              <a:rPr lang="da-DK" dirty="0"/>
              <a:t>BIRD</a:t>
            </a:r>
          </a:p>
          <a:p>
            <a:r>
              <a:rPr lang="da-DK" dirty="0" err="1"/>
              <a:t>Rpki-client</a:t>
            </a:r>
            <a:endParaRPr lang="da-DK" dirty="0"/>
          </a:p>
          <a:p>
            <a:r>
              <a:rPr lang="da-DK" dirty="0" err="1"/>
              <a:t>Routinator</a:t>
            </a:r>
            <a:endParaRPr lang="da-DK" dirty="0"/>
          </a:p>
          <a:p>
            <a:r>
              <a:rPr lang="da-DK" dirty="0" err="1"/>
              <a:t>Rtrlib</a:t>
            </a:r>
            <a:endParaRPr lang="da-DK" dirty="0"/>
          </a:p>
          <a:p>
            <a:r>
              <a:rPr lang="da-DK"/>
              <a:t>StayRTR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: Cisco? Juniper? </a:t>
            </a:r>
            <a:r>
              <a:rPr lang="da-DK" dirty="0" err="1"/>
              <a:t>Huawei</a:t>
            </a:r>
            <a:r>
              <a:rPr lang="da-DK" dirty="0"/>
              <a:t>?</a:t>
            </a:r>
          </a:p>
          <a:p>
            <a:endParaRPr lang="da-DK" dirty="0"/>
          </a:p>
          <a:p>
            <a:endParaRPr lang="da-DK" dirty="0"/>
          </a:p>
          <a:p>
            <a:pPr marL="152396" indent="0" algn="ctr">
              <a:buNone/>
            </a:pPr>
            <a:r>
              <a:rPr lang="da-DK" b="1" dirty="0"/>
              <a:t>ASK YOUR VENDOR!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954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9360-0BC2-4909-AC7A-313FB7A7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B821-E534-469A-BE40-A5193B4BDB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" y="1671638"/>
            <a:ext cx="6128512" cy="4419600"/>
          </a:xfrm>
        </p:spPr>
        <p:txBody>
          <a:bodyPr/>
          <a:lstStyle/>
          <a:p>
            <a:r>
              <a:rPr lang="en-GB" dirty="0"/>
              <a:t>Our upstream IP-transit provider alerted us.</a:t>
            </a:r>
          </a:p>
          <a:p>
            <a:r>
              <a:rPr lang="en-GB" dirty="0"/>
              <a:t>An AS-SET in the RIPE DB suddenly showed up referencing our AS-number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E78B8-F97B-4101-E644-07E61627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20480C-BDB7-3DC0-D065-ED5F0270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3001131"/>
            <a:ext cx="11723077" cy="3095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585557-43A2-F660-5823-385A3BF0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12" y="0"/>
            <a:ext cx="5809488" cy="4615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woman says i 'm sorry do i know you netflix">
            <a:extLst>
              <a:ext uri="{FF2B5EF4-FFF2-40B4-BE49-F238E27FC236}">
                <a16:creationId xmlns:a16="http://schemas.microsoft.com/office/drawing/2014/main" id="{1E650110-998F-051C-68EB-3A656A6A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63" y="2781229"/>
            <a:ext cx="2529033" cy="14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95EE-EE76-800D-E856-E33CFF5A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dis?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2A5D2-40E0-A41F-AF36-AD86CDF6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F7A63-5F44-5ED2-6CDE-8C9097E97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Clearly</a:t>
            </a:r>
            <a:r>
              <a:rPr lang="da-DK" dirty="0"/>
              <a:t> </a:t>
            </a:r>
            <a:r>
              <a:rPr lang="da-DK" dirty="0" err="1"/>
              <a:t>presenting</a:t>
            </a:r>
            <a:r>
              <a:rPr lang="da-DK" dirty="0"/>
              <a:t> the </a:t>
            </a:r>
            <a:r>
              <a:rPr lang="da-DK" dirty="0" err="1"/>
              <a:t>AS-set</a:t>
            </a:r>
            <a:r>
              <a:rPr lang="da-DK" dirty="0"/>
              <a:t> to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Russia</a:t>
            </a:r>
            <a:r>
              <a:rPr lang="da-DK" dirty="0"/>
              <a:t> or </a:t>
            </a:r>
            <a:r>
              <a:rPr lang="da-DK" dirty="0" err="1"/>
              <a:t>Tehran</a:t>
            </a:r>
            <a:r>
              <a:rPr lang="da-DK" dirty="0"/>
              <a:t>, IR?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15CA4-5844-2226-9021-A67011C3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57" y="0"/>
            <a:ext cx="5334843" cy="774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1C6E3-D425-3ADE-DDED-DBBC2865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8" y="2038386"/>
            <a:ext cx="6571588" cy="3027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72709E3-2DF1-F149-0316-6738E5A366DF}"/>
              </a:ext>
            </a:extLst>
          </p:cNvPr>
          <p:cNvSpPr/>
          <p:nvPr/>
        </p:nvSpPr>
        <p:spPr>
          <a:xfrm>
            <a:off x="7531768" y="1985211"/>
            <a:ext cx="2562727" cy="4090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02A964-5B5F-1DC7-E303-E7E0DDA4E6A7}"/>
              </a:ext>
            </a:extLst>
          </p:cNvPr>
          <p:cNvCxnSpPr>
            <a:cxnSpLocks/>
            <a:stCxn id="10" idx="2"/>
            <a:endCxn id="9" idx="3"/>
          </p:cNvCxnSpPr>
          <p:nvPr/>
        </p:nvCxnSpPr>
        <p:spPr>
          <a:xfrm flipH="1" flipV="1">
            <a:off x="6788676" y="2189747"/>
            <a:ext cx="743092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1D749-7535-7F3E-41F7-94CCD114F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3523732"/>
            <a:ext cx="5101966" cy="16151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BB26D1-3580-570B-6897-9994DF52BB43}"/>
              </a:ext>
            </a:extLst>
          </p:cNvPr>
          <p:cNvCxnSpPr>
            <a:cxnSpLocks/>
            <a:stCxn id="13" idx="2"/>
            <a:endCxn id="11" idx="3"/>
          </p:cNvCxnSpPr>
          <p:nvPr/>
        </p:nvCxnSpPr>
        <p:spPr>
          <a:xfrm flipH="1">
            <a:off x="5355965" y="3825240"/>
            <a:ext cx="1185043" cy="5060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73C4C77-2EBB-35E6-5E48-62177D49E059}"/>
              </a:ext>
            </a:extLst>
          </p:cNvPr>
          <p:cNvSpPr/>
          <p:nvPr/>
        </p:nvSpPr>
        <p:spPr>
          <a:xfrm>
            <a:off x="2452624" y="3887187"/>
            <a:ext cx="2759456" cy="19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6BE2F-F07B-5B79-CE8E-C149A079B780}"/>
              </a:ext>
            </a:extLst>
          </p:cNvPr>
          <p:cNvSpPr/>
          <p:nvPr/>
        </p:nvSpPr>
        <p:spPr>
          <a:xfrm>
            <a:off x="7874294" y="3634142"/>
            <a:ext cx="1620734" cy="90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CF57D6-81F6-7A4B-5E14-0EC971CF56CE}"/>
              </a:ext>
            </a:extLst>
          </p:cNvPr>
          <p:cNvSpPr/>
          <p:nvPr/>
        </p:nvSpPr>
        <p:spPr>
          <a:xfrm>
            <a:off x="6541008" y="3371088"/>
            <a:ext cx="2846832" cy="9083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AB3D6-894B-929C-3377-84ABFA58F569}"/>
              </a:ext>
            </a:extLst>
          </p:cNvPr>
          <p:cNvSpPr/>
          <p:nvPr/>
        </p:nvSpPr>
        <p:spPr>
          <a:xfrm>
            <a:off x="2349814" y="4923446"/>
            <a:ext cx="405578" cy="19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FABA-A5BC-B4E7-6D7F-23192032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an AS-SET </a:t>
            </a:r>
            <a:r>
              <a:rPr lang="da-DK" dirty="0" err="1"/>
              <a:t>anyway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2E0B6-FBC6-2747-9F71-B62FA0D0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FC6AA-60E3-F44A-1533-4CAEA81E04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Just a list of </a:t>
            </a:r>
            <a:r>
              <a:rPr lang="da-DK" dirty="0" err="1"/>
              <a:t>AS’s</a:t>
            </a:r>
            <a:endParaRPr lang="da-DK" dirty="0"/>
          </a:p>
          <a:p>
            <a:r>
              <a:rPr lang="da-DK" dirty="0"/>
              <a:t>Can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for </a:t>
            </a:r>
            <a:r>
              <a:rPr lang="da-DK" dirty="0" err="1"/>
              <a:t>anything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present at </a:t>
            </a:r>
            <a:r>
              <a:rPr lang="da-DK" dirty="0" err="1"/>
              <a:t>my</a:t>
            </a:r>
            <a:r>
              <a:rPr lang="da-DK" dirty="0"/>
              <a:t> IXP.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I have a BGP-session with </a:t>
            </a:r>
            <a:r>
              <a:rPr lang="da-DK" dirty="0" err="1"/>
              <a:t>somewhere</a:t>
            </a:r>
            <a:r>
              <a:rPr lang="da-DK" dirty="0"/>
              <a:t>. 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</a:t>
            </a:r>
            <a:r>
              <a:rPr lang="da-DK" dirty="0" err="1"/>
              <a:t>whose</a:t>
            </a:r>
            <a:r>
              <a:rPr lang="da-DK" dirty="0"/>
              <a:t> sales-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bought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a </a:t>
            </a:r>
            <a:r>
              <a:rPr lang="da-DK" dirty="0" err="1"/>
              <a:t>beer</a:t>
            </a:r>
            <a:r>
              <a:rPr lang="da-DK" dirty="0"/>
              <a:t> at the </a:t>
            </a:r>
            <a:r>
              <a:rPr lang="da-DK" dirty="0" err="1"/>
              <a:t>latest</a:t>
            </a:r>
            <a:r>
              <a:rPr lang="da-DK" dirty="0"/>
              <a:t> </a:t>
            </a:r>
            <a:r>
              <a:rPr lang="da-DK" dirty="0" err="1"/>
              <a:t>conference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8C59F-7069-ADB3-3DB6-3D17F52135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b="1" dirty="0"/>
              <a:t>Most </a:t>
            </a:r>
            <a:r>
              <a:rPr lang="da-DK" b="1" dirty="0" err="1"/>
              <a:t>common</a:t>
            </a:r>
            <a:r>
              <a:rPr lang="da-DK" b="1" dirty="0"/>
              <a:t> </a:t>
            </a:r>
            <a:r>
              <a:rPr lang="da-DK" b="1" dirty="0" err="1"/>
              <a:t>recommended</a:t>
            </a:r>
            <a:r>
              <a:rPr lang="da-DK" b="1" dirty="0"/>
              <a:t> </a:t>
            </a:r>
            <a:r>
              <a:rPr lang="da-DK" b="1" dirty="0" err="1"/>
              <a:t>usage</a:t>
            </a:r>
            <a:r>
              <a:rPr lang="da-DK" b="1" dirty="0"/>
              <a:t>:</a:t>
            </a:r>
          </a:p>
          <a:p>
            <a:pPr lvl="1"/>
            <a:r>
              <a:rPr lang="en-US" dirty="0"/>
              <a:t>IP-transit providers filtering BGP-announcements from their customers</a:t>
            </a:r>
          </a:p>
          <a:p>
            <a:pPr lvl="1"/>
            <a:endParaRPr lang="en-US" dirty="0"/>
          </a:p>
          <a:p>
            <a:r>
              <a:rPr lang="en-US" dirty="0"/>
              <a:t>Example from MANRS: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4A96B-9AD0-DE1A-141D-AFC01B3E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23" y="3129152"/>
            <a:ext cx="5745101" cy="33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2321-38B8-0E5C-A688-73FA1583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IP Transit </a:t>
            </a:r>
            <a:r>
              <a:rPr lang="da-DK" dirty="0" err="1"/>
              <a:t>filtering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3A951-B243-1A70-FCDA-8C5DAB3C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47990-3412-E6C8-6C73-BF3D4BCC17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1" y="1671638"/>
            <a:ext cx="4652812" cy="4419600"/>
          </a:xfrm>
        </p:spPr>
        <p:txBody>
          <a:bodyPr/>
          <a:lstStyle/>
          <a:p>
            <a:r>
              <a:rPr lang="da-DK" dirty="0"/>
              <a:t>ROA – Route </a:t>
            </a:r>
            <a:r>
              <a:rPr lang="da-DK" dirty="0" err="1"/>
              <a:t>Origin</a:t>
            </a:r>
            <a:r>
              <a:rPr lang="da-DK" dirty="0"/>
              <a:t> </a:t>
            </a:r>
            <a:r>
              <a:rPr lang="da-DK" dirty="0" err="1"/>
              <a:t>Authorisation</a:t>
            </a:r>
            <a:endParaRPr lang="da-DK" dirty="0"/>
          </a:p>
          <a:p>
            <a:pPr lvl="1"/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validates</a:t>
            </a:r>
            <a:r>
              <a:rPr lang="da-DK" dirty="0"/>
              <a:t> the </a:t>
            </a:r>
            <a:r>
              <a:rPr lang="da-DK" dirty="0" err="1"/>
              <a:t>originating</a:t>
            </a:r>
            <a:r>
              <a:rPr lang="da-DK" dirty="0"/>
              <a:t> ASN</a:t>
            </a:r>
          </a:p>
          <a:p>
            <a:pPr lvl="1"/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spoofed</a:t>
            </a:r>
            <a:endParaRPr lang="da-DK" dirty="0"/>
          </a:p>
          <a:p>
            <a:pPr lvl="1"/>
            <a:endParaRPr lang="da-DK" dirty="0"/>
          </a:p>
          <a:p>
            <a:r>
              <a:rPr lang="en-US" dirty="0"/>
              <a:t>RPSL-based filtering</a:t>
            </a:r>
          </a:p>
          <a:p>
            <a:pPr lvl="1"/>
            <a:r>
              <a:rPr lang="en-US" dirty="0"/>
              <a:t>Based on AS-Set, route(6) and </a:t>
            </a:r>
            <a:r>
              <a:rPr lang="en-US" dirty="0" err="1"/>
              <a:t>aut</a:t>
            </a:r>
            <a:r>
              <a:rPr lang="en-US" dirty="0"/>
              <a:t>-num objects</a:t>
            </a:r>
          </a:p>
          <a:p>
            <a:pPr lvl="1"/>
            <a:r>
              <a:rPr lang="en-US" dirty="0"/>
              <a:t>Best practice (MANRS)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47CF9-6223-88CE-E4C3-B531FEA10801}"/>
              </a:ext>
            </a:extLst>
          </p:cNvPr>
          <p:cNvSpPr/>
          <p:nvPr/>
        </p:nvSpPr>
        <p:spPr>
          <a:xfrm>
            <a:off x="5590032" y="223247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Tier 1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provider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31C92E-FA2E-5BC6-1D87-688A7C2A6748}"/>
              </a:ext>
            </a:extLst>
          </p:cNvPr>
          <p:cNvSpPr/>
          <p:nvPr/>
        </p:nvSpPr>
        <p:spPr>
          <a:xfrm>
            <a:off x="8625935" y="223247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Another</a:t>
            </a:r>
            <a:r>
              <a:rPr lang="da-DK" dirty="0"/>
              <a:t> Tier 1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2C310F-8732-87C3-79F7-18FFECB97D18}"/>
              </a:ext>
            </a:extLst>
          </p:cNvPr>
          <p:cNvSpPr/>
          <p:nvPr/>
        </p:nvSpPr>
        <p:spPr>
          <a:xfrm>
            <a:off x="4767072" y="3635523"/>
            <a:ext cx="1932432" cy="8656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Telia SE</a:t>
            </a:r>
          </a:p>
          <a:p>
            <a:pPr algn="ctr"/>
            <a:r>
              <a:rPr lang="da-DK" dirty="0"/>
              <a:t>AS3301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92C501-5C27-630A-1CFC-BEAC5A57E489}"/>
              </a:ext>
            </a:extLst>
          </p:cNvPr>
          <p:cNvSpPr/>
          <p:nvPr/>
        </p:nvSpPr>
        <p:spPr>
          <a:xfrm>
            <a:off x="8625935" y="4696193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Attacker</a:t>
            </a:r>
            <a:r>
              <a:rPr lang="da-DK" dirty="0"/>
              <a:t> 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B48E06-737E-1077-19BF-A3FE828C6811}"/>
              </a:ext>
            </a:extLst>
          </p:cNvPr>
          <p:cNvSpPr/>
          <p:nvPr/>
        </p:nvSpPr>
        <p:spPr>
          <a:xfrm>
            <a:off x="8828627" y="5687618"/>
            <a:ext cx="1527048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Spoofed</a:t>
            </a:r>
            <a:r>
              <a:rPr lang="da-DK" dirty="0"/>
              <a:t> AS3301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7BCDEB-9457-4573-08C0-294324E6DB78}"/>
              </a:ext>
            </a:extLst>
          </p:cNvPr>
          <p:cNvCxnSpPr>
            <a:stCxn id="7" idx="0"/>
            <a:endCxn id="5" idx="3"/>
          </p:cNvCxnSpPr>
          <p:nvPr/>
        </p:nvCxnSpPr>
        <p:spPr>
          <a:xfrm flipV="1">
            <a:off x="5733288" y="2971333"/>
            <a:ext cx="139742" cy="66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147309-F5CD-2A34-CA81-EDB386CDF96C}"/>
              </a:ext>
            </a:extLst>
          </p:cNvPr>
          <p:cNvCxnSpPr>
            <a:endCxn id="6" idx="2"/>
          </p:cNvCxnSpPr>
          <p:nvPr/>
        </p:nvCxnSpPr>
        <p:spPr>
          <a:xfrm>
            <a:off x="7522465" y="2665286"/>
            <a:ext cx="1103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AC6C6E-69B3-8224-C8FF-274C5801BBE3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V="1">
            <a:off x="9592151" y="3098102"/>
            <a:ext cx="0" cy="15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8ECE0-CD8C-25BF-8075-0871F83B9E3E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592151" y="5561825"/>
            <a:ext cx="0" cy="12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A30049-BE42-CE05-9ABE-BC6345161A47}"/>
              </a:ext>
            </a:extLst>
          </p:cNvPr>
          <p:cNvSpPr txBox="1"/>
          <p:nvPr/>
        </p:nvSpPr>
        <p:spPr>
          <a:xfrm>
            <a:off x="8687095" y="3156053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5E517-DBBF-7A7D-D543-10895FB6BD37}"/>
              </a:ext>
            </a:extLst>
          </p:cNvPr>
          <p:cNvSpPr txBox="1"/>
          <p:nvPr/>
        </p:nvSpPr>
        <p:spPr>
          <a:xfrm>
            <a:off x="9450619" y="166948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Equal</a:t>
            </a:r>
            <a:r>
              <a:rPr lang="da-DK" sz="1400" dirty="0"/>
              <a:t> AS-</a:t>
            </a:r>
            <a:r>
              <a:rPr lang="da-DK" sz="1400" dirty="0" err="1"/>
              <a:t>path</a:t>
            </a:r>
            <a:r>
              <a:rPr lang="da-DK" sz="1400" dirty="0"/>
              <a:t> </a:t>
            </a:r>
            <a:r>
              <a:rPr lang="da-DK" sz="1400" dirty="0" err="1"/>
              <a:t>length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2270A-974E-868E-3563-BDD2407E6A9D}"/>
              </a:ext>
            </a:extLst>
          </p:cNvPr>
          <p:cNvSpPr txBox="1"/>
          <p:nvPr/>
        </p:nvSpPr>
        <p:spPr>
          <a:xfrm>
            <a:off x="8348861" y="4069829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>
                <a:solidFill>
                  <a:srgbClr val="26BB6F"/>
                </a:solidFill>
              </a:rPr>
              <a:t>ROA VALID</a:t>
            </a:r>
          </a:p>
          <a:p>
            <a:pPr algn="ctr"/>
            <a:r>
              <a:rPr lang="da-DK" sz="1400" dirty="0" err="1"/>
              <a:t>Spoofed</a:t>
            </a:r>
            <a:r>
              <a:rPr lang="da-DK" sz="1400" dirty="0"/>
              <a:t> BGP </a:t>
            </a:r>
            <a:r>
              <a:rPr lang="da-DK" sz="1400" dirty="0" err="1"/>
              <a:t>announcement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E4F9E-AA78-9A3C-7C04-423D68033221}"/>
              </a:ext>
            </a:extLst>
          </p:cNvPr>
          <p:cNvCxnSpPr>
            <a:cxnSpLocks/>
          </p:cNvCxnSpPr>
          <p:nvPr/>
        </p:nvCxnSpPr>
        <p:spPr>
          <a:xfrm flipH="1">
            <a:off x="9979152" y="1932432"/>
            <a:ext cx="213360" cy="24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07883A-495E-7999-BBCE-501462BFEE11}"/>
              </a:ext>
            </a:extLst>
          </p:cNvPr>
          <p:cNvSpPr/>
          <p:nvPr/>
        </p:nvSpPr>
        <p:spPr>
          <a:xfrm>
            <a:off x="8710818" y="2938272"/>
            <a:ext cx="1877934" cy="737616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7D21-5735-0C29-3124-A118F60D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do </a:t>
            </a:r>
            <a:r>
              <a:rPr lang="da-DK" dirty="0" err="1"/>
              <a:t>about</a:t>
            </a:r>
            <a:r>
              <a:rPr lang="da-DK" dirty="0"/>
              <a:t> fraudulent </a:t>
            </a:r>
            <a:r>
              <a:rPr lang="da-DK" dirty="0" err="1"/>
              <a:t>AS-sets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DE81D-04A6-9F27-5698-10F193C4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38833-97C2-FD54-345D-38BAEF7665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u="sng" dirty="0"/>
              <a:t>ASPA</a:t>
            </a:r>
            <a:endParaRPr lang="da-DK" u="sng" dirty="0"/>
          </a:p>
          <a:p>
            <a:pPr lvl="1"/>
            <a:r>
              <a:rPr lang="en-US" b="1" i="0" dirty="0">
                <a:solidFill>
                  <a:srgbClr val="212529"/>
                </a:solidFill>
                <a:effectLst/>
                <a:latin typeface="Inter"/>
              </a:rPr>
              <a:t>Autonomous System Provider Authorization</a:t>
            </a:r>
          </a:p>
          <a:p>
            <a:pPr lvl="1"/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IETF</a:t>
            </a:r>
          </a:p>
          <a:p>
            <a:pPr lvl="1"/>
            <a:r>
              <a:rPr lang="da-DK" dirty="0"/>
              <a:t>Not </a:t>
            </a:r>
            <a:r>
              <a:rPr lang="da-DK" dirty="0" err="1"/>
              <a:t>ready</a:t>
            </a:r>
            <a:r>
              <a:rPr lang="da-DK" dirty="0"/>
              <a:t> </a:t>
            </a:r>
            <a:r>
              <a:rPr lang="da-DK" dirty="0" err="1"/>
              <a:t>yet</a:t>
            </a:r>
            <a:endParaRPr lang="da-DK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5D5F9-E434-EAC4-EF0C-B49DF4814C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b="1" u="sng" dirty="0" err="1"/>
              <a:t>Monitoring</a:t>
            </a:r>
            <a:r>
              <a:rPr lang="da-DK" b="1" u="sng" dirty="0"/>
              <a:t> </a:t>
            </a:r>
            <a:r>
              <a:rPr lang="da-DK" b="1" u="sng" dirty="0" err="1"/>
              <a:t>IRR’s</a:t>
            </a:r>
            <a:endParaRPr lang="da-DK" b="1" u="sng" dirty="0"/>
          </a:p>
          <a:p>
            <a:pPr lvl="1"/>
            <a:r>
              <a:rPr lang="da-DK" dirty="0" err="1"/>
              <a:t>IRRexplorer</a:t>
            </a:r>
            <a:endParaRPr lang="da-DK" dirty="0"/>
          </a:p>
          <a:p>
            <a:pPr lvl="1"/>
            <a:r>
              <a:rPr lang="da-DK" dirty="0" err="1"/>
              <a:t>BGP.tools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Etc.</a:t>
            </a:r>
          </a:p>
          <a:p>
            <a:pPr lvl="1"/>
            <a:endParaRPr lang="en-US" dirty="0"/>
          </a:p>
        </p:txBody>
      </p:sp>
      <p:pic>
        <p:nvPicPr>
          <p:cNvPr id="1026" name="Picture 2" descr="IRR explorer">
            <a:extLst>
              <a:ext uri="{FF2B5EF4-FFF2-40B4-BE49-F238E27FC236}">
                <a16:creationId xmlns:a16="http://schemas.microsoft.com/office/drawing/2014/main" id="{3DB50CEA-30FB-F81E-59FD-D89E0161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81" y="3633354"/>
            <a:ext cx="2255468" cy="15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25B07-EEC1-4199-4419-D6C4F1FA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3257026"/>
            <a:ext cx="2616734" cy="26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D893-3A8D-F7C2-DB37-59956307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to do?</a:t>
            </a:r>
            <a:br>
              <a:rPr lang="da-DK" dirty="0"/>
            </a:br>
            <a:r>
              <a:rPr lang="da-DK" dirty="0"/>
              <a:t>ASPA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B4948-05BC-0A8C-49D1-C88B263C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99789-954C-C390-66A4-17D8625BB4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/>
              <a:t>ASPA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</a:t>
            </a:r>
            <a:r>
              <a:rPr lang="da-DK" dirty="0" err="1"/>
              <a:t>specifically</a:t>
            </a:r>
            <a:r>
              <a:rPr lang="da-DK" dirty="0"/>
              <a:t> </a:t>
            </a:r>
            <a:r>
              <a:rPr lang="da-DK" dirty="0" err="1"/>
              <a:t>against</a:t>
            </a:r>
            <a:r>
              <a:rPr lang="da-DK" dirty="0"/>
              <a:t> </a:t>
            </a:r>
            <a:r>
              <a:rPr lang="da-DK" dirty="0" err="1"/>
              <a:t>this</a:t>
            </a:r>
            <a:endParaRPr lang="da-DK" dirty="0"/>
          </a:p>
          <a:p>
            <a:pPr lvl="1"/>
            <a:r>
              <a:rPr lang="en-US" b="1" i="0" dirty="0">
                <a:solidFill>
                  <a:srgbClr val="212529"/>
                </a:solidFill>
                <a:effectLst/>
                <a:latin typeface="Inter"/>
              </a:rPr>
              <a:t>Autonomous System Provider Authorization (ASPA)</a:t>
            </a:r>
          </a:p>
          <a:p>
            <a:pPr lvl="1"/>
            <a:r>
              <a:rPr lang="en-US" dirty="0"/>
              <a:t>In short: “Who are my allowed </a:t>
            </a:r>
            <a:r>
              <a:rPr lang="en-US" dirty="0" err="1"/>
              <a:t>upstreams</a:t>
            </a:r>
            <a:r>
              <a:rPr lang="en-US" dirty="0"/>
              <a:t>?”</a:t>
            </a:r>
          </a:p>
          <a:p>
            <a:pPr lvl="1"/>
            <a:r>
              <a:rPr lang="en-US" dirty="0">
                <a:hlinkClick r:id="rId2"/>
              </a:rPr>
              <a:t>https://datatracker.ietf.org/doc/draft-ietf-sidrops-aspa-verification/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https://datatracker.ietf.org/doc/draft-ietf-sidrops-aspa-profile/</a:t>
            </a:r>
            <a:endParaRPr lang="en-US" dirty="0"/>
          </a:p>
          <a:p>
            <a:pPr lvl="1"/>
            <a:r>
              <a:rPr lang="en-US" dirty="0"/>
              <a:t>Still being worked on in IETF – “Real Soon Now[tm]”</a:t>
            </a:r>
          </a:p>
          <a:p>
            <a:pPr lvl="1"/>
            <a:endParaRPr lang="en-US" dirty="0"/>
          </a:p>
          <a:p>
            <a:r>
              <a:rPr lang="en-US" dirty="0"/>
              <a:t>While waiting</a:t>
            </a:r>
          </a:p>
          <a:p>
            <a:pPr lvl="1"/>
            <a:r>
              <a:rPr lang="en-US" dirty="0"/>
              <a:t>Monitor who are referencing you in IRR </a:t>
            </a:r>
            <a:r>
              <a:rPr lang="en-US" dirty="0" err="1"/>
              <a:t>DBs.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33A09-4468-DBE5-9909-CA305326D23A}"/>
              </a:ext>
            </a:extLst>
          </p:cNvPr>
          <p:cNvSpPr/>
          <p:nvPr/>
        </p:nvSpPr>
        <p:spPr>
          <a:xfrm>
            <a:off x="7217664" y="1830134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Tier 1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provider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0C455-AAA3-5325-C472-8B0D5C27B957}"/>
              </a:ext>
            </a:extLst>
          </p:cNvPr>
          <p:cNvSpPr/>
          <p:nvPr/>
        </p:nvSpPr>
        <p:spPr>
          <a:xfrm>
            <a:off x="9558623" y="1830134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Another</a:t>
            </a:r>
            <a:r>
              <a:rPr lang="da-DK" dirty="0"/>
              <a:t> Tier 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B47E12-C560-B0A5-B709-C97E13EFE4EE}"/>
              </a:ext>
            </a:extLst>
          </p:cNvPr>
          <p:cNvSpPr/>
          <p:nvPr/>
        </p:nvSpPr>
        <p:spPr>
          <a:xfrm>
            <a:off x="6394704" y="3233187"/>
            <a:ext cx="1932432" cy="8656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Telia SE</a:t>
            </a:r>
          </a:p>
          <a:p>
            <a:pPr algn="ctr"/>
            <a:r>
              <a:rPr lang="da-DK" dirty="0"/>
              <a:t>AS3301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6718C6-392C-CE7D-26CE-96337C611F62}"/>
              </a:ext>
            </a:extLst>
          </p:cNvPr>
          <p:cNvSpPr/>
          <p:nvPr/>
        </p:nvSpPr>
        <p:spPr>
          <a:xfrm>
            <a:off x="9558623" y="4293857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Attacker</a:t>
            </a:r>
            <a:r>
              <a:rPr lang="da-DK" dirty="0"/>
              <a:t> AS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B35E8C-E0A0-BE91-F330-71E8CD8EAB3D}"/>
              </a:ext>
            </a:extLst>
          </p:cNvPr>
          <p:cNvSpPr/>
          <p:nvPr/>
        </p:nvSpPr>
        <p:spPr>
          <a:xfrm>
            <a:off x="9761315" y="5285282"/>
            <a:ext cx="1527048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Spoofed</a:t>
            </a:r>
            <a:r>
              <a:rPr lang="da-DK" dirty="0"/>
              <a:t> AS3301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0ED59D-1E34-97C0-9DCA-1BC95B059135}"/>
              </a:ext>
            </a:extLst>
          </p:cNvPr>
          <p:cNvCxnSpPr>
            <a:stCxn id="9" idx="0"/>
            <a:endCxn id="7" idx="3"/>
          </p:cNvCxnSpPr>
          <p:nvPr/>
        </p:nvCxnSpPr>
        <p:spPr>
          <a:xfrm flipV="1">
            <a:off x="7360920" y="2568997"/>
            <a:ext cx="139742" cy="66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D95197-7C9D-442F-C58A-94751071E976}"/>
              </a:ext>
            </a:extLst>
          </p:cNvPr>
          <p:cNvCxnSpPr>
            <a:endCxn id="8" idx="2"/>
          </p:cNvCxnSpPr>
          <p:nvPr/>
        </p:nvCxnSpPr>
        <p:spPr>
          <a:xfrm>
            <a:off x="8455153" y="2262950"/>
            <a:ext cx="1103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B02BB-8F8F-5911-1741-108CF1014788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10524839" y="2695766"/>
            <a:ext cx="0" cy="15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CBE63B-9734-32C0-0DFF-DC52E41E7737}"/>
              </a:ext>
            </a:extLst>
          </p:cNvPr>
          <p:cNvCxnSpPr>
            <a:cxnSpLocks/>
            <a:stCxn id="11" idx="0"/>
            <a:endCxn id="10" idx="4"/>
          </p:cNvCxnSpPr>
          <p:nvPr/>
        </p:nvCxnSpPr>
        <p:spPr>
          <a:xfrm flipV="1">
            <a:off x="10524839" y="5159489"/>
            <a:ext cx="0" cy="12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44D529-F465-FDE2-6466-2531823ACF4A}"/>
              </a:ext>
            </a:extLst>
          </p:cNvPr>
          <p:cNvSpPr txBox="1"/>
          <p:nvPr/>
        </p:nvSpPr>
        <p:spPr>
          <a:xfrm>
            <a:off x="9619783" y="2753717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68BAB-74DB-55F9-2159-1B5B59EC056F}"/>
              </a:ext>
            </a:extLst>
          </p:cNvPr>
          <p:cNvSpPr txBox="1"/>
          <p:nvPr/>
        </p:nvSpPr>
        <p:spPr>
          <a:xfrm>
            <a:off x="10383307" y="1267148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Equal</a:t>
            </a:r>
            <a:r>
              <a:rPr lang="da-DK" sz="1400" dirty="0"/>
              <a:t> AS-</a:t>
            </a:r>
            <a:r>
              <a:rPr lang="da-DK" sz="1400" dirty="0" err="1"/>
              <a:t>path</a:t>
            </a:r>
            <a:r>
              <a:rPr lang="da-DK" sz="1400" dirty="0"/>
              <a:t> </a:t>
            </a:r>
            <a:r>
              <a:rPr lang="da-DK" sz="1400" dirty="0" err="1"/>
              <a:t>length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02D3B-0F87-6489-68B3-B23D9F7FD70F}"/>
              </a:ext>
            </a:extLst>
          </p:cNvPr>
          <p:cNvSpPr txBox="1"/>
          <p:nvPr/>
        </p:nvSpPr>
        <p:spPr>
          <a:xfrm>
            <a:off x="9281549" y="3557794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>
                <a:solidFill>
                  <a:srgbClr val="E4175C"/>
                </a:solidFill>
              </a:rPr>
              <a:t>ASPA INVALID</a:t>
            </a:r>
          </a:p>
          <a:p>
            <a:pPr algn="ctr"/>
            <a:r>
              <a:rPr lang="da-DK" sz="1400" b="1" dirty="0">
                <a:solidFill>
                  <a:srgbClr val="26BB6F"/>
                </a:solidFill>
              </a:rPr>
              <a:t>ROA VALID</a:t>
            </a:r>
          </a:p>
          <a:p>
            <a:pPr algn="ctr"/>
            <a:r>
              <a:rPr lang="da-DK" sz="1400" dirty="0" err="1"/>
              <a:t>Spoofed</a:t>
            </a:r>
            <a:r>
              <a:rPr lang="da-DK" sz="1400" dirty="0"/>
              <a:t> BGP </a:t>
            </a:r>
            <a:r>
              <a:rPr lang="da-DK" sz="1400" dirty="0" err="1"/>
              <a:t>announcement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8F5AB2-1877-2B52-EFED-BF0F8B13DAF8}"/>
              </a:ext>
            </a:extLst>
          </p:cNvPr>
          <p:cNvCxnSpPr>
            <a:cxnSpLocks/>
          </p:cNvCxnSpPr>
          <p:nvPr/>
        </p:nvCxnSpPr>
        <p:spPr>
          <a:xfrm flipH="1">
            <a:off x="10911840" y="1530096"/>
            <a:ext cx="213360" cy="24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759D06-7CF3-DB43-76C7-76FDA2A1ADE6}"/>
              </a:ext>
            </a:extLst>
          </p:cNvPr>
          <p:cNvSpPr/>
          <p:nvPr/>
        </p:nvSpPr>
        <p:spPr>
          <a:xfrm>
            <a:off x="9701147" y="3529442"/>
            <a:ext cx="1789908" cy="569377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397A-955A-68E1-663B-02308A6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to do – right </a:t>
            </a:r>
            <a:r>
              <a:rPr lang="da-DK" dirty="0" err="1"/>
              <a:t>now</a:t>
            </a:r>
            <a:r>
              <a:rPr lang="da-DK" dirty="0"/>
              <a:t>?</a:t>
            </a:r>
            <a:br>
              <a:rPr lang="da-DK" dirty="0"/>
            </a:br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IRRs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1D01A-4E83-8213-14C8-FF5439D1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45A8E-EFE1-4EEB-023B-5B3A0771C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" y="1671638"/>
            <a:ext cx="5621361" cy="4419600"/>
          </a:xfrm>
        </p:spPr>
        <p:txBody>
          <a:bodyPr/>
          <a:lstStyle/>
          <a:p>
            <a:r>
              <a:rPr lang="da-DK" dirty="0"/>
              <a:t>Search for </a:t>
            </a:r>
            <a:r>
              <a:rPr lang="da-DK" dirty="0" err="1"/>
              <a:t>your</a:t>
            </a:r>
            <a:r>
              <a:rPr lang="da-DK" dirty="0"/>
              <a:t> ASN / </a:t>
            </a:r>
            <a:r>
              <a:rPr lang="da-DK" dirty="0" err="1"/>
              <a:t>AS-Set</a:t>
            </a:r>
            <a:endParaRPr lang="da-DK" dirty="0"/>
          </a:p>
          <a:p>
            <a:pPr lvl="1"/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bgp.tools</a:t>
            </a:r>
            <a:r>
              <a:rPr lang="da-DK" dirty="0"/>
              <a:t>, ”</a:t>
            </a:r>
            <a:r>
              <a:rPr lang="da-DK" dirty="0" err="1"/>
              <a:t>Whois</a:t>
            </a:r>
            <a:r>
              <a:rPr lang="da-DK" dirty="0"/>
              <a:t>” tab</a:t>
            </a:r>
          </a:p>
          <a:p>
            <a:pPr lvl="1"/>
            <a:r>
              <a:rPr lang="da-DK" dirty="0"/>
              <a:t>irrexplorer.nlnog.net</a:t>
            </a:r>
          </a:p>
          <a:p>
            <a:pPr lvl="1"/>
            <a:r>
              <a:rPr lang="da-DK" dirty="0" err="1"/>
              <a:t>Follow</a:t>
            </a:r>
            <a:r>
              <a:rPr lang="da-DK" dirty="0"/>
              <a:t> the </a:t>
            </a:r>
            <a:r>
              <a:rPr lang="da-DK" dirty="0" err="1"/>
              <a:t>chain</a:t>
            </a:r>
            <a:r>
              <a:rPr lang="da-DK" dirty="0"/>
              <a:t> of references</a:t>
            </a:r>
          </a:p>
          <a:p>
            <a:pPr lvl="1"/>
            <a:endParaRPr lang="da-DK" dirty="0"/>
          </a:p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automated</a:t>
            </a:r>
            <a:r>
              <a:rPr lang="da-DK" dirty="0"/>
              <a:t> </a:t>
            </a:r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, </a:t>
            </a:r>
            <a:r>
              <a:rPr lang="da-DK" dirty="0" err="1"/>
              <a:t>can</a:t>
            </a:r>
            <a:r>
              <a:rPr lang="da-DK" dirty="0"/>
              <a:t> provide </a:t>
            </a:r>
            <a:r>
              <a:rPr lang="da-DK" dirty="0" err="1"/>
              <a:t>automated</a:t>
            </a:r>
            <a:r>
              <a:rPr lang="da-DK" dirty="0"/>
              <a:t> </a:t>
            </a:r>
            <a:r>
              <a:rPr lang="da-DK" dirty="0" err="1"/>
              <a:t>alerts</a:t>
            </a:r>
            <a:r>
              <a:rPr lang="da-DK" dirty="0"/>
              <a:t> for long reference </a:t>
            </a:r>
            <a:r>
              <a:rPr lang="da-DK" dirty="0" err="1"/>
              <a:t>chains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9042E-7E08-454B-E476-7B622A87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61" y="0"/>
            <a:ext cx="4222608" cy="3618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D32D6-1091-6BD1-C92C-783387C0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61" y="3913175"/>
            <a:ext cx="4278855" cy="1396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EAE43-4570-8141-231A-5920BF312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5" y="4234693"/>
            <a:ext cx="2464244" cy="1916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7F66A-A514-6677-0B37-E1DE69F4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193" y="5141950"/>
            <a:ext cx="2295631" cy="15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563D-645F-22AD-DDC9-C58B9CBB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Recursive</a:t>
            </a:r>
            <a:r>
              <a:rPr lang="da-DK" dirty="0"/>
              <a:t> </a:t>
            </a:r>
            <a:r>
              <a:rPr lang="da-DK" dirty="0" err="1"/>
              <a:t>monitoring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4E5AB-DC2B-2BA7-9E3F-5AFE40E6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C9D6B7-FC32-70BA-7B04-ED94911825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83131" y="2125632"/>
            <a:ext cx="4351693" cy="4419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CA9B6-A6EC-2323-351A-2F53D00406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99" y="1720292"/>
            <a:ext cx="5715001" cy="4419600"/>
          </a:xfrm>
        </p:spPr>
        <p:txBody>
          <a:bodyPr/>
          <a:lstStyle/>
          <a:p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AS-sets</a:t>
            </a:r>
            <a:r>
              <a:rPr lang="da-DK" dirty="0"/>
              <a:t> with </a:t>
            </a:r>
            <a:r>
              <a:rPr lang="da-DK" dirty="0" err="1"/>
              <a:t>questionable</a:t>
            </a:r>
            <a:r>
              <a:rPr lang="da-DK" dirty="0"/>
              <a:t> </a:t>
            </a:r>
            <a:r>
              <a:rPr lang="da-DK" dirty="0" err="1"/>
              <a:t>semantic</a:t>
            </a:r>
            <a:r>
              <a:rPr lang="da-DK" dirty="0"/>
              <a:t> </a:t>
            </a:r>
            <a:r>
              <a:rPr lang="da-DK" dirty="0" err="1"/>
              <a:t>meaning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E.g</a:t>
            </a:r>
            <a:r>
              <a:rPr lang="da-DK" dirty="0"/>
              <a:t>. Telia </a:t>
            </a:r>
            <a:r>
              <a:rPr lang="da-DK" dirty="0" err="1"/>
              <a:t>does</a:t>
            </a:r>
            <a:r>
              <a:rPr lang="da-DK" dirty="0"/>
              <a:t> not peer at DECIX Düsseldorf</a:t>
            </a:r>
          </a:p>
          <a:p>
            <a:endParaRPr lang="da-DK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12DE4-4CE8-C8A0-B09C-25BBD40D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29" y="1206469"/>
            <a:ext cx="5287113" cy="428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BE849-BC44-2489-B2C6-07511D88C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383" y="1180208"/>
            <a:ext cx="5258534" cy="323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6C7CB-A608-9F79-D946-9A2DC577A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383" y="1710356"/>
            <a:ext cx="3875690" cy="47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0A9DF9F1-7FEE-4C36-A996-13880B9D8A1E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2CFDCBAB-38BE-4B1D-9C40-6C3C2C5103FD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097458CF-A443-4B1E-8100-C57295244BF4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93953CE7-0DF4-417F-9237-569788C55D04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A04EE9F9-11D7-44B3-BCA3-15E8BAA0284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00_Telia Company</Template>
  <TotalTime>4432</TotalTime>
  <Words>575</Words>
  <Application>Microsoft Office PowerPoint</Application>
  <PresentationFormat>Widescreen</PresentationFormat>
  <Paragraphs>127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Inter</vt:lpstr>
      <vt:lpstr>Telia Sans</vt:lpstr>
      <vt:lpstr>Telia Sans Heading Heading</vt:lpstr>
      <vt:lpstr>Telia Sans Medium</vt:lpstr>
      <vt:lpstr>Full bleed images and special slides</vt:lpstr>
      <vt:lpstr>Deep purple</vt:lpstr>
      <vt:lpstr>Light purple</vt:lpstr>
      <vt:lpstr>Light beige</vt:lpstr>
      <vt:lpstr>White</vt:lpstr>
      <vt:lpstr>Prelude to a BGP hijack?</vt:lpstr>
      <vt:lpstr>What happened?</vt:lpstr>
      <vt:lpstr>Who dis?</vt:lpstr>
      <vt:lpstr>What is an AS-SET anyway?</vt:lpstr>
      <vt:lpstr>IP Transit filtering</vt:lpstr>
      <vt:lpstr>What can we do about fraudulent AS-sets?</vt:lpstr>
      <vt:lpstr>What to do? ASPA</vt:lpstr>
      <vt:lpstr>What to do – right now? Monitoring IRRs</vt:lpstr>
      <vt:lpstr>Recursive monitoring</vt:lpstr>
      <vt:lpstr>What can we do about fraudulent AS-sets?</vt:lpstr>
      <vt:lpstr>What are the ASPA components?</vt:lpstr>
      <vt:lpstr>Soon: IETF SIDROPS WGLC</vt:lpstr>
      <vt:lpstr>Already today lots of software!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1</cp:revision>
  <dcterms:created xsi:type="dcterms:W3CDTF">2025-01-20T14:40:20Z</dcterms:created>
  <dcterms:modified xsi:type="dcterms:W3CDTF">2025-03-07T08:42:15Z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2025-01-23T10:07:32Z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491673e0-7dc9-4b95-80ac-fc474cea63b8</vt:lpwstr>
  </property>
  <property fmtid="{D5CDD505-2E9C-101B-9397-08002B2CF9AE}" pid="8" name="MSIP_Label_59bfe634-5369-40ae-a17a-0ffc3537e7cd_ContentBits">
    <vt:lpwstr>0</vt:lpwstr>
  </property>
</Properties>
</file>