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5" r:id="rId4"/>
    <p:sldId id="260" r:id="rId5"/>
    <p:sldId id="272" r:id="rId6"/>
    <p:sldId id="269" r:id="rId7"/>
    <p:sldId id="273" r:id="rId8"/>
    <p:sldId id="268" r:id="rId9"/>
    <p:sldId id="258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333335-A6FD-46EC-99E9-682AE4C62B8C}" v="1" dt="2025-02-21T08:15:07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3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chevska, Valerija" userId="26820ae4-31ee-4a5b-983f-5772b79434a7" providerId="ADAL" clId="{D0F2DD36-2110-4562-913B-7B6E6B6FB574}"/>
    <pc:docChg chg="undo redo custSel addSld delSld modSld sldOrd">
      <pc:chgData name="Kamchevska, Valerija" userId="26820ae4-31ee-4a5b-983f-5772b79434a7" providerId="ADAL" clId="{D0F2DD36-2110-4562-913B-7B6E6B6FB574}" dt="2024-02-28T08:58:21.574" v="4435" actId="20577"/>
      <pc:docMkLst>
        <pc:docMk/>
      </pc:docMkLst>
      <pc:sldChg chg="modSp new add del mod">
        <pc:chgData name="Kamchevska, Valerija" userId="26820ae4-31ee-4a5b-983f-5772b79434a7" providerId="ADAL" clId="{D0F2DD36-2110-4562-913B-7B6E6B6FB574}" dt="2024-02-26T21:57:40.134" v="2312" actId="47"/>
        <pc:sldMkLst>
          <pc:docMk/>
          <pc:sldMk cId="1540386909" sldId="256"/>
        </pc:sldMkLst>
      </pc:sldChg>
      <pc:sldChg chg="modSp new del mod ord">
        <pc:chgData name="Kamchevska, Valerija" userId="26820ae4-31ee-4a5b-983f-5772b79434a7" providerId="ADAL" clId="{D0F2DD36-2110-4562-913B-7B6E6B6FB574}" dt="2024-02-27T13:15:00.942" v="3836" actId="47"/>
        <pc:sldMkLst>
          <pc:docMk/>
          <pc:sldMk cId="1967205559" sldId="257"/>
        </pc:sldMkLst>
      </pc:sldChg>
      <pc:sldChg chg="modSp add mod">
        <pc:chgData name="Kamchevska, Valerija" userId="26820ae4-31ee-4a5b-983f-5772b79434a7" providerId="ADAL" clId="{D0F2DD36-2110-4562-913B-7B6E6B6FB574}" dt="2024-02-26T21:35:05.083" v="925" actId="790"/>
        <pc:sldMkLst>
          <pc:docMk/>
          <pc:sldMk cId="921414108" sldId="258"/>
        </pc:sldMkLst>
      </pc:sldChg>
      <pc:sldChg chg="modSp add mod">
        <pc:chgData name="Kamchevska, Valerija" userId="26820ae4-31ee-4a5b-983f-5772b79434a7" providerId="ADAL" clId="{D0F2DD36-2110-4562-913B-7B6E6B6FB574}" dt="2024-02-26T21:35:29.606" v="928" actId="790"/>
        <pc:sldMkLst>
          <pc:docMk/>
          <pc:sldMk cId="1464265645" sldId="259"/>
        </pc:sldMkLst>
      </pc:sldChg>
      <pc:sldChg chg="addSp delSp modSp add mod">
        <pc:chgData name="Kamchevska, Valerija" userId="26820ae4-31ee-4a5b-983f-5772b79434a7" providerId="ADAL" clId="{D0F2DD36-2110-4562-913B-7B6E6B6FB574}" dt="2024-02-28T08:58:21.574" v="4435" actId="20577"/>
        <pc:sldMkLst>
          <pc:docMk/>
          <pc:sldMk cId="3347031684" sldId="260"/>
        </pc:sldMkLst>
      </pc:sldChg>
      <pc:sldChg chg="modSp add mod">
        <pc:chgData name="Kamchevska, Valerija" userId="26820ae4-31ee-4a5b-983f-5772b79434a7" providerId="ADAL" clId="{D0F2DD36-2110-4562-913B-7B6E6B6FB574}" dt="2024-02-26T22:11:37.553" v="3182" actId="6549"/>
        <pc:sldMkLst>
          <pc:docMk/>
          <pc:sldMk cId="835703482" sldId="261"/>
        </pc:sldMkLst>
      </pc:sldChg>
      <pc:sldChg chg="addSp delSp modSp add mod">
        <pc:chgData name="Kamchevska, Valerija" userId="26820ae4-31ee-4a5b-983f-5772b79434a7" providerId="ADAL" clId="{D0F2DD36-2110-4562-913B-7B6E6B6FB574}" dt="2024-02-26T22:12:19.783" v="3189" actId="6549"/>
        <pc:sldMkLst>
          <pc:docMk/>
          <pc:sldMk cId="948973941" sldId="262"/>
        </pc:sldMkLst>
      </pc:sldChg>
      <pc:sldChg chg="addSp delSp modSp add mod">
        <pc:chgData name="Kamchevska, Valerija" userId="26820ae4-31ee-4a5b-983f-5772b79434a7" providerId="ADAL" clId="{D0F2DD36-2110-4562-913B-7B6E6B6FB574}" dt="2024-02-26T22:20:59.701" v="3620" actId="6549"/>
        <pc:sldMkLst>
          <pc:docMk/>
          <pc:sldMk cId="1463778130" sldId="263"/>
        </pc:sldMkLst>
      </pc:sldChg>
      <pc:sldChg chg="add">
        <pc:chgData name="Kamchevska, Valerija" userId="26820ae4-31ee-4a5b-983f-5772b79434a7" providerId="ADAL" clId="{D0F2DD36-2110-4562-913B-7B6E6B6FB574}" dt="2024-02-26T21:57:15.654" v="2274" actId="2890"/>
        <pc:sldMkLst>
          <pc:docMk/>
          <pc:sldMk cId="1840740347" sldId="264"/>
        </pc:sldMkLst>
      </pc:sldChg>
      <pc:sldChg chg="add">
        <pc:chgData name="Kamchevska, Valerija" userId="26820ae4-31ee-4a5b-983f-5772b79434a7" providerId="ADAL" clId="{D0F2DD36-2110-4562-913B-7B6E6B6FB574}" dt="2024-02-26T21:57:36.878" v="2309" actId="2890"/>
        <pc:sldMkLst>
          <pc:docMk/>
          <pc:sldMk cId="732030654" sldId="265"/>
        </pc:sldMkLst>
      </pc:sldChg>
      <pc:sldChg chg="modSp add mod">
        <pc:chgData name="Kamchevska, Valerija" userId="26820ae4-31ee-4a5b-983f-5772b79434a7" providerId="ADAL" clId="{D0F2DD36-2110-4562-913B-7B6E6B6FB574}" dt="2024-02-26T22:21:44.452" v="3780" actId="20577"/>
        <pc:sldMkLst>
          <pc:docMk/>
          <pc:sldMk cId="3244114674" sldId="266"/>
        </pc:sldMkLst>
      </pc:sldChg>
    </pc:docChg>
  </pc:docChgLst>
  <pc:docChgLst>
    <pc:chgData name="Kamchevska, Valerija" userId="26820ae4-31ee-4a5b-983f-5772b79434a7" providerId="ADAL" clId="{D1C6FC6C-37AF-4F6D-BDA0-1B3C59889062}"/>
    <pc:docChg chg="undo redo custSel addSld delSld modSld sldOrd">
      <pc:chgData name="Kamchevska, Valerija" userId="26820ae4-31ee-4a5b-983f-5772b79434a7" providerId="ADAL" clId="{D1C6FC6C-37AF-4F6D-BDA0-1B3C59889062}" dt="2024-03-06T20:34:02.487" v="6116" actId="1036"/>
      <pc:docMkLst>
        <pc:docMk/>
      </pc:docMkLst>
      <pc:sldChg chg="addSp delSp modSp mod ord">
        <pc:chgData name="Kamchevska, Valerija" userId="26820ae4-31ee-4a5b-983f-5772b79434a7" providerId="ADAL" clId="{D1C6FC6C-37AF-4F6D-BDA0-1B3C59889062}" dt="2024-03-05T20:54:51.010" v="5247" actId="1036"/>
        <pc:sldMkLst>
          <pc:docMk/>
          <pc:sldMk cId="921414108" sldId="258"/>
        </pc:sldMkLst>
      </pc:sldChg>
      <pc:sldChg chg="addSp delSp modSp del mod setBg">
        <pc:chgData name="Kamchevska, Valerija" userId="26820ae4-31ee-4a5b-983f-5772b79434a7" providerId="ADAL" clId="{D1C6FC6C-37AF-4F6D-BDA0-1B3C59889062}" dt="2024-03-05T19:45:07.630" v="3694" actId="47"/>
        <pc:sldMkLst>
          <pc:docMk/>
          <pc:sldMk cId="1464265645" sldId="259"/>
        </pc:sldMkLst>
      </pc:sldChg>
      <pc:sldChg chg="addSp delSp modSp mod setBg">
        <pc:chgData name="Kamchevska, Valerija" userId="26820ae4-31ee-4a5b-983f-5772b79434a7" providerId="ADAL" clId="{D1C6FC6C-37AF-4F6D-BDA0-1B3C59889062}" dt="2024-03-05T20:27:24.008" v="4953" actId="20577"/>
        <pc:sldMkLst>
          <pc:docMk/>
          <pc:sldMk cId="3347031684" sldId="260"/>
        </pc:sldMkLst>
      </pc:sldChg>
      <pc:sldChg chg="addSp delSp modSp del mod setBg">
        <pc:chgData name="Kamchevska, Valerija" userId="26820ae4-31ee-4a5b-983f-5772b79434a7" providerId="ADAL" clId="{D1C6FC6C-37AF-4F6D-BDA0-1B3C59889062}" dt="2024-03-05T20:07:45.280" v="4515" actId="47"/>
        <pc:sldMkLst>
          <pc:docMk/>
          <pc:sldMk cId="835703482" sldId="261"/>
        </pc:sldMkLst>
      </pc:sldChg>
      <pc:sldChg chg="addSp delSp modSp del mod setBg">
        <pc:chgData name="Kamchevska, Valerija" userId="26820ae4-31ee-4a5b-983f-5772b79434a7" providerId="ADAL" clId="{D1C6FC6C-37AF-4F6D-BDA0-1B3C59889062}" dt="2024-03-05T19:49:16.519" v="3832" actId="47"/>
        <pc:sldMkLst>
          <pc:docMk/>
          <pc:sldMk cId="948973941" sldId="262"/>
        </pc:sldMkLst>
      </pc:sldChg>
      <pc:sldChg chg="del">
        <pc:chgData name="Kamchevska, Valerija" userId="26820ae4-31ee-4a5b-983f-5772b79434a7" providerId="ADAL" clId="{D1C6FC6C-37AF-4F6D-BDA0-1B3C59889062}" dt="2024-03-04T21:23:54.197" v="1464" actId="47"/>
        <pc:sldMkLst>
          <pc:docMk/>
          <pc:sldMk cId="1463778130" sldId="263"/>
        </pc:sldMkLst>
      </pc:sldChg>
      <pc:sldChg chg="addSp delSp modSp mod setBg addAnim delAnim delDesignElem">
        <pc:chgData name="Kamchevska, Valerija" userId="26820ae4-31ee-4a5b-983f-5772b79434a7" providerId="ADAL" clId="{D1C6FC6C-37AF-4F6D-BDA0-1B3C59889062}" dt="2024-03-05T20:33:26.382" v="4955"/>
        <pc:sldMkLst>
          <pc:docMk/>
          <pc:sldMk cId="1840740347" sldId="264"/>
        </pc:sldMkLst>
      </pc:sldChg>
      <pc:sldChg chg="del ord">
        <pc:chgData name="Kamchevska, Valerija" userId="26820ae4-31ee-4a5b-983f-5772b79434a7" providerId="ADAL" clId="{D1C6FC6C-37AF-4F6D-BDA0-1B3C59889062}" dt="2024-03-04T20:59:33.327" v="88" actId="47"/>
        <pc:sldMkLst>
          <pc:docMk/>
          <pc:sldMk cId="732030654" sldId="265"/>
        </pc:sldMkLst>
      </pc:sldChg>
      <pc:sldChg chg="modSp del mod ord">
        <pc:chgData name="Kamchevska, Valerija" userId="26820ae4-31ee-4a5b-983f-5772b79434a7" providerId="ADAL" clId="{D1C6FC6C-37AF-4F6D-BDA0-1B3C59889062}" dt="2024-03-04T21:46:25.399" v="1851" actId="47"/>
        <pc:sldMkLst>
          <pc:docMk/>
          <pc:sldMk cId="3244114674" sldId="266"/>
        </pc:sldMkLst>
      </pc:sldChg>
      <pc:sldChg chg="addSp delSp modSp add del mod setBg delDesignElem">
        <pc:chgData name="Kamchevska, Valerija" userId="26820ae4-31ee-4a5b-983f-5772b79434a7" providerId="ADAL" clId="{D1C6FC6C-37AF-4F6D-BDA0-1B3C59889062}" dt="2024-03-05T20:20:30.213" v="4897" actId="47"/>
        <pc:sldMkLst>
          <pc:docMk/>
          <pc:sldMk cId="3025714441" sldId="267"/>
        </pc:sldMkLst>
      </pc:sldChg>
      <pc:sldChg chg="addSp delSp modSp add mod">
        <pc:chgData name="Kamchevska, Valerija" userId="26820ae4-31ee-4a5b-983f-5772b79434a7" providerId="ADAL" clId="{D1C6FC6C-37AF-4F6D-BDA0-1B3C59889062}" dt="2024-03-05T21:04:33.779" v="5348"/>
        <pc:sldMkLst>
          <pc:docMk/>
          <pc:sldMk cId="4290782843" sldId="268"/>
        </pc:sldMkLst>
      </pc:sldChg>
      <pc:sldChg chg="add del">
        <pc:chgData name="Kamchevska, Valerija" userId="26820ae4-31ee-4a5b-983f-5772b79434a7" providerId="ADAL" clId="{D1C6FC6C-37AF-4F6D-BDA0-1B3C59889062}" dt="2024-03-05T18:54:13.079" v="3271" actId="2890"/>
        <pc:sldMkLst>
          <pc:docMk/>
          <pc:sldMk cId="991057497" sldId="269"/>
        </pc:sldMkLst>
      </pc:sldChg>
      <pc:sldChg chg="modSp add">
        <pc:chgData name="Kamchevska, Valerija" userId="26820ae4-31ee-4a5b-983f-5772b79434a7" providerId="ADAL" clId="{D1C6FC6C-37AF-4F6D-BDA0-1B3C59889062}" dt="2024-03-05T19:49:57.333" v="3891" actId="20577"/>
        <pc:sldMkLst>
          <pc:docMk/>
          <pc:sldMk cId="4275186848" sldId="269"/>
        </pc:sldMkLst>
      </pc:sldChg>
      <pc:sldChg chg="addSp delSp modSp add mod ord setBg">
        <pc:chgData name="Kamchevska, Valerija" userId="26820ae4-31ee-4a5b-983f-5772b79434a7" providerId="ADAL" clId="{D1C6FC6C-37AF-4F6D-BDA0-1B3C59889062}" dt="2024-03-06T20:34:02.487" v="6116" actId="1036"/>
        <pc:sldMkLst>
          <pc:docMk/>
          <pc:sldMk cId="2403688225" sldId="270"/>
        </pc:sldMkLst>
      </pc:sldChg>
      <pc:sldChg chg="modSp add del mod">
        <pc:chgData name="Kamchevska, Valerija" userId="26820ae4-31ee-4a5b-983f-5772b79434a7" providerId="ADAL" clId="{D1C6FC6C-37AF-4F6D-BDA0-1B3C59889062}" dt="2024-03-05T19:46:11.862" v="3703" actId="47"/>
        <pc:sldMkLst>
          <pc:docMk/>
          <pc:sldMk cId="1777705375" sldId="271"/>
        </pc:sldMkLst>
      </pc:sldChg>
      <pc:sldChg chg="addSp modSp add del mod setBg">
        <pc:chgData name="Kamchevska, Valerija" userId="26820ae4-31ee-4a5b-983f-5772b79434a7" providerId="ADAL" clId="{D1C6FC6C-37AF-4F6D-BDA0-1B3C59889062}" dt="2024-03-05T20:10:25.843" v="4595" actId="47"/>
        <pc:sldMkLst>
          <pc:docMk/>
          <pc:sldMk cId="1907778081" sldId="271"/>
        </pc:sldMkLst>
      </pc:sldChg>
      <pc:sldChg chg="addSp delSp modSp add mod ord">
        <pc:chgData name="Kamchevska, Valerija" userId="26820ae4-31ee-4a5b-983f-5772b79434a7" providerId="ADAL" clId="{D1C6FC6C-37AF-4F6D-BDA0-1B3C59889062}" dt="2024-03-05T21:12:21.533" v="5355" actId="20577"/>
        <pc:sldMkLst>
          <pc:docMk/>
          <pc:sldMk cId="3033817928" sldId="272"/>
        </pc:sldMkLst>
      </pc:sldChg>
      <pc:sldChg chg="addSp delSp modSp add del mod">
        <pc:chgData name="Kamchevska, Valerija" userId="26820ae4-31ee-4a5b-983f-5772b79434a7" providerId="ADAL" clId="{D1C6FC6C-37AF-4F6D-BDA0-1B3C59889062}" dt="2024-03-05T19:53:05.689" v="3903" actId="47"/>
        <pc:sldMkLst>
          <pc:docMk/>
          <pc:sldMk cId="4023038755" sldId="272"/>
        </pc:sldMkLst>
      </pc:sldChg>
      <pc:sldChg chg="addSp delSp modSp add mod">
        <pc:chgData name="Kamchevska, Valerija" userId="26820ae4-31ee-4a5b-983f-5772b79434a7" providerId="ADAL" clId="{D1C6FC6C-37AF-4F6D-BDA0-1B3C59889062}" dt="2024-03-05T21:07:00.975" v="5349" actId="478"/>
        <pc:sldMkLst>
          <pc:docMk/>
          <pc:sldMk cId="510550" sldId="273"/>
        </pc:sldMkLst>
      </pc:sldChg>
      <pc:sldChg chg="addSp delSp modSp add del mod setClrOvrMap">
        <pc:chgData name="Kamchevska, Valerija" userId="26820ae4-31ee-4a5b-983f-5772b79434a7" providerId="ADAL" clId="{D1C6FC6C-37AF-4F6D-BDA0-1B3C59889062}" dt="2024-03-05T20:07:18.294" v="4510" actId="47"/>
        <pc:sldMkLst>
          <pc:docMk/>
          <pc:sldMk cId="823722152" sldId="273"/>
        </pc:sldMkLst>
      </pc:sldChg>
      <pc:sldChg chg="delSp modSp add mod">
        <pc:chgData name="Kamchevska, Valerija" userId="26820ae4-31ee-4a5b-983f-5772b79434a7" providerId="ADAL" clId="{D1C6FC6C-37AF-4F6D-BDA0-1B3C59889062}" dt="2024-03-05T20:55:06.869" v="5275" actId="1035"/>
        <pc:sldMkLst>
          <pc:docMk/>
          <pc:sldMk cId="2020990700" sldId="274"/>
        </pc:sldMkLst>
      </pc:sldChg>
      <pc:sldChg chg="add">
        <pc:chgData name="Kamchevska, Valerija" userId="26820ae4-31ee-4a5b-983f-5772b79434a7" providerId="ADAL" clId="{D1C6FC6C-37AF-4F6D-BDA0-1B3C59889062}" dt="2024-03-06T20:12:14.423" v="5363" actId="2890"/>
        <pc:sldMkLst>
          <pc:docMk/>
          <pc:sldMk cId="3785355051" sldId="275"/>
        </pc:sldMkLst>
      </pc:sldChg>
    </pc:docChg>
  </pc:docChgLst>
  <pc:docChgLst>
    <pc:chgData name="Kamchevska, Valerija" userId="26820ae4-31ee-4a5b-983f-5772b79434a7" providerId="ADAL" clId="{5B333335-A6FD-46EC-99E9-682AE4C62B8C}"/>
    <pc:docChg chg="undo redo custSel modSld">
      <pc:chgData name="Kamchevska, Valerija" userId="26820ae4-31ee-4a5b-983f-5772b79434a7" providerId="ADAL" clId="{5B333335-A6FD-46EC-99E9-682AE4C62B8C}" dt="2025-02-21T08:26:32.590" v="74" actId="1037"/>
      <pc:docMkLst>
        <pc:docMk/>
      </pc:docMkLst>
      <pc:sldChg chg="addSp delSp modSp mod">
        <pc:chgData name="Kamchevska, Valerija" userId="26820ae4-31ee-4a5b-983f-5772b79434a7" providerId="ADAL" clId="{5B333335-A6FD-46EC-99E9-682AE4C62B8C}" dt="2025-02-21T08:26:32.590" v="74" actId="1037"/>
        <pc:sldMkLst>
          <pc:docMk/>
          <pc:sldMk cId="921414108" sldId="258"/>
        </pc:sldMkLst>
        <pc:spChg chg="mod">
          <ac:chgData name="Kamchevska, Valerija" userId="26820ae4-31ee-4a5b-983f-5772b79434a7" providerId="ADAL" clId="{5B333335-A6FD-46EC-99E9-682AE4C62B8C}" dt="2025-02-21T08:24:55.366" v="29" actId="14100"/>
          <ac:spMkLst>
            <pc:docMk/>
            <pc:sldMk cId="921414108" sldId="258"/>
            <ac:spMk id="5" creationId="{2E508C94-A909-2809-F486-BAD5DF4126C8}"/>
          </ac:spMkLst>
        </pc:spChg>
        <pc:spChg chg="del">
          <ac:chgData name="Kamchevska, Valerija" userId="26820ae4-31ee-4a5b-983f-5772b79434a7" providerId="ADAL" clId="{5B333335-A6FD-46EC-99E9-682AE4C62B8C}" dt="2025-02-21T08:26:14.184" v="31" actId="478"/>
          <ac:spMkLst>
            <pc:docMk/>
            <pc:sldMk cId="921414108" sldId="258"/>
            <ac:spMk id="12" creationId="{0666232E-9A9C-159B-5B0C-A62E20A18125}"/>
          </ac:spMkLst>
        </pc:spChg>
        <pc:picChg chg="add mod">
          <ac:chgData name="Kamchevska, Valerija" userId="26820ae4-31ee-4a5b-983f-5772b79434a7" providerId="ADAL" clId="{5B333335-A6FD-46EC-99E9-682AE4C62B8C}" dt="2025-02-21T08:26:32.590" v="74" actId="1037"/>
          <ac:picMkLst>
            <pc:docMk/>
            <pc:sldMk cId="921414108" sldId="258"/>
            <ac:picMk id="3" creationId="{CFE66FBA-8452-FEE0-1A44-D2BB3B4E2A61}"/>
          </ac:picMkLst>
        </pc:picChg>
        <pc:picChg chg="del">
          <ac:chgData name="Kamchevska, Valerija" userId="26820ae4-31ee-4a5b-983f-5772b79434a7" providerId="ADAL" clId="{5B333335-A6FD-46EC-99E9-682AE4C62B8C}" dt="2025-02-21T08:26:11.696" v="30" actId="478"/>
          <ac:picMkLst>
            <pc:docMk/>
            <pc:sldMk cId="921414108" sldId="258"/>
            <ac:picMk id="11" creationId="{E71B0C81-DADD-02A5-2B7E-CCB10DF03BB4}"/>
          </ac:picMkLst>
        </pc:picChg>
      </pc:sldChg>
      <pc:sldChg chg="modSp mod">
        <pc:chgData name="Kamchevska, Valerija" userId="26820ae4-31ee-4a5b-983f-5772b79434a7" providerId="ADAL" clId="{5B333335-A6FD-46EC-99E9-682AE4C62B8C}" dt="2025-02-21T08:14:58.033" v="23" actId="20577"/>
        <pc:sldMkLst>
          <pc:docMk/>
          <pc:sldMk cId="3347031684" sldId="260"/>
        </pc:sldMkLst>
        <pc:spChg chg="mod">
          <ac:chgData name="Kamchevska, Valerija" userId="26820ae4-31ee-4a5b-983f-5772b79434a7" providerId="ADAL" clId="{5B333335-A6FD-46EC-99E9-682AE4C62B8C}" dt="2025-02-21T08:14:58.033" v="23" actId="20577"/>
          <ac:spMkLst>
            <pc:docMk/>
            <pc:sldMk cId="3347031684" sldId="260"/>
            <ac:spMk id="49" creationId="{5CF3D762-A20A-CD14-AB80-305933F37A8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A2F92-C7CA-431A-ABC4-CB42156AA72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8943EE-334D-49D1-BC85-FCAE92CACD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Career development</a:t>
          </a:r>
        </a:p>
      </dgm:t>
    </dgm:pt>
    <dgm:pt modelId="{9DF56BA9-9EFF-4F48-BE34-E88FCA7CEEC7}" type="parTrans" cxnId="{E16E64D4-71E3-4AEE-89F9-3C0996CAF51A}">
      <dgm:prSet/>
      <dgm:spPr/>
      <dgm:t>
        <a:bodyPr/>
        <a:lstStyle/>
        <a:p>
          <a:endParaRPr lang="en-US"/>
        </a:p>
      </dgm:t>
    </dgm:pt>
    <dgm:pt modelId="{6D1E30AE-3EC4-4325-9853-75CCBDFFDCE7}" type="sibTrans" cxnId="{E16E64D4-71E3-4AEE-89F9-3C0996CAF51A}">
      <dgm:prSet/>
      <dgm:spPr/>
      <dgm:t>
        <a:bodyPr/>
        <a:lstStyle/>
        <a:p>
          <a:endParaRPr lang="en-US"/>
        </a:p>
      </dgm:t>
    </dgm:pt>
    <dgm:pt modelId="{8F5F3A6D-6A01-4E1C-9A24-336F79568E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Changing jobs</a:t>
          </a:r>
        </a:p>
      </dgm:t>
    </dgm:pt>
    <dgm:pt modelId="{F29BB66A-960A-473E-B029-16A2237F6E8C}" type="parTrans" cxnId="{9E441205-00BC-4BC1-9306-5300E4878041}">
      <dgm:prSet/>
      <dgm:spPr/>
      <dgm:t>
        <a:bodyPr/>
        <a:lstStyle/>
        <a:p>
          <a:endParaRPr lang="en-US"/>
        </a:p>
      </dgm:t>
    </dgm:pt>
    <dgm:pt modelId="{DC5E7C00-B327-498E-B389-13258BB06CC9}" type="sibTrans" cxnId="{9E441205-00BC-4BC1-9306-5300E4878041}">
      <dgm:prSet/>
      <dgm:spPr/>
      <dgm:t>
        <a:bodyPr/>
        <a:lstStyle/>
        <a:p>
          <a:endParaRPr lang="en-US"/>
        </a:p>
      </dgm:t>
    </dgm:pt>
    <dgm:pt modelId="{D61D3246-78EC-447A-8BB8-37F16F79B1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Work-life balance</a:t>
          </a:r>
        </a:p>
      </dgm:t>
    </dgm:pt>
    <dgm:pt modelId="{94B82532-8895-4DBF-8F1F-79D858604A7F}" type="parTrans" cxnId="{823AE7E2-66BA-40DC-B8F1-1B303D9805F6}">
      <dgm:prSet/>
      <dgm:spPr/>
      <dgm:t>
        <a:bodyPr/>
        <a:lstStyle/>
        <a:p>
          <a:endParaRPr lang="en-US"/>
        </a:p>
      </dgm:t>
    </dgm:pt>
    <dgm:pt modelId="{4B2BFB8E-F8C4-4182-937D-51A8B44F935E}" type="sibTrans" cxnId="{823AE7E2-66BA-40DC-B8F1-1B303D9805F6}">
      <dgm:prSet/>
      <dgm:spPr/>
      <dgm:t>
        <a:bodyPr/>
        <a:lstStyle/>
        <a:p>
          <a:endParaRPr lang="en-US"/>
        </a:p>
      </dgm:t>
    </dgm:pt>
    <dgm:pt modelId="{9D6B2B67-DB32-4E5F-8F07-49481785C3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Company mergers</a:t>
          </a:r>
        </a:p>
      </dgm:t>
    </dgm:pt>
    <dgm:pt modelId="{2C38685B-C29E-418C-B236-72E3B3178DF1}" type="parTrans" cxnId="{3616778A-E764-4754-99CA-B271C7A3BDC3}">
      <dgm:prSet/>
      <dgm:spPr/>
      <dgm:t>
        <a:bodyPr/>
        <a:lstStyle/>
        <a:p>
          <a:endParaRPr lang="en-US"/>
        </a:p>
      </dgm:t>
    </dgm:pt>
    <dgm:pt modelId="{C2E3401D-488A-4A64-90F2-6E9AC45CA924}" type="sibTrans" cxnId="{3616778A-E764-4754-99CA-B271C7A3BDC3}">
      <dgm:prSet/>
      <dgm:spPr/>
      <dgm:t>
        <a:bodyPr/>
        <a:lstStyle/>
        <a:p>
          <a:endParaRPr lang="en-US"/>
        </a:p>
      </dgm:t>
    </dgm:pt>
    <dgm:pt modelId="{830CCA1D-96F6-4EF5-8466-9AE13F8030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Technology</a:t>
          </a:r>
        </a:p>
      </dgm:t>
    </dgm:pt>
    <dgm:pt modelId="{757E2FFF-0A21-4F0B-8997-1FF113AFAC8B}" type="parTrans" cxnId="{558951EB-E7D1-4D16-BB03-AE9A22B62ADF}">
      <dgm:prSet/>
      <dgm:spPr/>
      <dgm:t>
        <a:bodyPr/>
        <a:lstStyle/>
        <a:p>
          <a:endParaRPr lang="en-US"/>
        </a:p>
      </dgm:t>
    </dgm:pt>
    <dgm:pt modelId="{A811F345-0669-47B6-9E8B-4A9DA031A980}" type="sibTrans" cxnId="{558951EB-E7D1-4D16-BB03-AE9A22B62ADF}">
      <dgm:prSet/>
      <dgm:spPr/>
      <dgm:t>
        <a:bodyPr/>
        <a:lstStyle/>
        <a:p>
          <a:endParaRPr lang="en-US"/>
        </a:p>
      </dgm:t>
    </dgm:pt>
    <dgm:pt modelId="{CE7ED014-EA41-42B5-BD0C-47A90ADDE2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Conflicts</a:t>
          </a:r>
        </a:p>
      </dgm:t>
    </dgm:pt>
    <dgm:pt modelId="{B9B56A50-92EC-4D53-8BF0-70C7A7C6C40C}" type="parTrans" cxnId="{62F0F980-F7A3-4C67-B7B9-81545837B6F5}">
      <dgm:prSet/>
      <dgm:spPr/>
      <dgm:t>
        <a:bodyPr/>
        <a:lstStyle/>
        <a:p>
          <a:endParaRPr lang="en-US"/>
        </a:p>
      </dgm:t>
    </dgm:pt>
    <dgm:pt modelId="{F3F17138-4EAF-4041-8878-A6C3050371DF}" type="sibTrans" cxnId="{62F0F980-F7A3-4C67-B7B9-81545837B6F5}">
      <dgm:prSet/>
      <dgm:spPr/>
      <dgm:t>
        <a:bodyPr/>
        <a:lstStyle/>
        <a:p>
          <a:endParaRPr lang="en-US"/>
        </a:p>
      </dgm:t>
    </dgm:pt>
    <dgm:pt modelId="{A0B8F676-1534-4711-AB8D-8314C406D39A}" type="pres">
      <dgm:prSet presAssocID="{914A2F92-C7CA-431A-ABC4-CB42156AA720}" presName="root" presStyleCnt="0">
        <dgm:presLayoutVars>
          <dgm:dir/>
          <dgm:resizeHandles val="exact"/>
        </dgm:presLayoutVars>
      </dgm:prSet>
      <dgm:spPr/>
    </dgm:pt>
    <dgm:pt modelId="{C6A978F4-6BE1-4600-B6B0-DE2DD9936730}" type="pres">
      <dgm:prSet presAssocID="{F08943EE-334D-49D1-BC85-FCAE92CACD05}" presName="compNode" presStyleCnt="0"/>
      <dgm:spPr/>
    </dgm:pt>
    <dgm:pt modelId="{62A0DC7A-04C0-4D34-80EB-F19C65148F09}" type="pres">
      <dgm:prSet presAssocID="{F08943EE-334D-49D1-BC85-FCAE92CACD0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 with solid fill"/>
        </a:ext>
      </dgm:extLst>
    </dgm:pt>
    <dgm:pt modelId="{A2781E69-8A4D-4562-A75B-CF3A141DEB37}" type="pres">
      <dgm:prSet presAssocID="{F08943EE-334D-49D1-BC85-FCAE92CACD05}" presName="spaceRect" presStyleCnt="0"/>
      <dgm:spPr/>
    </dgm:pt>
    <dgm:pt modelId="{44C275F5-12CF-4A64-96CE-840DB5EC724F}" type="pres">
      <dgm:prSet presAssocID="{F08943EE-334D-49D1-BC85-FCAE92CACD05}" presName="textRect" presStyleLbl="revTx" presStyleIdx="0" presStyleCnt="6">
        <dgm:presLayoutVars>
          <dgm:chMax val="1"/>
          <dgm:chPref val="1"/>
        </dgm:presLayoutVars>
      </dgm:prSet>
      <dgm:spPr/>
    </dgm:pt>
    <dgm:pt modelId="{FF2A0392-D2BC-4B48-8242-D376CA82A5B8}" type="pres">
      <dgm:prSet presAssocID="{6D1E30AE-3EC4-4325-9853-75CCBDFFDCE7}" presName="sibTrans" presStyleCnt="0"/>
      <dgm:spPr/>
    </dgm:pt>
    <dgm:pt modelId="{B0FDA945-9B96-4C20-BDE5-188C0C63A88E}" type="pres">
      <dgm:prSet presAssocID="{8F5F3A6D-6A01-4E1C-9A24-336F79568EE1}" presName="compNode" presStyleCnt="0"/>
      <dgm:spPr/>
    </dgm:pt>
    <dgm:pt modelId="{57796382-E8E9-4B50-8A49-9B29B9E7EEE1}" type="pres">
      <dgm:prSet presAssocID="{8F5F3A6D-6A01-4E1C-9A24-336F79568EE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efcase with solid fill"/>
        </a:ext>
      </dgm:extLst>
    </dgm:pt>
    <dgm:pt modelId="{C78D4FEF-3325-4EDD-95B6-F997B817CE9B}" type="pres">
      <dgm:prSet presAssocID="{8F5F3A6D-6A01-4E1C-9A24-336F79568EE1}" presName="spaceRect" presStyleCnt="0"/>
      <dgm:spPr/>
    </dgm:pt>
    <dgm:pt modelId="{D3B600A8-5BAF-4041-89CC-15C77E6BCD76}" type="pres">
      <dgm:prSet presAssocID="{8F5F3A6D-6A01-4E1C-9A24-336F79568EE1}" presName="textRect" presStyleLbl="revTx" presStyleIdx="1" presStyleCnt="6">
        <dgm:presLayoutVars>
          <dgm:chMax val="1"/>
          <dgm:chPref val="1"/>
        </dgm:presLayoutVars>
      </dgm:prSet>
      <dgm:spPr/>
    </dgm:pt>
    <dgm:pt modelId="{5D1152BF-E28C-4063-89B4-79B3D9A83097}" type="pres">
      <dgm:prSet presAssocID="{DC5E7C00-B327-498E-B389-13258BB06CC9}" presName="sibTrans" presStyleCnt="0"/>
      <dgm:spPr/>
    </dgm:pt>
    <dgm:pt modelId="{DD1F385A-41A1-4BD5-9394-D272E423333D}" type="pres">
      <dgm:prSet presAssocID="{D61D3246-78EC-447A-8BB8-37F16F79B143}" presName="compNode" presStyleCnt="0"/>
      <dgm:spPr/>
    </dgm:pt>
    <dgm:pt modelId="{B83329DF-F3E8-4BD6-B270-5E02CECDB15A}" type="pres">
      <dgm:prSet presAssocID="{D61D3246-78EC-447A-8BB8-37F16F79B14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488C7EA-C05D-435B-9617-0AF95A66AA18}" type="pres">
      <dgm:prSet presAssocID="{D61D3246-78EC-447A-8BB8-37F16F79B143}" presName="spaceRect" presStyleCnt="0"/>
      <dgm:spPr/>
    </dgm:pt>
    <dgm:pt modelId="{4F1A7751-3A4F-4B3E-9697-163427E1F208}" type="pres">
      <dgm:prSet presAssocID="{D61D3246-78EC-447A-8BB8-37F16F79B143}" presName="textRect" presStyleLbl="revTx" presStyleIdx="2" presStyleCnt="6">
        <dgm:presLayoutVars>
          <dgm:chMax val="1"/>
          <dgm:chPref val="1"/>
        </dgm:presLayoutVars>
      </dgm:prSet>
      <dgm:spPr/>
    </dgm:pt>
    <dgm:pt modelId="{051453A7-B58F-4E03-8CE3-3D98DAF282A0}" type="pres">
      <dgm:prSet presAssocID="{4B2BFB8E-F8C4-4182-937D-51A8B44F935E}" presName="sibTrans" presStyleCnt="0"/>
      <dgm:spPr/>
    </dgm:pt>
    <dgm:pt modelId="{AA5B6B94-A881-4A70-9135-5984F6D707E7}" type="pres">
      <dgm:prSet presAssocID="{9D6B2B67-DB32-4E5F-8F07-49481785C34D}" presName="compNode" presStyleCnt="0"/>
      <dgm:spPr/>
    </dgm:pt>
    <dgm:pt modelId="{36336CB9-75CA-4810-A239-FC3A2E412244}" type="pres">
      <dgm:prSet presAssocID="{9D6B2B67-DB32-4E5F-8F07-49481785C34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rger with solid fill"/>
        </a:ext>
      </dgm:extLst>
    </dgm:pt>
    <dgm:pt modelId="{F49FDD04-FEF1-428A-93CD-1008FDD71796}" type="pres">
      <dgm:prSet presAssocID="{9D6B2B67-DB32-4E5F-8F07-49481785C34D}" presName="spaceRect" presStyleCnt="0"/>
      <dgm:spPr/>
    </dgm:pt>
    <dgm:pt modelId="{8400821C-5118-45A0-8523-4EE0057B72DA}" type="pres">
      <dgm:prSet presAssocID="{9D6B2B67-DB32-4E5F-8F07-49481785C34D}" presName="textRect" presStyleLbl="revTx" presStyleIdx="3" presStyleCnt="6">
        <dgm:presLayoutVars>
          <dgm:chMax val="1"/>
          <dgm:chPref val="1"/>
        </dgm:presLayoutVars>
      </dgm:prSet>
      <dgm:spPr/>
    </dgm:pt>
    <dgm:pt modelId="{0136B455-DF24-44D4-9837-FF6E32CD6D06}" type="pres">
      <dgm:prSet presAssocID="{C2E3401D-488A-4A64-90F2-6E9AC45CA924}" presName="sibTrans" presStyleCnt="0"/>
      <dgm:spPr/>
    </dgm:pt>
    <dgm:pt modelId="{109F32DC-8ED5-444A-9950-9EE1F9AE79A7}" type="pres">
      <dgm:prSet presAssocID="{830CCA1D-96F6-4EF5-8466-9AE13F8030F0}" presName="compNode" presStyleCnt="0"/>
      <dgm:spPr/>
    </dgm:pt>
    <dgm:pt modelId="{430C2E5F-611B-4E83-AC1A-C7916AD3540B}" type="pres">
      <dgm:prSet presAssocID="{830CCA1D-96F6-4EF5-8466-9AE13F8030F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8250D73E-41DE-43DE-BD74-63DE5B8BED37}" type="pres">
      <dgm:prSet presAssocID="{830CCA1D-96F6-4EF5-8466-9AE13F8030F0}" presName="spaceRect" presStyleCnt="0"/>
      <dgm:spPr/>
    </dgm:pt>
    <dgm:pt modelId="{129698DB-F90C-434D-AD0D-8F39D55E4344}" type="pres">
      <dgm:prSet presAssocID="{830CCA1D-96F6-4EF5-8466-9AE13F8030F0}" presName="textRect" presStyleLbl="revTx" presStyleIdx="4" presStyleCnt="6">
        <dgm:presLayoutVars>
          <dgm:chMax val="1"/>
          <dgm:chPref val="1"/>
        </dgm:presLayoutVars>
      </dgm:prSet>
      <dgm:spPr/>
    </dgm:pt>
    <dgm:pt modelId="{F969F57D-A094-4C9E-A1C2-832A9C0A6F48}" type="pres">
      <dgm:prSet presAssocID="{A811F345-0669-47B6-9E8B-4A9DA031A980}" presName="sibTrans" presStyleCnt="0"/>
      <dgm:spPr/>
    </dgm:pt>
    <dgm:pt modelId="{5090951D-6F82-49B1-B584-B2CDECE4D20D}" type="pres">
      <dgm:prSet presAssocID="{CE7ED014-EA41-42B5-BD0C-47A90ADDE2F5}" presName="compNode" presStyleCnt="0"/>
      <dgm:spPr/>
    </dgm:pt>
    <dgm:pt modelId="{C1488530-4DE1-46E8-BEE4-82CE283ADA70}" type="pres">
      <dgm:prSet presAssocID="{CE7ED014-EA41-42B5-BD0C-47A90ADDE2F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6C23E04-6033-4AF9-9426-136E05C703DB}" type="pres">
      <dgm:prSet presAssocID="{CE7ED014-EA41-42B5-BD0C-47A90ADDE2F5}" presName="spaceRect" presStyleCnt="0"/>
      <dgm:spPr/>
    </dgm:pt>
    <dgm:pt modelId="{C9A33E4F-7CD2-47A6-BB55-7F939C1F1861}" type="pres">
      <dgm:prSet presAssocID="{CE7ED014-EA41-42B5-BD0C-47A90ADDE2F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E441205-00BC-4BC1-9306-5300E4878041}" srcId="{914A2F92-C7CA-431A-ABC4-CB42156AA720}" destId="{8F5F3A6D-6A01-4E1C-9A24-336F79568EE1}" srcOrd="1" destOrd="0" parTransId="{F29BB66A-960A-473E-B029-16A2237F6E8C}" sibTransId="{DC5E7C00-B327-498E-B389-13258BB06CC9}"/>
    <dgm:cxn modelId="{2A57EA1F-9573-4B9B-884B-FE2EA4C5AD79}" type="presOf" srcId="{CE7ED014-EA41-42B5-BD0C-47A90ADDE2F5}" destId="{C9A33E4F-7CD2-47A6-BB55-7F939C1F1861}" srcOrd="0" destOrd="0" presId="urn:microsoft.com/office/officeart/2018/2/layout/IconLabelList"/>
    <dgm:cxn modelId="{840FD25C-9242-4491-88D8-BC15EDED3991}" type="presOf" srcId="{914A2F92-C7CA-431A-ABC4-CB42156AA720}" destId="{A0B8F676-1534-4711-AB8D-8314C406D39A}" srcOrd="0" destOrd="0" presId="urn:microsoft.com/office/officeart/2018/2/layout/IconLabelList"/>
    <dgm:cxn modelId="{DD23116E-3623-41E7-88FE-3BBB37A62C22}" type="presOf" srcId="{9D6B2B67-DB32-4E5F-8F07-49481785C34D}" destId="{8400821C-5118-45A0-8523-4EE0057B72DA}" srcOrd="0" destOrd="0" presId="urn:microsoft.com/office/officeart/2018/2/layout/IconLabelList"/>
    <dgm:cxn modelId="{C624C878-02DC-45D8-A43C-5321226F7262}" type="presOf" srcId="{830CCA1D-96F6-4EF5-8466-9AE13F8030F0}" destId="{129698DB-F90C-434D-AD0D-8F39D55E4344}" srcOrd="0" destOrd="0" presId="urn:microsoft.com/office/officeart/2018/2/layout/IconLabelList"/>
    <dgm:cxn modelId="{62F0F980-F7A3-4C67-B7B9-81545837B6F5}" srcId="{914A2F92-C7CA-431A-ABC4-CB42156AA720}" destId="{CE7ED014-EA41-42B5-BD0C-47A90ADDE2F5}" srcOrd="5" destOrd="0" parTransId="{B9B56A50-92EC-4D53-8BF0-70C7A7C6C40C}" sibTransId="{F3F17138-4EAF-4041-8878-A6C3050371DF}"/>
    <dgm:cxn modelId="{3616778A-E764-4754-99CA-B271C7A3BDC3}" srcId="{914A2F92-C7CA-431A-ABC4-CB42156AA720}" destId="{9D6B2B67-DB32-4E5F-8F07-49481785C34D}" srcOrd="3" destOrd="0" parTransId="{2C38685B-C29E-418C-B236-72E3B3178DF1}" sibTransId="{C2E3401D-488A-4A64-90F2-6E9AC45CA924}"/>
    <dgm:cxn modelId="{474CE68C-944B-449E-A293-4F481D5BA9A8}" type="presOf" srcId="{D61D3246-78EC-447A-8BB8-37F16F79B143}" destId="{4F1A7751-3A4F-4B3E-9697-163427E1F208}" srcOrd="0" destOrd="0" presId="urn:microsoft.com/office/officeart/2018/2/layout/IconLabelList"/>
    <dgm:cxn modelId="{8F0786C7-B19A-4253-967D-2A73AADB0BBA}" type="presOf" srcId="{F08943EE-334D-49D1-BC85-FCAE92CACD05}" destId="{44C275F5-12CF-4A64-96CE-840DB5EC724F}" srcOrd="0" destOrd="0" presId="urn:microsoft.com/office/officeart/2018/2/layout/IconLabelList"/>
    <dgm:cxn modelId="{E16E64D4-71E3-4AEE-89F9-3C0996CAF51A}" srcId="{914A2F92-C7CA-431A-ABC4-CB42156AA720}" destId="{F08943EE-334D-49D1-BC85-FCAE92CACD05}" srcOrd="0" destOrd="0" parTransId="{9DF56BA9-9EFF-4F48-BE34-E88FCA7CEEC7}" sibTransId="{6D1E30AE-3EC4-4325-9853-75CCBDFFDCE7}"/>
    <dgm:cxn modelId="{823AE7E2-66BA-40DC-B8F1-1B303D9805F6}" srcId="{914A2F92-C7CA-431A-ABC4-CB42156AA720}" destId="{D61D3246-78EC-447A-8BB8-37F16F79B143}" srcOrd="2" destOrd="0" parTransId="{94B82532-8895-4DBF-8F1F-79D858604A7F}" sibTransId="{4B2BFB8E-F8C4-4182-937D-51A8B44F935E}"/>
    <dgm:cxn modelId="{A0FC2CE3-9DD6-400D-B26E-A5F719F822E9}" type="presOf" srcId="{8F5F3A6D-6A01-4E1C-9A24-336F79568EE1}" destId="{D3B600A8-5BAF-4041-89CC-15C77E6BCD76}" srcOrd="0" destOrd="0" presId="urn:microsoft.com/office/officeart/2018/2/layout/IconLabelList"/>
    <dgm:cxn modelId="{558951EB-E7D1-4D16-BB03-AE9A22B62ADF}" srcId="{914A2F92-C7CA-431A-ABC4-CB42156AA720}" destId="{830CCA1D-96F6-4EF5-8466-9AE13F8030F0}" srcOrd="4" destOrd="0" parTransId="{757E2FFF-0A21-4F0B-8997-1FF113AFAC8B}" sibTransId="{A811F345-0669-47B6-9E8B-4A9DA031A980}"/>
    <dgm:cxn modelId="{575D4D78-9FA9-4B81-B84F-211B5B1B06AE}" type="presParOf" srcId="{A0B8F676-1534-4711-AB8D-8314C406D39A}" destId="{C6A978F4-6BE1-4600-B6B0-DE2DD9936730}" srcOrd="0" destOrd="0" presId="urn:microsoft.com/office/officeart/2018/2/layout/IconLabelList"/>
    <dgm:cxn modelId="{9953DB10-9748-4B52-8991-3CECA2927300}" type="presParOf" srcId="{C6A978F4-6BE1-4600-B6B0-DE2DD9936730}" destId="{62A0DC7A-04C0-4D34-80EB-F19C65148F09}" srcOrd="0" destOrd="0" presId="urn:microsoft.com/office/officeart/2018/2/layout/IconLabelList"/>
    <dgm:cxn modelId="{BBD595A2-F847-4BA5-BD01-8D2CC0DB48F7}" type="presParOf" srcId="{C6A978F4-6BE1-4600-B6B0-DE2DD9936730}" destId="{A2781E69-8A4D-4562-A75B-CF3A141DEB37}" srcOrd="1" destOrd="0" presId="urn:microsoft.com/office/officeart/2018/2/layout/IconLabelList"/>
    <dgm:cxn modelId="{D7BA82DC-1A94-4BE6-984F-1818943790D0}" type="presParOf" srcId="{C6A978F4-6BE1-4600-B6B0-DE2DD9936730}" destId="{44C275F5-12CF-4A64-96CE-840DB5EC724F}" srcOrd="2" destOrd="0" presId="urn:microsoft.com/office/officeart/2018/2/layout/IconLabelList"/>
    <dgm:cxn modelId="{5EA54A31-FEB4-49A4-B986-53012F778672}" type="presParOf" srcId="{A0B8F676-1534-4711-AB8D-8314C406D39A}" destId="{FF2A0392-D2BC-4B48-8242-D376CA82A5B8}" srcOrd="1" destOrd="0" presId="urn:microsoft.com/office/officeart/2018/2/layout/IconLabelList"/>
    <dgm:cxn modelId="{9A8BB057-D160-42AA-8A52-8B4AA6B2DCBE}" type="presParOf" srcId="{A0B8F676-1534-4711-AB8D-8314C406D39A}" destId="{B0FDA945-9B96-4C20-BDE5-188C0C63A88E}" srcOrd="2" destOrd="0" presId="urn:microsoft.com/office/officeart/2018/2/layout/IconLabelList"/>
    <dgm:cxn modelId="{0058C418-FB2A-45EC-B466-E67FD28BF30C}" type="presParOf" srcId="{B0FDA945-9B96-4C20-BDE5-188C0C63A88E}" destId="{57796382-E8E9-4B50-8A49-9B29B9E7EEE1}" srcOrd="0" destOrd="0" presId="urn:microsoft.com/office/officeart/2018/2/layout/IconLabelList"/>
    <dgm:cxn modelId="{699F9004-C46F-4846-BEC8-22E571149EEE}" type="presParOf" srcId="{B0FDA945-9B96-4C20-BDE5-188C0C63A88E}" destId="{C78D4FEF-3325-4EDD-95B6-F997B817CE9B}" srcOrd="1" destOrd="0" presId="urn:microsoft.com/office/officeart/2018/2/layout/IconLabelList"/>
    <dgm:cxn modelId="{858CE5B6-B031-4CB1-A7B6-39A86309AB49}" type="presParOf" srcId="{B0FDA945-9B96-4C20-BDE5-188C0C63A88E}" destId="{D3B600A8-5BAF-4041-89CC-15C77E6BCD76}" srcOrd="2" destOrd="0" presId="urn:microsoft.com/office/officeart/2018/2/layout/IconLabelList"/>
    <dgm:cxn modelId="{AB972031-1498-4C8F-A65A-1887BB9D453E}" type="presParOf" srcId="{A0B8F676-1534-4711-AB8D-8314C406D39A}" destId="{5D1152BF-E28C-4063-89B4-79B3D9A83097}" srcOrd="3" destOrd="0" presId="urn:microsoft.com/office/officeart/2018/2/layout/IconLabelList"/>
    <dgm:cxn modelId="{2FF7ACB4-C184-4E5C-890F-31E860E5EC77}" type="presParOf" srcId="{A0B8F676-1534-4711-AB8D-8314C406D39A}" destId="{DD1F385A-41A1-4BD5-9394-D272E423333D}" srcOrd="4" destOrd="0" presId="urn:microsoft.com/office/officeart/2018/2/layout/IconLabelList"/>
    <dgm:cxn modelId="{074EAD16-383B-485E-9A1B-777D603DE632}" type="presParOf" srcId="{DD1F385A-41A1-4BD5-9394-D272E423333D}" destId="{B83329DF-F3E8-4BD6-B270-5E02CECDB15A}" srcOrd="0" destOrd="0" presId="urn:microsoft.com/office/officeart/2018/2/layout/IconLabelList"/>
    <dgm:cxn modelId="{4B3CC96A-A366-49C0-AE4E-7712F701F379}" type="presParOf" srcId="{DD1F385A-41A1-4BD5-9394-D272E423333D}" destId="{9488C7EA-C05D-435B-9617-0AF95A66AA18}" srcOrd="1" destOrd="0" presId="urn:microsoft.com/office/officeart/2018/2/layout/IconLabelList"/>
    <dgm:cxn modelId="{E82DD14C-8B3B-42F6-8819-96DA715C71D6}" type="presParOf" srcId="{DD1F385A-41A1-4BD5-9394-D272E423333D}" destId="{4F1A7751-3A4F-4B3E-9697-163427E1F208}" srcOrd="2" destOrd="0" presId="urn:microsoft.com/office/officeart/2018/2/layout/IconLabelList"/>
    <dgm:cxn modelId="{34BF19B1-1DB4-47A6-9266-052637391AD5}" type="presParOf" srcId="{A0B8F676-1534-4711-AB8D-8314C406D39A}" destId="{051453A7-B58F-4E03-8CE3-3D98DAF282A0}" srcOrd="5" destOrd="0" presId="urn:microsoft.com/office/officeart/2018/2/layout/IconLabelList"/>
    <dgm:cxn modelId="{E109C219-C2A5-4C07-8819-39368D4E2779}" type="presParOf" srcId="{A0B8F676-1534-4711-AB8D-8314C406D39A}" destId="{AA5B6B94-A881-4A70-9135-5984F6D707E7}" srcOrd="6" destOrd="0" presId="urn:microsoft.com/office/officeart/2018/2/layout/IconLabelList"/>
    <dgm:cxn modelId="{438B8FE0-100A-4D3E-86EA-B4841A6CC866}" type="presParOf" srcId="{AA5B6B94-A881-4A70-9135-5984F6D707E7}" destId="{36336CB9-75CA-4810-A239-FC3A2E412244}" srcOrd="0" destOrd="0" presId="urn:microsoft.com/office/officeart/2018/2/layout/IconLabelList"/>
    <dgm:cxn modelId="{25EB213F-82E5-44F3-AB98-FCC0FB01F0EE}" type="presParOf" srcId="{AA5B6B94-A881-4A70-9135-5984F6D707E7}" destId="{F49FDD04-FEF1-428A-93CD-1008FDD71796}" srcOrd="1" destOrd="0" presId="urn:microsoft.com/office/officeart/2018/2/layout/IconLabelList"/>
    <dgm:cxn modelId="{110C3C28-8442-419E-88E5-CC9D706F7FA6}" type="presParOf" srcId="{AA5B6B94-A881-4A70-9135-5984F6D707E7}" destId="{8400821C-5118-45A0-8523-4EE0057B72DA}" srcOrd="2" destOrd="0" presId="urn:microsoft.com/office/officeart/2018/2/layout/IconLabelList"/>
    <dgm:cxn modelId="{043220BE-2644-451D-B86F-9DD59C53B60C}" type="presParOf" srcId="{A0B8F676-1534-4711-AB8D-8314C406D39A}" destId="{0136B455-DF24-44D4-9837-FF6E32CD6D06}" srcOrd="7" destOrd="0" presId="urn:microsoft.com/office/officeart/2018/2/layout/IconLabelList"/>
    <dgm:cxn modelId="{A2E17D66-25A7-4040-91D7-317C597D0383}" type="presParOf" srcId="{A0B8F676-1534-4711-AB8D-8314C406D39A}" destId="{109F32DC-8ED5-444A-9950-9EE1F9AE79A7}" srcOrd="8" destOrd="0" presId="urn:microsoft.com/office/officeart/2018/2/layout/IconLabelList"/>
    <dgm:cxn modelId="{08FE977D-B10F-4669-949E-ED032BD732DD}" type="presParOf" srcId="{109F32DC-8ED5-444A-9950-9EE1F9AE79A7}" destId="{430C2E5F-611B-4E83-AC1A-C7916AD3540B}" srcOrd="0" destOrd="0" presId="urn:microsoft.com/office/officeart/2018/2/layout/IconLabelList"/>
    <dgm:cxn modelId="{4F0548FD-80B1-4211-890B-231FAD4B60F4}" type="presParOf" srcId="{109F32DC-8ED5-444A-9950-9EE1F9AE79A7}" destId="{8250D73E-41DE-43DE-BD74-63DE5B8BED37}" srcOrd="1" destOrd="0" presId="urn:microsoft.com/office/officeart/2018/2/layout/IconLabelList"/>
    <dgm:cxn modelId="{6C7A3930-A18E-4E13-9928-75F647D6E31E}" type="presParOf" srcId="{109F32DC-8ED5-444A-9950-9EE1F9AE79A7}" destId="{129698DB-F90C-434D-AD0D-8F39D55E4344}" srcOrd="2" destOrd="0" presId="urn:microsoft.com/office/officeart/2018/2/layout/IconLabelList"/>
    <dgm:cxn modelId="{A1D8F916-7B35-4661-BE1B-519AFFBD481A}" type="presParOf" srcId="{A0B8F676-1534-4711-AB8D-8314C406D39A}" destId="{F969F57D-A094-4C9E-A1C2-832A9C0A6F48}" srcOrd="9" destOrd="0" presId="urn:microsoft.com/office/officeart/2018/2/layout/IconLabelList"/>
    <dgm:cxn modelId="{FF832340-5101-4F0B-872C-EABF0C832051}" type="presParOf" srcId="{A0B8F676-1534-4711-AB8D-8314C406D39A}" destId="{5090951D-6F82-49B1-B584-B2CDECE4D20D}" srcOrd="10" destOrd="0" presId="urn:microsoft.com/office/officeart/2018/2/layout/IconLabelList"/>
    <dgm:cxn modelId="{6BC94AE8-BB02-4329-81DF-93213060164E}" type="presParOf" srcId="{5090951D-6F82-49B1-B584-B2CDECE4D20D}" destId="{C1488530-4DE1-46E8-BEE4-82CE283ADA70}" srcOrd="0" destOrd="0" presId="urn:microsoft.com/office/officeart/2018/2/layout/IconLabelList"/>
    <dgm:cxn modelId="{66D00CB4-671D-4E90-9008-A3BA63E97A11}" type="presParOf" srcId="{5090951D-6F82-49B1-B584-B2CDECE4D20D}" destId="{86C23E04-6033-4AF9-9426-136E05C703DB}" srcOrd="1" destOrd="0" presId="urn:microsoft.com/office/officeart/2018/2/layout/IconLabelList"/>
    <dgm:cxn modelId="{869A998D-F169-4819-B57A-DB91EC65116E}" type="presParOf" srcId="{5090951D-6F82-49B1-B584-B2CDECE4D20D}" destId="{C9A33E4F-7CD2-47A6-BB55-7F939C1F18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77150-1346-401E-8BC1-DE245B00A17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1C0ED3-615F-4315-937E-E88E0E78E80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free</a:t>
          </a:r>
        </a:p>
      </dgm:t>
    </dgm:pt>
    <dgm:pt modelId="{7227A963-FBCC-42C6-A62C-896ED954144A}" type="parTrans" cxnId="{5E31C6BF-7B17-42C3-8E2E-9E38FFAF735D}">
      <dgm:prSet/>
      <dgm:spPr/>
      <dgm:t>
        <a:bodyPr/>
        <a:lstStyle/>
        <a:p>
          <a:endParaRPr lang="en-US"/>
        </a:p>
      </dgm:t>
    </dgm:pt>
    <dgm:pt modelId="{0D934024-668E-4F69-86A9-471FE86C655E}" type="sibTrans" cxnId="{5E31C6BF-7B17-42C3-8E2E-9E38FFAF735D}">
      <dgm:prSet/>
      <dgm:spPr/>
      <dgm:t>
        <a:bodyPr/>
        <a:lstStyle/>
        <a:p>
          <a:endParaRPr lang="en-US"/>
        </a:p>
      </dgm:t>
    </dgm:pt>
    <dgm:pt modelId="{ACC40AD9-E549-4CC7-8BB0-027C9D2834E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people residing in DK (or nearby) to allow for in person meetings</a:t>
          </a:r>
        </a:p>
      </dgm:t>
    </dgm:pt>
    <dgm:pt modelId="{FB8804B3-9EE9-4816-BD0B-E5A9365CB50E}" type="parTrans" cxnId="{09CB6B58-352A-491C-B232-61B672287D5A}">
      <dgm:prSet/>
      <dgm:spPr/>
      <dgm:t>
        <a:bodyPr/>
        <a:lstStyle/>
        <a:p>
          <a:endParaRPr lang="en-US"/>
        </a:p>
      </dgm:t>
    </dgm:pt>
    <dgm:pt modelId="{6D027998-67C0-4918-9BCC-31D26580DCDD}" type="sibTrans" cxnId="{09CB6B58-352A-491C-B232-61B672287D5A}">
      <dgm:prSet/>
      <dgm:spPr/>
      <dgm:t>
        <a:bodyPr/>
        <a:lstStyle/>
        <a:p>
          <a:endParaRPr lang="en-US"/>
        </a:p>
      </dgm:t>
    </dgm:pt>
    <dgm:pt modelId="{54D0BBC9-E537-40FE-A4B9-43B68FEB750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/>
            <a:t>The program language is English </a:t>
          </a:r>
        </a:p>
      </dgm:t>
    </dgm:pt>
    <dgm:pt modelId="{6D3CD9F1-1D44-44D1-9A60-081DB9E63F43}" type="parTrans" cxnId="{3C21DBCA-E057-44F3-A052-EAC02E25DECA}">
      <dgm:prSet/>
      <dgm:spPr/>
      <dgm:t>
        <a:bodyPr/>
        <a:lstStyle/>
        <a:p>
          <a:endParaRPr lang="en-US"/>
        </a:p>
      </dgm:t>
    </dgm:pt>
    <dgm:pt modelId="{79EDCD54-CD1B-4FD5-9E3E-22A88A619E6C}" type="sibTrans" cxnId="{3C21DBCA-E057-44F3-A052-EAC02E25DECA}">
      <dgm:prSet/>
      <dgm:spPr/>
      <dgm:t>
        <a:bodyPr/>
        <a:lstStyle/>
        <a:p>
          <a:endParaRPr lang="en-US"/>
        </a:p>
      </dgm:t>
    </dgm:pt>
    <dgm:pt modelId="{2AB74725-2310-4E58-9B91-1B08F222139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Meant for anyone in the </a:t>
          </a:r>
          <a:r>
            <a:rPr lang="en-US" sz="2400" b="0"/>
            <a:t>networking industry/academia</a:t>
          </a:r>
          <a:r>
            <a:rPr lang="en-US" sz="2400" b="0" dirty="0"/>
            <a:t>, irrespective if you attended DKNOG </a:t>
          </a:r>
        </a:p>
      </dgm:t>
    </dgm:pt>
    <dgm:pt modelId="{A853308C-A059-4561-B538-6FDB92EC89E9}" type="sibTrans" cxnId="{D6A1F1E1-8FDC-4802-924A-7A692CD27226}">
      <dgm:prSet/>
      <dgm:spPr/>
      <dgm:t>
        <a:bodyPr/>
        <a:lstStyle/>
        <a:p>
          <a:endParaRPr lang="en-US"/>
        </a:p>
      </dgm:t>
    </dgm:pt>
    <dgm:pt modelId="{3A99F0E9-2CD8-49E0-AADA-46B96BFCAC70}" type="parTrans" cxnId="{D6A1F1E1-8FDC-4802-924A-7A692CD27226}">
      <dgm:prSet/>
      <dgm:spPr/>
      <dgm:t>
        <a:bodyPr/>
        <a:lstStyle/>
        <a:p>
          <a:endParaRPr lang="en-US"/>
        </a:p>
      </dgm:t>
    </dgm:pt>
    <dgm:pt modelId="{BD3380CA-2785-4411-BDCC-33756B4CAD6C}" type="pres">
      <dgm:prSet presAssocID="{26277150-1346-401E-8BC1-DE245B00A176}" presName="root" presStyleCnt="0">
        <dgm:presLayoutVars>
          <dgm:dir/>
          <dgm:resizeHandles val="exact"/>
        </dgm:presLayoutVars>
      </dgm:prSet>
      <dgm:spPr/>
    </dgm:pt>
    <dgm:pt modelId="{C45667F7-59A6-45A6-8E7F-B845FCA33A15}" type="pres">
      <dgm:prSet presAssocID="{A41C0ED3-615F-4315-937E-E88E0E78E80D}" presName="compNode" presStyleCnt="0"/>
      <dgm:spPr/>
    </dgm:pt>
    <dgm:pt modelId="{5F7813E5-B707-4C4D-9FA4-B9CE2CCA0051}" type="pres">
      <dgm:prSet presAssocID="{A41C0ED3-615F-4315-937E-E88E0E78E80D}" presName="iconRect" presStyleLbl="node1" presStyleIdx="0" presStyleCnt="4" custLinFactNeighborX="990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3BFF579D-344C-4F6E-836A-221A912327B0}" type="pres">
      <dgm:prSet presAssocID="{A41C0ED3-615F-4315-937E-E88E0E78E80D}" presName="iconSpace" presStyleCnt="0"/>
      <dgm:spPr/>
    </dgm:pt>
    <dgm:pt modelId="{FCB9ECCF-37F2-47F2-9D8E-2D1C3B5AC312}" type="pres">
      <dgm:prSet presAssocID="{A41C0ED3-615F-4315-937E-E88E0E78E80D}" presName="parTx" presStyleLbl="revTx" presStyleIdx="0" presStyleCnt="8" custLinFactNeighborX="34669">
        <dgm:presLayoutVars>
          <dgm:chMax val="0"/>
          <dgm:chPref val="0"/>
        </dgm:presLayoutVars>
      </dgm:prSet>
      <dgm:spPr/>
    </dgm:pt>
    <dgm:pt modelId="{3E316929-16B4-486B-8094-228F24069CF2}" type="pres">
      <dgm:prSet presAssocID="{A41C0ED3-615F-4315-937E-E88E0E78E80D}" presName="txSpace" presStyleCnt="0"/>
      <dgm:spPr/>
    </dgm:pt>
    <dgm:pt modelId="{A38997D2-2615-4895-A420-1482A841218B}" type="pres">
      <dgm:prSet presAssocID="{A41C0ED3-615F-4315-937E-E88E0E78E80D}" presName="desTx" presStyleLbl="revTx" presStyleIdx="1" presStyleCnt="8">
        <dgm:presLayoutVars/>
      </dgm:prSet>
      <dgm:spPr/>
    </dgm:pt>
    <dgm:pt modelId="{4F859897-E87A-4A0C-ADA1-A1DF1EB6271C}" type="pres">
      <dgm:prSet presAssocID="{0D934024-668E-4F69-86A9-471FE86C655E}" presName="sibTrans" presStyleCnt="0"/>
      <dgm:spPr/>
    </dgm:pt>
    <dgm:pt modelId="{57095CD5-314A-4AD5-AF5D-DB2AC50539D1}" type="pres">
      <dgm:prSet presAssocID="{2AB74725-2310-4E58-9B91-1B08F222139D}" presName="compNode" presStyleCnt="0"/>
      <dgm:spPr/>
    </dgm:pt>
    <dgm:pt modelId="{844480CD-523F-4762-A60E-66F463AF83D2}" type="pres">
      <dgm:prSet presAssocID="{2AB74725-2310-4E58-9B91-1B08F222139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8FCCBFD-CF17-48B6-A4BA-07A8B6D7881D}" type="pres">
      <dgm:prSet presAssocID="{2AB74725-2310-4E58-9B91-1B08F222139D}" presName="iconSpace" presStyleCnt="0"/>
      <dgm:spPr/>
    </dgm:pt>
    <dgm:pt modelId="{FF2AD2DC-AC27-4FE0-80F2-32E95FDC8494}" type="pres">
      <dgm:prSet presAssocID="{2AB74725-2310-4E58-9B91-1B08F222139D}" presName="parTx" presStyleLbl="revTx" presStyleIdx="2" presStyleCnt="8">
        <dgm:presLayoutVars>
          <dgm:chMax val="0"/>
          <dgm:chPref val="0"/>
        </dgm:presLayoutVars>
      </dgm:prSet>
      <dgm:spPr/>
    </dgm:pt>
    <dgm:pt modelId="{B373C059-16E8-42F1-9CFC-9BA9F385F917}" type="pres">
      <dgm:prSet presAssocID="{2AB74725-2310-4E58-9B91-1B08F222139D}" presName="txSpace" presStyleCnt="0"/>
      <dgm:spPr/>
    </dgm:pt>
    <dgm:pt modelId="{E6655FA3-9B96-4720-91FB-B694CF36015F}" type="pres">
      <dgm:prSet presAssocID="{2AB74725-2310-4E58-9B91-1B08F222139D}" presName="desTx" presStyleLbl="revTx" presStyleIdx="3" presStyleCnt="8">
        <dgm:presLayoutVars/>
      </dgm:prSet>
      <dgm:spPr/>
    </dgm:pt>
    <dgm:pt modelId="{79387F4B-D27D-4D65-9547-2E980ABF6986}" type="pres">
      <dgm:prSet presAssocID="{A853308C-A059-4561-B538-6FDB92EC89E9}" presName="sibTrans" presStyleCnt="0"/>
      <dgm:spPr/>
    </dgm:pt>
    <dgm:pt modelId="{B9A69EBC-CB0A-4859-A18B-BEF8A21030E8}" type="pres">
      <dgm:prSet presAssocID="{ACC40AD9-E549-4CC7-8BB0-027C9D2834EB}" presName="compNode" presStyleCnt="0"/>
      <dgm:spPr/>
    </dgm:pt>
    <dgm:pt modelId="{7B4A27FB-79E7-4DFF-A2DA-230953F393DC}" type="pres">
      <dgm:prSet presAssocID="{ACC40AD9-E549-4CC7-8BB0-027C9D2834E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74E693F-A5D8-43A3-A0A6-CD13DB74A685}" type="pres">
      <dgm:prSet presAssocID="{ACC40AD9-E549-4CC7-8BB0-027C9D2834EB}" presName="iconSpace" presStyleCnt="0"/>
      <dgm:spPr/>
    </dgm:pt>
    <dgm:pt modelId="{30CF0552-8E67-4959-A480-5A6A90DC177F}" type="pres">
      <dgm:prSet presAssocID="{ACC40AD9-E549-4CC7-8BB0-027C9D2834EB}" presName="parTx" presStyleLbl="revTx" presStyleIdx="4" presStyleCnt="8">
        <dgm:presLayoutVars>
          <dgm:chMax val="0"/>
          <dgm:chPref val="0"/>
        </dgm:presLayoutVars>
      </dgm:prSet>
      <dgm:spPr/>
    </dgm:pt>
    <dgm:pt modelId="{BC39B388-F300-4026-849A-933DA31FE0CA}" type="pres">
      <dgm:prSet presAssocID="{ACC40AD9-E549-4CC7-8BB0-027C9D2834EB}" presName="txSpace" presStyleCnt="0"/>
      <dgm:spPr/>
    </dgm:pt>
    <dgm:pt modelId="{830CD936-B3A7-4F44-8320-FC96BABC93EF}" type="pres">
      <dgm:prSet presAssocID="{ACC40AD9-E549-4CC7-8BB0-027C9D2834EB}" presName="desTx" presStyleLbl="revTx" presStyleIdx="5" presStyleCnt="8">
        <dgm:presLayoutVars/>
      </dgm:prSet>
      <dgm:spPr/>
    </dgm:pt>
    <dgm:pt modelId="{3EE310E3-2DB9-49B5-8BB2-97F3FCB60EB7}" type="pres">
      <dgm:prSet presAssocID="{6D027998-67C0-4918-9BCC-31D26580DCDD}" presName="sibTrans" presStyleCnt="0"/>
      <dgm:spPr/>
    </dgm:pt>
    <dgm:pt modelId="{5D1BE340-732F-4D83-8070-5848BCBDB826}" type="pres">
      <dgm:prSet presAssocID="{54D0BBC9-E537-40FE-A4B9-43B68FEB750B}" presName="compNode" presStyleCnt="0"/>
      <dgm:spPr/>
    </dgm:pt>
    <dgm:pt modelId="{65D405D7-D90B-4D5D-8D87-0CF8FFF3D554}" type="pres">
      <dgm:prSet presAssocID="{54D0BBC9-E537-40FE-A4B9-43B68FEB750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D8C7D7ED-7B88-403E-9D56-AB57DD7FB075}" type="pres">
      <dgm:prSet presAssocID="{54D0BBC9-E537-40FE-A4B9-43B68FEB750B}" presName="iconSpace" presStyleCnt="0"/>
      <dgm:spPr/>
    </dgm:pt>
    <dgm:pt modelId="{04F54ADB-1009-48A7-93AB-22A5597DCCDA}" type="pres">
      <dgm:prSet presAssocID="{54D0BBC9-E537-40FE-A4B9-43B68FEB750B}" presName="parTx" presStyleLbl="revTx" presStyleIdx="6" presStyleCnt="8">
        <dgm:presLayoutVars>
          <dgm:chMax val="0"/>
          <dgm:chPref val="0"/>
        </dgm:presLayoutVars>
      </dgm:prSet>
      <dgm:spPr/>
    </dgm:pt>
    <dgm:pt modelId="{6CAC3201-1064-451F-A98B-EF434E418FCE}" type="pres">
      <dgm:prSet presAssocID="{54D0BBC9-E537-40FE-A4B9-43B68FEB750B}" presName="txSpace" presStyleCnt="0"/>
      <dgm:spPr/>
    </dgm:pt>
    <dgm:pt modelId="{E609AAC7-60F4-46A0-A287-9FE2E8A15D0C}" type="pres">
      <dgm:prSet presAssocID="{54D0BBC9-E537-40FE-A4B9-43B68FEB750B}" presName="desTx" presStyleLbl="revTx" presStyleIdx="7" presStyleCnt="8">
        <dgm:presLayoutVars/>
      </dgm:prSet>
      <dgm:spPr/>
    </dgm:pt>
  </dgm:ptLst>
  <dgm:cxnLst>
    <dgm:cxn modelId="{F13B7B1B-D6D4-4CDC-B561-1A6DB4F450E6}" type="presOf" srcId="{2AB74725-2310-4E58-9B91-1B08F222139D}" destId="{FF2AD2DC-AC27-4FE0-80F2-32E95FDC8494}" srcOrd="0" destOrd="0" presId="urn:microsoft.com/office/officeart/2018/2/layout/IconLabelDescriptionList"/>
    <dgm:cxn modelId="{F9495532-B2F7-41D4-A527-0EC32057DF9C}" type="presOf" srcId="{26277150-1346-401E-8BC1-DE245B00A176}" destId="{BD3380CA-2785-4411-BDCC-33756B4CAD6C}" srcOrd="0" destOrd="0" presId="urn:microsoft.com/office/officeart/2018/2/layout/IconLabelDescriptionList"/>
    <dgm:cxn modelId="{43603C41-8526-4339-A520-37E10CD96CEA}" type="presOf" srcId="{A41C0ED3-615F-4315-937E-E88E0E78E80D}" destId="{FCB9ECCF-37F2-47F2-9D8E-2D1C3B5AC312}" srcOrd="0" destOrd="0" presId="urn:microsoft.com/office/officeart/2018/2/layout/IconLabelDescriptionList"/>
    <dgm:cxn modelId="{09CB6B58-352A-491C-B232-61B672287D5A}" srcId="{26277150-1346-401E-8BC1-DE245B00A176}" destId="{ACC40AD9-E549-4CC7-8BB0-027C9D2834EB}" srcOrd="2" destOrd="0" parTransId="{FB8804B3-9EE9-4816-BD0B-E5A9365CB50E}" sibTransId="{6D027998-67C0-4918-9BCC-31D26580DCDD}"/>
    <dgm:cxn modelId="{D5BF2294-DC93-4B0E-AAA4-4D2203677DB7}" type="presOf" srcId="{54D0BBC9-E537-40FE-A4B9-43B68FEB750B}" destId="{04F54ADB-1009-48A7-93AB-22A5597DCCDA}" srcOrd="0" destOrd="0" presId="urn:microsoft.com/office/officeart/2018/2/layout/IconLabelDescriptionList"/>
    <dgm:cxn modelId="{5E31C6BF-7B17-42C3-8E2E-9E38FFAF735D}" srcId="{26277150-1346-401E-8BC1-DE245B00A176}" destId="{A41C0ED3-615F-4315-937E-E88E0E78E80D}" srcOrd="0" destOrd="0" parTransId="{7227A963-FBCC-42C6-A62C-896ED954144A}" sibTransId="{0D934024-668E-4F69-86A9-471FE86C655E}"/>
    <dgm:cxn modelId="{3C21DBCA-E057-44F3-A052-EAC02E25DECA}" srcId="{26277150-1346-401E-8BC1-DE245B00A176}" destId="{54D0BBC9-E537-40FE-A4B9-43B68FEB750B}" srcOrd="3" destOrd="0" parTransId="{6D3CD9F1-1D44-44D1-9A60-081DB9E63F43}" sibTransId="{79EDCD54-CD1B-4FD5-9E3E-22A88A619E6C}"/>
    <dgm:cxn modelId="{76B46BD0-D03F-43B1-8CF8-598B1DAEC486}" type="presOf" srcId="{ACC40AD9-E549-4CC7-8BB0-027C9D2834EB}" destId="{30CF0552-8E67-4959-A480-5A6A90DC177F}" srcOrd="0" destOrd="0" presId="urn:microsoft.com/office/officeart/2018/2/layout/IconLabelDescriptionList"/>
    <dgm:cxn modelId="{D6A1F1E1-8FDC-4802-924A-7A692CD27226}" srcId="{26277150-1346-401E-8BC1-DE245B00A176}" destId="{2AB74725-2310-4E58-9B91-1B08F222139D}" srcOrd="1" destOrd="0" parTransId="{3A99F0E9-2CD8-49E0-AADA-46B96BFCAC70}" sibTransId="{A853308C-A059-4561-B538-6FDB92EC89E9}"/>
    <dgm:cxn modelId="{CD6A1DF4-7A0A-4F12-A4A7-BDE0E0641206}" type="presParOf" srcId="{BD3380CA-2785-4411-BDCC-33756B4CAD6C}" destId="{C45667F7-59A6-45A6-8E7F-B845FCA33A15}" srcOrd="0" destOrd="0" presId="urn:microsoft.com/office/officeart/2018/2/layout/IconLabelDescriptionList"/>
    <dgm:cxn modelId="{8B3F1148-ED69-478F-8929-C87E4C936937}" type="presParOf" srcId="{C45667F7-59A6-45A6-8E7F-B845FCA33A15}" destId="{5F7813E5-B707-4C4D-9FA4-B9CE2CCA0051}" srcOrd="0" destOrd="0" presId="urn:microsoft.com/office/officeart/2018/2/layout/IconLabelDescriptionList"/>
    <dgm:cxn modelId="{5A010A18-DBCE-4346-BBC9-483D118AE2E7}" type="presParOf" srcId="{C45667F7-59A6-45A6-8E7F-B845FCA33A15}" destId="{3BFF579D-344C-4F6E-836A-221A912327B0}" srcOrd="1" destOrd="0" presId="urn:microsoft.com/office/officeart/2018/2/layout/IconLabelDescriptionList"/>
    <dgm:cxn modelId="{4F884961-7158-45C7-A560-46AC7BBB00B4}" type="presParOf" srcId="{C45667F7-59A6-45A6-8E7F-B845FCA33A15}" destId="{FCB9ECCF-37F2-47F2-9D8E-2D1C3B5AC312}" srcOrd="2" destOrd="0" presId="urn:microsoft.com/office/officeart/2018/2/layout/IconLabelDescriptionList"/>
    <dgm:cxn modelId="{9724E784-EDCF-443B-BE81-BDD4C3257419}" type="presParOf" srcId="{C45667F7-59A6-45A6-8E7F-B845FCA33A15}" destId="{3E316929-16B4-486B-8094-228F24069CF2}" srcOrd="3" destOrd="0" presId="urn:microsoft.com/office/officeart/2018/2/layout/IconLabelDescriptionList"/>
    <dgm:cxn modelId="{AAEEE315-15D3-4C57-A69B-CDC39B0AA2D8}" type="presParOf" srcId="{C45667F7-59A6-45A6-8E7F-B845FCA33A15}" destId="{A38997D2-2615-4895-A420-1482A841218B}" srcOrd="4" destOrd="0" presId="urn:microsoft.com/office/officeart/2018/2/layout/IconLabelDescriptionList"/>
    <dgm:cxn modelId="{98B780E1-C217-4E36-86E9-CC4906047D66}" type="presParOf" srcId="{BD3380CA-2785-4411-BDCC-33756B4CAD6C}" destId="{4F859897-E87A-4A0C-ADA1-A1DF1EB6271C}" srcOrd="1" destOrd="0" presId="urn:microsoft.com/office/officeart/2018/2/layout/IconLabelDescriptionList"/>
    <dgm:cxn modelId="{35C78E26-DC93-482E-A5E1-B7F6994FC72A}" type="presParOf" srcId="{BD3380CA-2785-4411-BDCC-33756B4CAD6C}" destId="{57095CD5-314A-4AD5-AF5D-DB2AC50539D1}" srcOrd="2" destOrd="0" presId="urn:microsoft.com/office/officeart/2018/2/layout/IconLabelDescriptionList"/>
    <dgm:cxn modelId="{5BB4E7EB-038A-42D0-A887-4C5D90F9677E}" type="presParOf" srcId="{57095CD5-314A-4AD5-AF5D-DB2AC50539D1}" destId="{844480CD-523F-4762-A60E-66F463AF83D2}" srcOrd="0" destOrd="0" presId="urn:microsoft.com/office/officeart/2018/2/layout/IconLabelDescriptionList"/>
    <dgm:cxn modelId="{C3F899C9-0AE1-46D1-B025-820A5387F6FE}" type="presParOf" srcId="{57095CD5-314A-4AD5-AF5D-DB2AC50539D1}" destId="{B8FCCBFD-CF17-48B6-A4BA-07A8B6D7881D}" srcOrd="1" destOrd="0" presId="urn:microsoft.com/office/officeart/2018/2/layout/IconLabelDescriptionList"/>
    <dgm:cxn modelId="{8BCC0867-3957-482A-A233-2DC23B67BA34}" type="presParOf" srcId="{57095CD5-314A-4AD5-AF5D-DB2AC50539D1}" destId="{FF2AD2DC-AC27-4FE0-80F2-32E95FDC8494}" srcOrd="2" destOrd="0" presId="urn:microsoft.com/office/officeart/2018/2/layout/IconLabelDescriptionList"/>
    <dgm:cxn modelId="{5E9C340F-84DB-41F7-B087-3A9047DD34EB}" type="presParOf" srcId="{57095CD5-314A-4AD5-AF5D-DB2AC50539D1}" destId="{B373C059-16E8-42F1-9CFC-9BA9F385F917}" srcOrd="3" destOrd="0" presId="urn:microsoft.com/office/officeart/2018/2/layout/IconLabelDescriptionList"/>
    <dgm:cxn modelId="{DBD44745-E042-4A65-8272-04BCC2CBE3CC}" type="presParOf" srcId="{57095CD5-314A-4AD5-AF5D-DB2AC50539D1}" destId="{E6655FA3-9B96-4720-91FB-B694CF36015F}" srcOrd="4" destOrd="0" presId="urn:microsoft.com/office/officeart/2018/2/layout/IconLabelDescriptionList"/>
    <dgm:cxn modelId="{3B024E96-3D20-4BD7-AF56-1816158701C0}" type="presParOf" srcId="{BD3380CA-2785-4411-BDCC-33756B4CAD6C}" destId="{79387F4B-D27D-4D65-9547-2E980ABF6986}" srcOrd="3" destOrd="0" presId="urn:microsoft.com/office/officeart/2018/2/layout/IconLabelDescriptionList"/>
    <dgm:cxn modelId="{A11F9E32-9029-42C5-80B2-A2BDF7E3972D}" type="presParOf" srcId="{BD3380CA-2785-4411-BDCC-33756B4CAD6C}" destId="{B9A69EBC-CB0A-4859-A18B-BEF8A21030E8}" srcOrd="4" destOrd="0" presId="urn:microsoft.com/office/officeart/2018/2/layout/IconLabelDescriptionList"/>
    <dgm:cxn modelId="{1A43DC55-F6AF-4F93-B123-0022A816AAF3}" type="presParOf" srcId="{B9A69EBC-CB0A-4859-A18B-BEF8A21030E8}" destId="{7B4A27FB-79E7-4DFF-A2DA-230953F393DC}" srcOrd="0" destOrd="0" presId="urn:microsoft.com/office/officeart/2018/2/layout/IconLabelDescriptionList"/>
    <dgm:cxn modelId="{79D6AF40-AE32-4991-B258-9293A7225F7D}" type="presParOf" srcId="{B9A69EBC-CB0A-4859-A18B-BEF8A21030E8}" destId="{C74E693F-A5D8-43A3-A0A6-CD13DB74A685}" srcOrd="1" destOrd="0" presId="urn:microsoft.com/office/officeart/2018/2/layout/IconLabelDescriptionList"/>
    <dgm:cxn modelId="{DD11E5AC-0C4E-486F-A15C-482F0C0CA4A6}" type="presParOf" srcId="{B9A69EBC-CB0A-4859-A18B-BEF8A21030E8}" destId="{30CF0552-8E67-4959-A480-5A6A90DC177F}" srcOrd="2" destOrd="0" presId="urn:microsoft.com/office/officeart/2018/2/layout/IconLabelDescriptionList"/>
    <dgm:cxn modelId="{265874C5-4D9B-4442-9675-9C8780B4CC09}" type="presParOf" srcId="{B9A69EBC-CB0A-4859-A18B-BEF8A21030E8}" destId="{BC39B388-F300-4026-849A-933DA31FE0CA}" srcOrd="3" destOrd="0" presId="urn:microsoft.com/office/officeart/2018/2/layout/IconLabelDescriptionList"/>
    <dgm:cxn modelId="{1099B28A-6E7C-4196-90BE-18829C3CDA27}" type="presParOf" srcId="{B9A69EBC-CB0A-4859-A18B-BEF8A21030E8}" destId="{830CD936-B3A7-4F44-8320-FC96BABC93EF}" srcOrd="4" destOrd="0" presId="urn:microsoft.com/office/officeart/2018/2/layout/IconLabelDescriptionList"/>
    <dgm:cxn modelId="{73E8B115-775F-4A65-9580-387725219ED7}" type="presParOf" srcId="{BD3380CA-2785-4411-BDCC-33756B4CAD6C}" destId="{3EE310E3-2DB9-49B5-8BB2-97F3FCB60EB7}" srcOrd="5" destOrd="0" presId="urn:microsoft.com/office/officeart/2018/2/layout/IconLabelDescriptionList"/>
    <dgm:cxn modelId="{B7C76F34-0E02-4D4D-8050-1F5F20E2D717}" type="presParOf" srcId="{BD3380CA-2785-4411-BDCC-33756B4CAD6C}" destId="{5D1BE340-732F-4D83-8070-5848BCBDB826}" srcOrd="6" destOrd="0" presId="urn:microsoft.com/office/officeart/2018/2/layout/IconLabelDescriptionList"/>
    <dgm:cxn modelId="{4B81D6BD-8BF4-4B26-9916-72A9111A3C01}" type="presParOf" srcId="{5D1BE340-732F-4D83-8070-5848BCBDB826}" destId="{65D405D7-D90B-4D5D-8D87-0CF8FFF3D554}" srcOrd="0" destOrd="0" presId="urn:microsoft.com/office/officeart/2018/2/layout/IconLabelDescriptionList"/>
    <dgm:cxn modelId="{03BFF072-113E-471B-97A8-70AAAA345916}" type="presParOf" srcId="{5D1BE340-732F-4D83-8070-5848BCBDB826}" destId="{D8C7D7ED-7B88-403E-9D56-AB57DD7FB075}" srcOrd="1" destOrd="0" presId="urn:microsoft.com/office/officeart/2018/2/layout/IconLabelDescriptionList"/>
    <dgm:cxn modelId="{BEE118B9-264F-41C7-97F5-00E38FAB06D6}" type="presParOf" srcId="{5D1BE340-732F-4D83-8070-5848BCBDB826}" destId="{04F54ADB-1009-48A7-93AB-22A5597DCCDA}" srcOrd="2" destOrd="0" presId="urn:microsoft.com/office/officeart/2018/2/layout/IconLabelDescriptionList"/>
    <dgm:cxn modelId="{A8B2571B-381C-4727-AC7A-77A19AF82732}" type="presParOf" srcId="{5D1BE340-732F-4D83-8070-5848BCBDB826}" destId="{6CAC3201-1064-451F-A98B-EF434E418FCE}" srcOrd="3" destOrd="0" presId="urn:microsoft.com/office/officeart/2018/2/layout/IconLabelDescriptionList"/>
    <dgm:cxn modelId="{E6B8444A-1C5A-4A54-9453-F84900458B6A}" type="presParOf" srcId="{5D1BE340-732F-4D83-8070-5848BCBDB826}" destId="{E609AAC7-60F4-46A0-A287-9FE2E8A15D0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0DDE5-EE2D-459A-B705-82CF207DC04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78CD73-8661-45E1-BA54-2CFAF90BA8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Experience level </a:t>
          </a:r>
        </a:p>
      </dgm:t>
    </dgm:pt>
    <dgm:pt modelId="{9C78DBD7-3CC7-4F76-8791-8131D1DDA0D6}" type="parTrans" cxnId="{1645969F-B7D4-43F1-B02A-744D0407AB24}">
      <dgm:prSet/>
      <dgm:spPr/>
      <dgm:t>
        <a:bodyPr/>
        <a:lstStyle/>
        <a:p>
          <a:endParaRPr lang="en-US"/>
        </a:p>
      </dgm:t>
    </dgm:pt>
    <dgm:pt modelId="{F1505B67-C12B-4A92-80AE-104F7EA3E66D}" type="sibTrans" cxnId="{1645969F-B7D4-43F1-B02A-744D0407AB24}">
      <dgm:prSet/>
      <dgm:spPr/>
      <dgm:t>
        <a:bodyPr/>
        <a:lstStyle/>
        <a:p>
          <a:endParaRPr lang="en-US"/>
        </a:p>
      </dgm:t>
    </dgm:pt>
    <dgm:pt modelId="{BE073401-9435-45D5-8693-DB8E447969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Mentee ambitions and mentor skills</a:t>
          </a:r>
        </a:p>
      </dgm:t>
    </dgm:pt>
    <dgm:pt modelId="{BEE15DAD-C300-4E32-9B45-E4B2BC8D3447}" type="parTrans" cxnId="{B776C093-B388-4251-8294-D8D4FF52BF9A}">
      <dgm:prSet/>
      <dgm:spPr/>
      <dgm:t>
        <a:bodyPr/>
        <a:lstStyle/>
        <a:p>
          <a:endParaRPr lang="en-US"/>
        </a:p>
      </dgm:t>
    </dgm:pt>
    <dgm:pt modelId="{31122298-9BAC-4BF6-974D-0A273EF3E707}" type="sibTrans" cxnId="{B776C093-B388-4251-8294-D8D4FF52BF9A}">
      <dgm:prSet/>
      <dgm:spPr/>
      <dgm:t>
        <a:bodyPr/>
        <a:lstStyle/>
        <a:p>
          <a:endParaRPr lang="en-US"/>
        </a:p>
      </dgm:t>
    </dgm:pt>
    <dgm:pt modelId="{DDD1AFAA-F5EC-4651-9320-979CD67CEB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Location</a:t>
          </a:r>
        </a:p>
      </dgm:t>
    </dgm:pt>
    <dgm:pt modelId="{7CA2E4D6-B365-46A3-8321-18170AED1C8D}" type="parTrans" cxnId="{6B212B12-BB3C-4010-ADA5-A6815A7F825E}">
      <dgm:prSet/>
      <dgm:spPr/>
      <dgm:t>
        <a:bodyPr/>
        <a:lstStyle/>
        <a:p>
          <a:endParaRPr lang="en-US"/>
        </a:p>
      </dgm:t>
    </dgm:pt>
    <dgm:pt modelId="{9DE0615B-E673-484A-9C57-AD256FC74E2D}" type="sibTrans" cxnId="{6B212B12-BB3C-4010-ADA5-A6815A7F825E}">
      <dgm:prSet/>
      <dgm:spPr/>
      <dgm:t>
        <a:bodyPr/>
        <a:lstStyle/>
        <a:p>
          <a:endParaRPr lang="en-US"/>
        </a:p>
      </dgm:t>
    </dgm:pt>
    <dgm:pt modelId="{77B83368-4621-4C5F-9953-D667F7154412}" type="pres">
      <dgm:prSet presAssocID="{9680DDE5-EE2D-459A-B705-82CF207DC046}" presName="root" presStyleCnt="0">
        <dgm:presLayoutVars>
          <dgm:dir/>
          <dgm:resizeHandles val="exact"/>
        </dgm:presLayoutVars>
      </dgm:prSet>
      <dgm:spPr/>
    </dgm:pt>
    <dgm:pt modelId="{C11EE3F1-774A-4E95-A363-C755646E4C1B}" type="pres">
      <dgm:prSet presAssocID="{4678CD73-8661-45E1-BA54-2CFAF90BA884}" presName="compNode" presStyleCnt="0"/>
      <dgm:spPr/>
    </dgm:pt>
    <dgm:pt modelId="{E80F824C-733F-4A6B-A793-AC8382A4CB66}" type="pres">
      <dgm:prSet presAssocID="{4678CD73-8661-45E1-BA54-2CFAF90BA88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F11434E-B0FD-4608-82E7-D5F8759128A2}" type="pres">
      <dgm:prSet presAssocID="{4678CD73-8661-45E1-BA54-2CFAF90BA884}" presName="spaceRect" presStyleCnt="0"/>
      <dgm:spPr/>
    </dgm:pt>
    <dgm:pt modelId="{C56FEFFC-398C-4769-9611-159B88AC5D9F}" type="pres">
      <dgm:prSet presAssocID="{4678CD73-8661-45E1-BA54-2CFAF90BA884}" presName="textRect" presStyleLbl="revTx" presStyleIdx="0" presStyleCnt="3">
        <dgm:presLayoutVars>
          <dgm:chMax val="1"/>
          <dgm:chPref val="1"/>
        </dgm:presLayoutVars>
      </dgm:prSet>
      <dgm:spPr/>
    </dgm:pt>
    <dgm:pt modelId="{4ACE770B-45C4-4883-9F3B-211AA3B38DFE}" type="pres">
      <dgm:prSet presAssocID="{F1505B67-C12B-4A92-80AE-104F7EA3E66D}" presName="sibTrans" presStyleCnt="0"/>
      <dgm:spPr/>
    </dgm:pt>
    <dgm:pt modelId="{8EB8099A-8A8F-4E9E-BDE2-EB0E44C6788F}" type="pres">
      <dgm:prSet presAssocID="{BE073401-9435-45D5-8693-DB8E44796912}" presName="compNode" presStyleCnt="0"/>
      <dgm:spPr/>
    </dgm:pt>
    <dgm:pt modelId="{225DA6E8-FA42-4EE2-9A29-ABB894A4D176}" type="pres">
      <dgm:prSet presAssocID="{BE073401-9435-45D5-8693-DB8E447969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6D8C0C6-88D7-4C88-9727-D3128DCC5CDE}" type="pres">
      <dgm:prSet presAssocID="{BE073401-9435-45D5-8693-DB8E44796912}" presName="spaceRect" presStyleCnt="0"/>
      <dgm:spPr/>
    </dgm:pt>
    <dgm:pt modelId="{61449661-A19C-4478-A7D5-5EB2A2FD7882}" type="pres">
      <dgm:prSet presAssocID="{BE073401-9435-45D5-8693-DB8E44796912}" presName="textRect" presStyleLbl="revTx" presStyleIdx="1" presStyleCnt="3">
        <dgm:presLayoutVars>
          <dgm:chMax val="1"/>
          <dgm:chPref val="1"/>
        </dgm:presLayoutVars>
      </dgm:prSet>
      <dgm:spPr/>
    </dgm:pt>
    <dgm:pt modelId="{04E04242-0A4C-44DB-B097-67851D2611B7}" type="pres">
      <dgm:prSet presAssocID="{31122298-9BAC-4BF6-974D-0A273EF3E707}" presName="sibTrans" presStyleCnt="0"/>
      <dgm:spPr/>
    </dgm:pt>
    <dgm:pt modelId="{F7EAF1F3-1E1B-40AD-A05D-38C2A4F22023}" type="pres">
      <dgm:prSet presAssocID="{DDD1AFAA-F5EC-4651-9320-979CD67CEBD5}" presName="compNode" presStyleCnt="0"/>
      <dgm:spPr/>
    </dgm:pt>
    <dgm:pt modelId="{AA47BD52-47AF-45D4-9D84-05CD69CEFDB6}" type="pres">
      <dgm:prSet presAssocID="{DDD1AFAA-F5EC-4651-9320-979CD67CEB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238CAF08-9AAB-40B0-8028-EBD7CC95677F}" type="pres">
      <dgm:prSet presAssocID="{DDD1AFAA-F5EC-4651-9320-979CD67CEBD5}" presName="spaceRect" presStyleCnt="0"/>
      <dgm:spPr/>
    </dgm:pt>
    <dgm:pt modelId="{4D1A08A3-621E-45C1-A8B0-794A06C4FA61}" type="pres">
      <dgm:prSet presAssocID="{DDD1AFAA-F5EC-4651-9320-979CD67CEB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4ED300C-6285-451C-A038-D724F40A76DC}" type="presOf" srcId="{BE073401-9435-45D5-8693-DB8E44796912}" destId="{61449661-A19C-4478-A7D5-5EB2A2FD7882}" srcOrd="0" destOrd="0" presId="urn:microsoft.com/office/officeart/2018/2/layout/IconLabelList"/>
    <dgm:cxn modelId="{6B212B12-BB3C-4010-ADA5-A6815A7F825E}" srcId="{9680DDE5-EE2D-459A-B705-82CF207DC046}" destId="{DDD1AFAA-F5EC-4651-9320-979CD67CEBD5}" srcOrd="2" destOrd="0" parTransId="{7CA2E4D6-B365-46A3-8321-18170AED1C8D}" sibTransId="{9DE0615B-E673-484A-9C57-AD256FC74E2D}"/>
    <dgm:cxn modelId="{9F33DE25-F72E-4D9B-A715-A7ECAAF2312D}" type="presOf" srcId="{9680DDE5-EE2D-459A-B705-82CF207DC046}" destId="{77B83368-4621-4C5F-9953-D667F7154412}" srcOrd="0" destOrd="0" presId="urn:microsoft.com/office/officeart/2018/2/layout/IconLabelList"/>
    <dgm:cxn modelId="{B776C093-B388-4251-8294-D8D4FF52BF9A}" srcId="{9680DDE5-EE2D-459A-B705-82CF207DC046}" destId="{BE073401-9435-45D5-8693-DB8E44796912}" srcOrd="1" destOrd="0" parTransId="{BEE15DAD-C300-4E32-9B45-E4B2BC8D3447}" sibTransId="{31122298-9BAC-4BF6-974D-0A273EF3E707}"/>
    <dgm:cxn modelId="{1645969F-B7D4-43F1-B02A-744D0407AB24}" srcId="{9680DDE5-EE2D-459A-B705-82CF207DC046}" destId="{4678CD73-8661-45E1-BA54-2CFAF90BA884}" srcOrd="0" destOrd="0" parTransId="{9C78DBD7-3CC7-4F76-8791-8131D1DDA0D6}" sibTransId="{F1505B67-C12B-4A92-80AE-104F7EA3E66D}"/>
    <dgm:cxn modelId="{71EEFFB6-7968-4D80-BD3A-345FE9B5B9D1}" type="presOf" srcId="{4678CD73-8661-45E1-BA54-2CFAF90BA884}" destId="{C56FEFFC-398C-4769-9611-159B88AC5D9F}" srcOrd="0" destOrd="0" presId="urn:microsoft.com/office/officeart/2018/2/layout/IconLabelList"/>
    <dgm:cxn modelId="{6E8881ED-FFC7-403E-BBF6-883F716E375C}" type="presOf" srcId="{DDD1AFAA-F5EC-4651-9320-979CD67CEBD5}" destId="{4D1A08A3-621E-45C1-A8B0-794A06C4FA61}" srcOrd="0" destOrd="0" presId="urn:microsoft.com/office/officeart/2018/2/layout/IconLabelList"/>
    <dgm:cxn modelId="{1803B909-EC52-4B34-A2EA-4712B50B368E}" type="presParOf" srcId="{77B83368-4621-4C5F-9953-D667F7154412}" destId="{C11EE3F1-774A-4E95-A363-C755646E4C1B}" srcOrd="0" destOrd="0" presId="urn:microsoft.com/office/officeart/2018/2/layout/IconLabelList"/>
    <dgm:cxn modelId="{3DAF8C84-21C8-425E-AC40-0B38FFCC2935}" type="presParOf" srcId="{C11EE3F1-774A-4E95-A363-C755646E4C1B}" destId="{E80F824C-733F-4A6B-A793-AC8382A4CB66}" srcOrd="0" destOrd="0" presId="urn:microsoft.com/office/officeart/2018/2/layout/IconLabelList"/>
    <dgm:cxn modelId="{52311D0E-B213-4CD5-B1EB-29BD97F14BEC}" type="presParOf" srcId="{C11EE3F1-774A-4E95-A363-C755646E4C1B}" destId="{AF11434E-B0FD-4608-82E7-D5F8759128A2}" srcOrd="1" destOrd="0" presId="urn:microsoft.com/office/officeart/2018/2/layout/IconLabelList"/>
    <dgm:cxn modelId="{4076E919-45C9-4697-AAC5-21E0EE8FD9A7}" type="presParOf" srcId="{C11EE3F1-774A-4E95-A363-C755646E4C1B}" destId="{C56FEFFC-398C-4769-9611-159B88AC5D9F}" srcOrd="2" destOrd="0" presId="urn:microsoft.com/office/officeart/2018/2/layout/IconLabelList"/>
    <dgm:cxn modelId="{F4BCCA57-63F8-4E4A-8352-068F6813F908}" type="presParOf" srcId="{77B83368-4621-4C5F-9953-D667F7154412}" destId="{4ACE770B-45C4-4883-9F3B-211AA3B38DFE}" srcOrd="1" destOrd="0" presId="urn:microsoft.com/office/officeart/2018/2/layout/IconLabelList"/>
    <dgm:cxn modelId="{87264071-73B1-4F10-9379-1EDAC6E166B0}" type="presParOf" srcId="{77B83368-4621-4C5F-9953-D667F7154412}" destId="{8EB8099A-8A8F-4E9E-BDE2-EB0E44C6788F}" srcOrd="2" destOrd="0" presId="urn:microsoft.com/office/officeart/2018/2/layout/IconLabelList"/>
    <dgm:cxn modelId="{94A862C4-CA62-4B00-B5FD-6EF906D7B5D1}" type="presParOf" srcId="{8EB8099A-8A8F-4E9E-BDE2-EB0E44C6788F}" destId="{225DA6E8-FA42-4EE2-9A29-ABB894A4D176}" srcOrd="0" destOrd="0" presId="urn:microsoft.com/office/officeart/2018/2/layout/IconLabelList"/>
    <dgm:cxn modelId="{9389D46D-939B-4F26-9386-27A60EF3FA9D}" type="presParOf" srcId="{8EB8099A-8A8F-4E9E-BDE2-EB0E44C6788F}" destId="{86D8C0C6-88D7-4C88-9727-D3128DCC5CDE}" srcOrd="1" destOrd="0" presId="urn:microsoft.com/office/officeart/2018/2/layout/IconLabelList"/>
    <dgm:cxn modelId="{D37678F0-51B5-4F0F-A160-BDA30377D5F7}" type="presParOf" srcId="{8EB8099A-8A8F-4E9E-BDE2-EB0E44C6788F}" destId="{61449661-A19C-4478-A7D5-5EB2A2FD7882}" srcOrd="2" destOrd="0" presId="urn:microsoft.com/office/officeart/2018/2/layout/IconLabelList"/>
    <dgm:cxn modelId="{42B8C9EA-BAA1-445B-B1DF-6C7438E7DA24}" type="presParOf" srcId="{77B83368-4621-4C5F-9953-D667F7154412}" destId="{04E04242-0A4C-44DB-B097-67851D2611B7}" srcOrd="3" destOrd="0" presId="urn:microsoft.com/office/officeart/2018/2/layout/IconLabelList"/>
    <dgm:cxn modelId="{D0E91DAD-A739-41F4-8581-98DB9EB36217}" type="presParOf" srcId="{77B83368-4621-4C5F-9953-D667F7154412}" destId="{F7EAF1F3-1E1B-40AD-A05D-38C2A4F22023}" srcOrd="4" destOrd="0" presId="urn:microsoft.com/office/officeart/2018/2/layout/IconLabelList"/>
    <dgm:cxn modelId="{461D4DBD-9AE6-4BE0-80FE-06F866EB5ADD}" type="presParOf" srcId="{F7EAF1F3-1E1B-40AD-A05D-38C2A4F22023}" destId="{AA47BD52-47AF-45D4-9D84-05CD69CEFDB6}" srcOrd="0" destOrd="0" presId="urn:microsoft.com/office/officeart/2018/2/layout/IconLabelList"/>
    <dgm:cxn modelId="{54D4D15C-5610-4312-93F6-40F5B64DE8B0}" type="presParOf" srcId="{F7EAF1F3-1E1B-40AD-A05D-38C2A4F22023}" destId="{238CAF08-9AAB-40B0-8028-EBD7CC95677F}" srcOrd="1" destOrd="0" presId="urn:microsoft.com/office/officeart/2018/2/layout/IconLabelList"/>
    <dgm:cxn modelId="{0FD780AD-9FA4-4296-B06D-4F4546917EF0}" type="presParOf" srcId="{F7EAF1F3-1E1B-40AD-A05D-38C2A4F22023}" destId="{4D1A08A3-621E-45C1-A8B0-794A06C4FA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E343F1-15AC-4F55-83C1-F455E5D7B8C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F7F7EC-E0DC-40AF-B35C-5601F37F87A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Mentees are responsible for</a:t>
          </a:r>
        </a:p>
      </dgm:t>
    </dgm:pt>
    <dgm:pt modelId="{6F847CA6-13AC-4B3E-9DE5-E9B307986334}" type="parTrans" cxnId="{38DD5889-E7D0-428E-9BEB-DFB39A1FD02E}">
      <dgm:prSet/>
      <dgm:spPr/>
      <dgm:t>
        <a:bodyPr/>
        <a:lstStyle/>
        <a:p>
          <a:endParaRPr lang="en-US"/>
        </a:p>
      </dgm:t>
    </dgm:pt>
    <dgm:pt modelId="{82B4FCE0-3A22-4DCE-B8BD-2050C598C4E7}" type="sibTrans" cxnId="{38DD5889-E7D0-428E-9BEB-DFB39A1FD02E}">
      <dgm:prSet/>
      <dgm:spPr/>
      <dgm:t>
        <a:bodyPr/>
        <a:lstStyle/>
        <a:p>
          <a:endParaRPr lang="en-US"/>
        </a:p>
      </dgm:t>
    </dgm:pt>
    <dgm:pt modelId="{55C25787-3E56-45B0-8290-E7E61A8E5D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driving the overall process</a:t>
          </a:r>
        </a:p>
        <a:p>
          <a:pPr>
            <a:lnSpc>
              <a:spcPct val="100000"/>
            </a:lnSpc>
          </a:pPr>
          <a:r>
            <a:rPr lang="en-US" sz="2000" dirty="0"/>
            <a:t>defining goals</a:t>
          </a:r>
        </a:p>
      </dgm:t>
    </dgm:pt>
    <dgm:pt modelId="{AD4F82A5-A1EF-41B9-AFB8-12DEEF43FCD5}" type="parTrans" cxnId="{7EED926F-9A58-439A-AC86-2ECF0DA5D0C0}">
      <dgm:prSet/>
      <dgm:spPr/>
      <dgm:t>
        <a:bodyPr/>
        <a:lstStyle/>
        <a:p>
          <a:endParaRPr lang="en-US"/>
        </a:p>
      </dgm:t>
    </dgm:pt>
    <dgm:pt modelId="{8F8FD7FA-C0FC-4BF0-98B3-C2DCB95C508C}" type="sibTrans" cxnId="{7EED926F-9A58-439A-AC86-2ECF0DA5D0C0}">
      <dgm:prSet/>
      <dgm:spPr/>
      <dgm:t>
        <a:bodyPr/>
        <a:lstStyle/>
        <a:p>
          <a:endParaRPr lang="en-US"/>
        </a:p>
      </dgm:t>
    </dgm:pt>
    <dgm:pt modelId="{D8C9444C-EFF9-4C1D-8F4B-0C4CAE4D4B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arranging meetings </a:t>
          </a:r>
        </a:p>
      </dgm:t>
    </dgm:pt>
    <dgm:pt modelId="{7D002434-798E-4563-BFE6-8AF450349605}" type="parTrans" cxnId="{554E246D-C740-4C57-89FB-0BB0AEB0D4C8}">
      <dgm:prSet/>
      <dgm:spPr/>
      <dgm:t>
        <a:bodyPr/>
        <a:lstStyle/>
        <a:p>
          <a:endParaRPr lang="en-US"/>
        </a:p>
      </dgm:t>
    </dgm:pt>
    <dgm:pt modelId="{5D84852F-75D5-41CB-91E9-1532CBB21BC7}" type="sibTrans" cxnId="{554E246D-C740-4C57-89FB-0BB0AEB0D4C8}">
      <dgm:prSet/>
      <dgm:spPr/>
      <dgm:t>
        <a:bodyPr/>
        <a:lstStyle/>
        <a:p>
          <a:endParaRPr lang="en-US"/>
        </a:p>
      </dgm:t>
    </dgm:pt>
    <dgm:pt modelId="{0A975800-4E5D-40DA-8680-B6E322E1AD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suggesting topics for discussion</a:t>
          </a:r>
        </a:p>
      </dgm:t>
    </dgm:pt>
    <dgm:pt modelId="{A2363622-21CB-4D37-9171-7AA2CABCAAF7}" type="parTrans" cxnId="{1E6A0265-1935-4F55-A7DF-6E5A01F6FBE0}">
      <dgm:prSet/>
      <dgm:spPr/>
      <dgm:t>
        <a:bodyPr/>
        <a:lstStyle/>
        <a:p>
          <a:endParaRPr lang="en-US"/>
        </a:p>
      </dgm:t>
    </dgm:pt>
    <dgm:pt modelId="{C66FE963-C0E2-463C-BBA1-279B472929E4}" type="sibTrans" cxnId="{1E6A0265-1935-4F55-A7DF-6E5A01F6FBE0}">
      <dgm:prSet/>
      <dgm:spPr/>
      <dgm:t>
        <a:bodyPr/>
        <a:lstStyle/>
        <a:p>
          <a:endParaRPr lang="en-US"/>
        </a:p>
      </dgm:t>
    </dgm:pt>
    <dgm:pt modelId="{95F2F13B-B4C6-4A59-A4A5-9A72DB9CC65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Mentors are there to</a:t>
          </a:r>
        </a:p>
      </dgm:t>
    </dgm:pt>
    <dgm:pt modelId="{D6791DF8-FFB3-46D3-A840-49C107ECE691}" type="parTrans" cxnId="{9839B0AB-F039-420A-8D6C-57190048FBEF}">
      <dgm:prSet/>
      <dgm:spPr/>
      <dgm:t>
        <a:bodyPr/>
        <a:lstStyle/>
        <a:p>
          <a:endParaRPr lang="en-US"/>
        </a:p>
      </dgm:t>
    </dgm:pt>
    <dgm:pt modelId="{373C36B8-B5CF-4A26-8C6A-749F0300BE3B}" type="sibTrans" cxnId="{9839B0AB-F039-420A-8D6C-57190048FBEF}">
      <dgm:prSet/>
      <dgm:spPr/>
      <dgm:t>
        <a:bodyPr/>
        <a:lstStyle/>
        <a:p>
          <a:endParaRPr lang="en-US"/>
        </a:p>
      </dgm:t>
    </dgm:pt>
    <dgm:pt modelId="{3AD15720-3D46-4884-BB48-57DFE044061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be active listeners </a:t>
          </a:r>
        </a:p>
      </dgm:t>
    </dgm:pt>
    <dgm:pt modelId="{25CE32C8-74CE-4E27-9008-17B54DBE1EB8}" type="parTrans" cxnId="{E60E1D9C-040A-4F93-A3F2-8B8E4ABAA84D}">
      <dgm:prSet/>
      <dgm:spPr/>
      <dgm:t>
        <a:bodyPr/>
        <a:lstStyle/>
        <a:p>
          <a:endParaRPr lang="en-US"/>
        </a:p>
      </dgm:t>
    </dgm:pt>
    <dgm:pt modelId="{0FF5A21A-A674-4CD9-B750-B3668CCBB4AC}" type="sibTrans" cxnId="{E60E1D9C-040A-4F93-A3F2-8B8E4ABAA84D}">
      <dgm:prSet/>
      <dgm:spPr/>
      <dgm:t>
        <a:bodyPr/>
        <a:lstStyle/>
        <a:p>
          <a:endParaRPr lang="en-US"/>
        </a:p>
      </dgm:t>
    </dgm:pt>
    <dgm:pt modelId="{94E9F160-5285-42DD-AFC5-164A6FDE77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ask the right questions </a:t>
          </a:r>
        </a:p>
      </dgm:t>
    </dgm:pt>
    <dgm:pt modelId="{00AADD28-D644-4DEB-B362-8BEF7CAC3A0B}" type="parTrans" cxnId="{97416077-1EF3-460A-84A9-01EA517FA60F}">
      <dgm:prSet/>
      <dgm:spPr/>
      <dgm:t>
        <a:bodyPr/>
        <a:lstStyle/>
        <a:p>
          <a:endParaRPr lang="en-US"/>
        </a:p>
      </dgm:t>
    </dgm:pt>
    <dgm:pt modelId="{413F6A2E-8269-456F-9F36-4735B9A467D3}" type="sibTrans" cxnId="{97416077-1EF3-460A-84A9-01EA517FA60F}">
      <dgm:prSet/>
      <dgm:spPr/>
      <dgm:t>
        <a:bodyPr/>
        <a:lstStyle/>
        <a:p>
          <a:endParaRPr lang="en-US"/>
        </a:p>
      </dgm:t>
    </dgm:pt>
    <dgm:pt modelId="{7200BE7E-A042-4A1E-BB03-201B875310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share their own experiences </a:t>
          </a:r>
        </a:p>
      </dgm:t>
    </dgm:pt>
    <dgm:pt modelId="{A917EA90-43D0-495A-9D95-BFAC4CA268EA}" type="parTrans" cxnId="{AB95030E-A745-4576-8485-11FA4B3CEDD4}">
      <dgm:prSet/>
      <dgm:spPr/>
      <dgm:t>
        <a:bodyPr/>
        <a:lstStyle/>
        <a:p>
          <a:endParaRPr lang="en-US"/>
        </a:p>
      </dgm:t>
    </dgm:pt>
    <dgm:pt modelId="{0212C0B5-B79F-4A1C-99BA-2F9241544620}" type="sibTrans" cxnId="{AB95030E-A745-4576-8485-11FA4B3CEDD4}">
      <dgm:prSet/>
      <dgm:spPr/>
      <dgm:t>
        <a:bodyPr/>
        <a:lstStyle/>
        <a:p>
          <a:endParaRPr lang="en-US"/>
        </a:p>
      </dgm:t>
    </dgm:pt>
    <dgm:pt modelId="{4BE5D22B-792B-4564-9D7D-CD2010EA9C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help the mentee on their journey</a:t>
          </a:r>
        </a:p>
      </dgm:t>
    </dgm:pt>
    <dgm:pt modelId="{FF447B2F-1DD5-4C36-AD57-17255683092C}" type="parTrans" cxnId="{CAB24984-0A64-4308-9D26-59FD4CE45569}">
      <dgm:prSet/>
      <dgm:spPr/>
      <dgm:t>
        <a:bodyPr/>
        <a:lstStyle/>
        <a:p>
          <a:endParaRPr lang="en-US"/>
        </a:p>
      </dgm:t>
    </dgm:pt>
    <dgm:pt modelId="{0D93B085-D397-430D-B778-063854D5ADF1}" type="sibTrans" cxnId="{CAB24984-0A64-4308-9D26-59FD4CE45569}">
      <dgm:prSet/>
      <dgm:spPr/>
      <dgm:t>
        <a:bodyPr/>
        <a:lstStyle/>
        <a:p>
          <a:endParaRPr lang="en-US"/>
        </a:p>
      </dgm:t>
    </dgm:pt>
    <dgm:pt modelId="{66E680EF-890F-4BC4-A0CE-FD9669006A8A}" type="pres">
      <dgm:prSet presAssocID="{48E343F1-15AC-4F55-83C1-F455E5D7B8CC}" presName="root" presStyleCnt="0">
        <dgm:presLayoutVars>
          <dgm:dir/>
          <dgm:resizeHandles val="exact"/>
        </dgm:presLayoutVars>
      </dgm:prSet>
      <dgm:spPr/>
    </dgm:pt>
    <dgm:pt modelId="{BE383BE9-DBC9-44AE-9027-75BFF696C9FF}" type="pres">
      <dgm:prSet presAssocID="{BBF7F7EC-E0DC-40AF-B35C-5601F37F87AC}" presName="compNode" presStyleCnt="0"/>
      <dgm:spPr/>
    </dgm:pt>
    <dgm:pt modelId="{A501F9AF-1346-43AC-9373-99EB2890444E}" type="pres">
      <dgm:prSet presAssocID="{BBF7F7EC-E0DC-40AF-B35C-5601F37F87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94A56E9E-A9FC-4BB1-A2EC-0FFC36B101AF}" type="pres">
      <dgm:prSet presAssocID="{BBF7F7EC-E0DC-40AF-B35C-5601F37F87AC}" presName="iconSpace" presStyleCnt="0"/>
      <dgm:spPr/>
    </dgm:pt>
    <dgm:pt modelId="{6803343A-B1EC-439B-B990-9BB6BDF1FC10}" type="pres">
      <dgm:prSet presAssocID="{BBF7F7EC-E0DC-40AF-B35C-5601F37F87AC}" presName="parTx" presStyleLbl="revTx" presStyleIdx="0" presStyleCnt="4">
        <dgm:presLayoutVars>
          <dgm:chMax val="0"/>
          <dgm:chPref val="0"/>
        </dgm:presLayoutVars>
      </dgm:prSet>
      <dgm:spPr/>
    </dgm:pt>
    <dgm:pt modelId="{D8FA2E28-BE87-42B6-A6EB-9BFBB19D2404}" type="pres">
      <dgm:prSet presAssocID="{BBF7F7EC-E0DC-40AF-B35C-5601F37F87AC}" presName="txSpace" presStyleCnt="0"/>
      <dgm:spPr/>
    </dgm:pt>
    <dgm:pt modelId="{44B35495-BA88-4A5B-922C-4E735284E227}" type="pres">
      <dgm:prSet presAssocID="{BBF7F7EC-E0DC-40AF-B35C-5601F37F87AC}" presName="desTx" presStyleLbl="revTx" presStyleIdx="1" presStyleCnt="4">
        <dgm:presLayoutVars/>
      </dgm:prSet>
      <dgm:spPr/>
    </dgm:pt>
    <dgm:pt modelId="{88110D3B-C5A8-4C6D-A3D9-783551358F13}" type="pres">
      <dgm:prSet presAssocID="{82B4FCE0-3A22-4DCE-B8BD-2050C598C4E7}" presName="sibTrans" presStyleCnt="0"/>
      <dgm:spPr/>
    </dgm:pt>
    <dgm:pt modelId="{87A3EB92-5CEC-4B49-A66A-53C301049F30}" type="pres">
      <dgm:prSet presAssocID="{95F2F13B-B4C6-4A59-A4A5-9A72DB9CC65E}" presName="compNode" presStyleCnt="0"/>
      <dgm:spPr/>
    </dgm:pt>
    <dgm:pt modelId="{CA22DBEC-0787-404E-8F00-49D0B2D4F833}" type="pres">
      <dgm:prSet presAssocID="{95F2F13B-B4C6-4A59-A4A5-9A72DB9CC65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57BDC59-24C3-4EE4-A8C5-8C74F92C1AC2}" type="pres">
      <dgm:prSet presAssocID="{95F2F13B-B4C6-4A59-A4A5-9A72DB9CC65E}" presName="iconSpace" presStyleCnt="0"/>
      <dgm:spPr/>
    </dgm:pt>
    <dgm:pt modelId="{0423E4A7-BB70-439B-8F88-785284F15091}" type="pres">
      <dgm:prSet presAssocID="{95F2F13B-B4C6-4A59-A4A5-9A72DB9CC65E}" presName="parTx" presStyleLbl="revTx" presStyleIdx="2" presStyleCnt="4">
        <dgm:presLayoutVars>
          <dgm:chMax val="0"/>
          <dgm:chPref val="0"/>
        </dgm:presLayoutVars>
      </dgm:prSet>
      <dgm:spPr/>
    </dgm:pt>
    <dgm:pt modelId="{3CE87061-D456-4DD3-933E-BF0A4CC46700}" type="pres">
      <dgm:prSet presAssocID="{95F2F13B-B4C6-4A59-A4A5-9A72DB9CC65E}" presName="txSpace" presStyleCnt="0"/>
      <dgm:spPr/>
    </dgm:pt>
    <dgm:pt modelId="{2C5FBEB5-CE19-48D4-A728-1F0CDA900EFA}" type="pres">
      <dgm:prSet presAssocID="{95F2F13B-B4C6-4A59-A4A5-9A72DB9CC65E}" presName="desTx" presStyleLbl="revTx" presStyleIdx="3" presStyleCnt="4">
        <dgm:presLayoutVars/>
      </dgm:prSet>
      <dgm:spPr/>
    </dgm:pt>
  </dgm:ptLst>
  <dgm:cxnLst>
    <dgm:cxn modelId="{AB95030E-A745-4576-8485-11FA4B3CEDD4}" srcId="{95F2F13B-B4C6-4A59-A4A5-9A72DB9CC65E}" destId="{7200BE7E-A042-4A1E-BB03-201B875310BA}" srcOrd="2" destOrd="0" parTransId="{A917EA90-43D0-495A-9D95-BFAC4CA268EA}" sibTransId="{0212C0B5-B79F-4A1C-99BA-2F9241544620}"/>
    <dgm:cxn modelId="{B6303D28-24E7-4532-AE89-285437CE17F8}" type="presOf" srcId="{4BE5D22B-792B-4564-9D7D-CD2010EA9CD6}" destId="{2C5FBEB5-CE19-48D4-A728-1F0CDA900EFA}" srcOrd="0" destOrd="3" presId="urn:microsoft.com/office/officeart/2018/5/layout/CenteredIconLabelDescriptionList"/>
    <dgm:cxn modelId="{6AAC4B31-B746-46E3-88CC-4FDEAA454019}" type="presOf" srcId="{3AD15720-3D46-4884-BB48-57DFE0440619}" destId="{2C5FBEB5-CE19-48D4-A728-1F0CDA900EFA}" srcOrd="0" destOrd="0" presId="urn:microsoft.com/office/officeart/2018/5/layout/CenteredIconLabelDescriptionList"/>
    <dgm:cxn modelId="{1E6A0265-1935-4F55-A7DF-6E5A01F6FBE0}" srcId="{BBF7F7EC-E0DC-40AF-B35C-5601F37F87AC}" destId="{0A975800-4E5D-40DA-8680-B6E322E1ADB8}" srcOrd="2" destOrd="0" parTransId="{A2363622-21CB-4D37-9171-7AA2CABCAAF7}" sibTransId="{C66FE963-C0E2-463C-BBA1-279B472929E4}"/>
    <dgm:cxn modelId="{1EACAE65-9EE0-4F1D-99EB-A2E6A1FD8CBF}" type="presOf" srcId="{0A975800-4E5D-40DA-8680-B6E322E1ADB8}" destId="{44B35495-BA88-4A5B-922C-4E735284E227}" srcOrd="0" destOrd="2" presId="urn:microsoft.com/office/officeart/2018/5/layout/CenteredIconLabelDescriptionList"/>
    <dgm:cxn modelId="{554E246D-C740-4C57-89FB-0BB0AEB0D4C8}" srcId="{BBF7F7EC-E0DC-40AF-B35C-5601F37F87AC}" destId="{D8C9444C-EFF9-4C1D-8F4B-0C4CAE4D4B42}" srcOrd="1" destOrd="0" parTransId="{7D002434-798E-4563-BFE6-8AF450349605}" sibTransId="{5D84852F-75D5-41CB-91E9-1532CBB21BC7}"/>
    <dgm:cxn modelId="{7EED926F-9A58-439A-AC86-2ECF0DA5D0C0}" srcId="{BBF7F7EC-E0DC-40AF-B35C-5601F37F87AC}" destId="{55C25787-3E56-45B0-8290-E7E61A8E5D1F}" srcOrd="0" destOrd="0" parTransId="{AD4F82A5-A1EF-41B9-AFB8-12DEEF43FCD5}" sibTransId="{8F8FD7FA-C0FC-4BF0-98B3-C2DCB95C508C}"/>
    <dgm:cxn modelId="{E4699A4F-7DAE-4AC9-BE1A-8556F75D9E7B}" type="presOf" srcId="{BBF7F7EC-E0DC-40AF-B35C-5601F37F87AC}" destId="{6803343A-B1EC-439B-B990-9BB6BDF1FC10}" srcOrd="0" destOrd="0" presId="urn:microsoft.com/office/officeart/2018/5/layout/CenteredIconLabelDescriptionList"/>
    <dgm:cxn modelId="{97416077-1EF3-460A-84A9-01EA517FA60F}" srcId="{95F2F13B-B4C6-4A59-A4A5-9A72DB9CC65E}" destId="{94E9F160-5285-42DD-AFC5-164A6FDE7776}" srcOrd="1" destOrd="0" parTransId="{00AADD28-D644-4DEB-B362-8BEF7CAC3A0B}" sibTransId="{413F6A2E-8269-456F-9F36-4735B9A467D3}"/>
    <dgm:cxn modelId="{CAB24984-0A64-4308-9D26-59FD4CE45569}" srcId="{95F2F13B-B4C6-4A59-A4A5-9A72DB9CC65E}" destId="{4BE5D22B-792B-4564-9D7D-CD2010EA9CD6}" srcOrd="3" destOrd="0" parTransId="{FF447B2F-1DD5-4C36-AD57-17255683092C}" sibTransId="{0D93B085-D397-430D-B778-063854D5ADF1}"/>
    <dgm:cxn modelId="{38DD5889-E7D0-428E-9BEB-DFB39A1FD02E}" srcId="{48E343F1-15AC-4F55-83C1-F455E5D7B8CC}" destId="{BBF7F7EC-E0DC-40AF-B35C-5601F37F87AC}" srcOrd="0" destOrd="0" parTransId="{6F847CA6-13AC-4B3E-9DE5-E9B307986334}" sibTransId="{82B4FCE0-3A22-4DCE-B8BD-2050C598C4E7}"/>
    <dgm:cxn modelId="{71ACA289-7DCC-4E5F-A404-64AC33C2D3CE}" type="presOf" srcId="{7200BE7E-A042-4A1E-BB03-201B875310BA}" destId="{2C5FBEB5-CE19-48D4-A728-1F0CDA900EFA}" srcOrd="0" destOrd="2" presId="urn:microsoft.com/office/officeart/2018/5/layout/CenteredIconLabelDescriptionList"/>
    <dgm:cxn modelId="{E60E1D9C-040A-4F93-A3F2-8B8E4ABAA84D}" srcId="{95F2F13B-B4C6-4A59-A4A5-9A72DB9CC65E}" destId="{3AD15720-3D46-4884-BB48-57DFE0440619}" srcOrd="0" destOrd="0" parTransId="{25CE32C8-74CE-4E27-9008-17B54DBE1EB8}" sibTransId="{0FF5A21A-A674-4CD9-B750-B3668CCBB4AC}"/>
    <dgm:cxn modelId="{9839B0AB-F039-420A-8D6C-57190048FBEF}" srcId="{48E343F1-15AC-4F55-83C1-F455E5D7B8CC}" destId="{95F2F13B-B4C6-4A59-A4A5-9A72DB9CC65E}" srcOrd="1" destOrd="0" parTransId="{D6791DF8-FFB3-46D3-A840-49C107ECE691}" sibTransId="{373C36B8-B5CF-4A26-8C6A-749F0300BE3B}"/>
    <dgm:cxn modelId="{2565BFCA-0935-4799-A671-E771204E9932}" type="presOf" srcId="{48E343F1-15AC-4F55-83C1-F455E5D7B8CC}" destId="{66E680EF-890F-4BC4-A0CE-FD9669006A8A}" srcOrd="0" destOrd="0" presId="urn:microsoft.com/office/officeart/2018/5/layout/CenteredIconLabelDescriptionList"/>
    <dgm:cxn modelId="{D8B139DE-994C-48F3-AE04-F6EF55513E68}" type="presOf" srcId="{94E9F160-5285-42DD-AFC5-164A6FDE7776}" destId="{2C5FBEB5-CE19-48D4-A728-1F0CDA900EFA}" srcOrd="0" destOrd="1" presId="urn:microsoft.com/office/officeart/2018/5/layout/CenteredIconLabelDescriptionList"/>
    <dgm:cxn modelId="{4401EBE0-18B0-4AEF-A986-79CACE54F758}" type="presOf" srcId="{95F2F13B-B4C6-4A59-A4A5-9A72DB9CC65E}" destId="{0423E4A7-BB70-439B-8F88-785284F15091}" srcOrd="0" destOrd="0" presId="urn:microsoft.com/office/officeart/2018/5/layout/CenteredIconLabelDescriptionList"/>
    <dgm:cxn modelId="{CF8932E3-6BEB-4DF4-9ED5-F66E24F5E07A}" type="presOf" srcId="{55C25787-3E56-45B0-8290-E7E61A8E5D1F}" destId="{44B35495-BA88-4A5B-922C-4E735284E227}" srcOrd="0" destOrd="0" presId="urn:microsoft.com/office/officeart/2018/5/layout/CenteredIconLabelDescriptionList"/>
    <dgm:cxn modelId="{105164E7-82AE-461B-8E12-F44063DB8057}" type="presOf" srcId="{D8C9444C-EFF9-4C1D-8F4B-0C4CAE4D4B42}" destId="{44B35495-BA88-4A5B-922C-4E735284E227}" srcOrd="0" destOrd="1" presId="urn:microsoft.com/office/officeart/2018/5/layout/CenteredIconLabelDescriptionList"/>
    <dgm:cxn modelId="{F83BB38C-8A6F-4CE5-9CF9-FF27B93666C7}" type="presParOf" srcId="{66E680EF-890F-4BC4-A0CE-FD9669006A8A}" destId="{BE383BE9-DBC9-44AE-9027-75BFF696C9FF}" srcOrd="0" destOrd="0" presId="urn:microsoft.com/office/officeart/2018/5/layout/CenteredIconLabelDescriptionList"/>
    <dgm:cxn modelId="{F3044DE0-E7F8-42AE-AF9A-0DE81042831F}" type="presParOf" srcId="{BE383BE9-DBC9-44AE-9027-75BFF696C9FF}" destId="{A501F9AF-1346-43AC-9373-99EB2890444E}" srcOrd="0" destOrd="0" presId="urn:microsoft.com/office/officeart/2018/5/layout/CenteredIconLabelDescriptionList"/>
    <dgm:cxn modelId="{F77A2E2C-4902-49B1-AA7F-10FF6C8C19A9}" type="presParOf" srcId="{BE383BE9-DBC9-44AE-9027-75BFF696C9FF}" destId="{94A56E9E-A9FC-4BB1-A2EC-0FFC36B101AF}" srcOrd="1" destOrd="0" presId="urn:microsoft.com/office/officeart/2018/5/layout/CenteredIconLabelDescriptionList"/>
    <dgm:cxn modelId="{F921B6F4-5F68-449D-872E-03BF22D69F68}" type="presParOf" srcId="{BE383BE9-DBC9-44AE-9027-75BFF696C9FF}" destId="{6803343A-B1EC-439B-B990-9BB6BDF1FC10}" srcOrd="2" destOrd="0" presId="urn:microsoft.com/office/officeart/2018/5/layout/CenteredIconLabelDescriptionList"/>
    <dgm:cxn modelId="{8EA9F873-BD75-4601-8532-2C9160DAE6D2}" type="presParOf" srcId="{BE383BE9-DBC9-44AE-9027-75BFF696C9FF}" destId="{D8FA2E28-BE87-42B6-A6EB-9BFBB19D2404}" srcOrd="3" destOrd="0" presId="urn:microsoft.com/office/officeart/2018/5/layout/CenteredIconLabelDescriptionList"/>
    <dgm:cxn modelId="{7626CBF2-4B2B-48FF-821C-067012248247}" type="presParOf" srcId="{BE383BE9-DBC9-44AE-9027-75BFF696C9FF}" destId="{44B35495-BA88-4A5B-922C-4E735284E227}" srcOrd="4" destOrd="0" presId="urn:microsoft.com/office/officeart/2018/5/layout/CenteredIconLabelDescriptionList"/>
    <dgm:cxn modelId="{15028768-B9FE-473A-9F81-065DB2EB5F81}" type="presParOf" srcId="{66E680EF-890F-4BC4-A0CE-FD9669006A8A}" destId="{88110D3B-C5A8-4C6D-A3D9-783551358F13}" srcOrd="1" destOrd="0" presId="urn:microsoft.com/office/officeart/2018/5/layout/CenteredIconLabelDescriptionList"/>
    <dgm:cxn modelId="{C5B00857-2EDB-4024-9B9E-8BF8B590C1AA}" type="presParOf" srcId="{66E680EF-890F-4BC4-A0CE-FD9669006A8A}" destId="{87A3EB92-5CEC-4B49-A66A-53C301049F30}" srcOrd="2" destOrd="0" presId="urn:microsoft.com/office/officeart/2018/5/layout/CenteredIconLabelDescriptionList"/>
    <dgm:cxn modelId="{8A90D31E-8CCD-4165-AEA6-4853CF73E771}" type="presParOf" srcId="{87A3EB92-5CEC-4B49-A66A-53C301049F30}" destId="{CA22DBEC-0787-404E-8F00-49D0B2D4F833}" srcOrd="0" destOrd="0" presId="urn:microsoft.com/office/officeart/2018/5/layout/CenteredIconLabelDescriptionList"/>
    <dgm:cxn modelId="{2C1CEEE2-0154-4548-A945-217C1D50048E}" type="presParOf" srcId="{87A3EB92-5CEC-4B49-A66A-53C301049F30}" destId="{457BDC59-24C3-4EE4-A8C5-8C74F92C1AC2}" srcOrd="1" destOrd="0" presId="urn:microsoft.com/office/officeart/2018/5/layout/CenteredIconLabelDescriptionList"/>
    <dgm:cxn modelId="{90D0725F-F7CC-4F4E-99F6-EC2E7358C608}" type="presParOf" srcId="{87A3EB92-5CEC-4B49-A66A-53C301049F30}" destId="{0423E4A7-BB70-439B-8F88-785284F15091}" srcOrd="2" destOrd="0" presId="urn:microsoft.com/office/officeart/2018/5/layout/CenteredIconLabelDescriptionList"/>
    <dgm:cxn modelId="{32043628-770E-4057-83AA-6C80847D92BC}" type="presParOf" srcId="{87A3EB92-5CEC-4B49-A66A-53C301049F30}" destId="{3CE87061-D456-4DD3-933E-BF0A4CC46700}" srcOrd="3" destOrd="0" presId="urn:microsoft.com/office/officeart/2018/5/layout/CenteredIconLabelDescriptionList"/>
    <dgm:cxn modelId="{0413FCA3-F4F4-49FD-8E71-8526EDA1FBD5}" type="presParOf" srcId="{87A3EB92-5CEC-4B49-A66A-53C301049F30}" destId="{2C5FBEB5-CE19-48D4-A728-1F0CDA900EF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D61AC5-B31B-4AE5-BC0C-27C1B3D40AF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3AACC6-8C07-4AB6-889A-A0323F072B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We know what works in one meeting or with one person might not necessarily work with another</a:t>
          </a:r>
        </a:p>
      </dgm:t>
    </dgm:pt>
    <dgm:pt modelId="{29794684-F311-40D4-AE1E-07F0AAFF7A94}" type="parTrans" cxnId="{750428B6-1C2D-4C3E-A2EF-3A2A7CF0526A}">
      <dgm:prSet/>
      <dgm:spPr/>
      <dgm:t>
        <a:bodyPr/>
        <a:lstStyle/>
        <a:p>
          <a:endParaRPr lang="en-US"/>
        </a:p>
      </dgm:t>
    </dgm:pt>
    <dgm:pt modelId="{AAD90C22-747D-4FE4-A00E-6D81F3B6B0FF}" type="sibTrans" cxnId="{750428B6-1C2D-4C3E-A2EF-3A2A7CF0526A}">
      <dgm:prSet/>
      <dgm:spPr/>
      <dgm:t>
        <a:bodyPr/>
        <a:lstStyle/>
        <a:p>
          <a:endParaRPr lang="en-US"/>
        </a:p>
      </dgm:t>
    </dgm:pt>
    <dgm:pt modelId="{F3A2ED3E-1EE2-416B-B932-142451E602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noProof="0" dirty="0"/>
            <a:t>Don’t worry, we’ve got you covered</a:t>
          </a:r>
        </a:p>
      </dgm:t>
    </dgm:pt>
    <dgm:pt modelId="{EDE59A2A-E4DA-43E7-A3FA-FAF3050D3099}" type="parTrans" cxnId="{20C2BD89-EC42-4EC9-9827-2D14CD0CA4F4}">
      <dgm:prSet/>
      <dgm:spPr/>
      <dgm:t>
        <a:bodyPr/>
        <a:lstStyle/>
        <a:p>
          <a:endParaRPr lang="en-US"/>
        </a:p>
      </dgm:t>
    </dgm:pt>
    <dgm:pt modelId="{FABB5440-6986-4BEA-AA24-80AA412CAA40}" type="sibTrans" cxnId="{20C2BD89-EC42-4EC9-9827-2D14CD0CA4F4}">
      <dgm:prSet/>
      <dgm:spPr/>
      <dgm:t>
        <a:bodyPr/>
        <a:lstStyle/>
        <a:p>
          <a:endParaRPr lang="en-US"/>
        </a:p>
      </dgm:t>
    </dgm:pt>
    <dgm:pt modelId="{33FD6182-C20C-4EEA-81CF-4B4E642CF48F}" type="pres">
      <dgm:prSet presAssocID="{92D61AC5-B31B-4AE5-BC0C-27C1B3D40AF4}" presName="root" presStyleCnt="0">
        <dgm:presLayoutVars>
          <dgm:dir/>
          <dgm:resizeHandles val="exact"/>
        </dgm:presLayoutVars>
      </dgm:prSet>
      <dgm:spPr/>
    </dgm:pt>
    <dgm:pt modelId="{9538759E-07C8-4536-9875-FD5AE44B38E6}" type="pres">
      <dgm:prSet presAssocID="{513AACC6-8C07-4AB6-889A-A0323F072B9C}" presName="compNode" presStyleCnt="0"/>
      <dgm:spPr/>
    </dgm:pt>
    <dgm:pt modelId="{620080C1-07EE-40C8-ACC3-4A93746A6244}" type="pres">
      <dgm:prSet presAssocID="{513AACC6-8C07-4AB6-889A-A0323F072B9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7EC60FF-4B23-4104-85B7-8C5F43CCF237}" type="pres">
      <dgm:prSet presAssocID="{513AACC6-8C07-4AB6-889A-A0323F072B9C}" presName="spaceRect" presStyleCnt="0"/>
      <dgm:spPr/>
    </dgm:pt>
    <dgm:pt modelId="{32FA615D-CC69-4024-99BB-898C2FDE560C}" type="pres">
      <dgm:prSet presAssocID="{513AACC6-8C07-4AB6-889A-A0323F072B9C}" presName="textRect" presStyleLbl="revTx" presStyleIdx="0" presStyleCnt="2">
        <dgm:presLayoutVars>
          <dgm:chMax val="1"/>
          <dgm:chPref val="1"/>
        </dgm:presLayoutVars>
      </dgm:prSet>
      <dgm:spPr/>
    </dgm:pt>
    <dgm:pt modelId="{2FDD5C18-1A14-4100-8622-0656BF800CFF}" type="pres">
      <dgm:prSet presAssocID="{AAD90C22-747D-4FE4-A00E-6D81F3B6B0FF}" presName="sibTrans" presStyleCnt="0"/>
      <dgm:spPr/>
    </dgm:pt>
    <dgm:pt modelId="{A8CC22C1-366A-471D-A41E-47107D544670}" type="pres">
      <dgm:prSet presAssocID="{F3A2ED3E-1EE2-416B-B932-142451E60223}" presName="compNode" presStyleCnt="0"/>
      <dgm:spPr/>
    </dgm:pt>
    <dgm:pt modelId="{3BBC0765-47EC-450B-B3D2-E19B514AD69F}" type="pres">
      <dgm:prSet presAssocID="{F3A2ED3E-1EE2-416B-B932-142451E6022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76F59332-2871-4271-A067-B9332D3BE81A}" type="pres">
      <dgm:prSet presAssocID="{F3A2ED3E-1EE2-416B-B932-142451E60223}" presName="spaceRect" presStyleCnt="0"/>
      <dgm:spPr/>
    </dgm:pt>
    <dgm:pt modelId="{5E4E66C3-8A23-4CF0-AD8E-7E4C1D203B4A}" type="pres">
      <dgm:prSet presAssocID="{F3A2ED3E-1EE2-416B-B932-142451E6022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21E915A-B293-4610-A58C-8B9E242DA332}" type="presOf" srcId="{513AACC6-8C07-4AB6-889A-A0323F072B9C}" destId="{32FA615D-CC69-4024-99BB-898C2FDE560C}" srcOrd="0" destOrd="0" presId="urn:microsoft.com/office/officeart/2018/2/layout/IconLabelList"/>
    <dgm:cxn modelId="{20C2BD89-EC42-4EC9-9827-2D14CD0CA4F4}" srcId="{92D61AC5-B31B-4AE5-BC0C-27C1B3D40AF4}" destId="{F3A2ED3E-1EE2-416B-B932-142451E60223}" srcOrd="1" destOrd="0" parTransId="{EDE59A2A-E4DA-43E7-A3FA-FAF3050D3099}" sibTransId="{FABB5440-6986-4BEA-AA24-80AA412CAA40}"/>
    <dgm:cxn modelId="{750428B6-1C2D-4C3E-A2EF-3A2A7CF0526A}" srcId="{92D61AC5-B31B-4AE5-BC0C-27C1B3D40AF4}" destId="{513AACC6-8C07-4AB6-889A-A0323F072B9C}" srcOrd="0" destOrd="0" parTransId="{29794684-F311-40D4-AE1E-07F0AAFF7A94}" sibTransId="{AAD90C22-747D-4FE4-A00E-6D81F3B6B0FF}"/>
    <dgm:cxn modelId="{E59C48FC-975F-4207-BFDB-2EB4F798C08F}" type="presOf" srcId="{92D61AC5-B31B-4AE5-BC0C-27C1B3D40AF4}" destId="{33FD6182-C20C-4EEA-81CF-4B4E642CF48F}" srcOrd="0" destOrd="0" presId="urn:microsoft.com/office/officeart/2018/2/layout/IconLabelList"/>
    <dgm:cxn modelId="{A1FD2FFF-398D-45AF-B321-ED8716254465}" type="presOf" srcId="{F3A2ED3E-1EE2-416B-B932-142451E60223}" destId="{5E4E66C3-8A23-4CF0-AD8E-7E4C1D203B4A}" srcOrd="0" destOrd="0" presId="urn:microsoft.com/office/officeart/2018/2/layout/IconLabelList"/>
    <dgm:cxn modelId="{1A97A2E0-31DD-4458-BD23-0501F8F4223A}" type="presParOf" srcId="{33FD6182-C20C-4EEA-81CF-4B4E642CF48F}" destId="{9538759E-07C8-4536-9875-FD5AE44B38E6}" srcOrd="0" destOrd="0" presId="urn:microsoft.com/office/officeart/2018/2/layout/IconLabelList"/>
    <dgm:cxn modelId="{FB43EAE2-05D3-496E-8357-1386C6D11CED}" type="presParOf" srcId="{9538759E-07C8-4536-9875-FD5AE44B38E6}" destId="{620080C1-07EE-40C8-ACC3-4A93746A6244}" srcOrd="0" destOrd="0" presId="urn:microsoft.com/office/officeart/2018/2/layout/IconLabelList"/>
    <dgm:cxn modelId="{39E5A3EB-9F46-478E-AA82-1B8562F67F7C}" type="presParOf" srcId="{9538759E-07C8-4536-9875-FD5AE44B38E6}" destId="{97EC60FF-4B23-4104-85B7-8C5F43CCF237}" srcOrd="1" destOrd="0" presId="urn:microsoft.com/office/officeart/2018/2/layout/IconLabelList"/>
    <dgm:cxn modelId="{3425B598-EB0C-464B-A856-06300AA290FE}" type="presParOf" srcId="{9538759E-07C8-4536-9875-FD5AE44B38E6}" destId="{32FA615D-CC69-4024-99BB-898C2FDE560C}" srcOrd="2" destOrd="0" presId="urn:microsoft.com/office/officeart/2018/2/layout/IconLabelList"/>
    <dgm:cxn modelId="{2BA6405B-0DD7-493C-B231-2CAB66A6B887}" type="presParOf" srcId="{33FD6182-C20C-4EEA-81CF-4B4E642CF48F}" destId="{2FDD5C18-1A14-4100-8622-0656BF800CFF}" srcOrd="1" destOrd="0" presId="urn:microsoft.com/office/officeart/2018/2/layout/IconLabelList"/>
    <dgm:cxn modelId="{D656DAAE-6998-4605-A492-6D93DE854AA6}" type="presParOf" srcId="{33FD6182-C20C-4EEA-81CF-4B4E642CF48F}" destId="{A8CC22C1-366A-471D-A41E-47107D544670}" srcOrd="2" destOrd="0" presId="urn:microsoft.com/office/officeart/2018/2/layout/IconLabelList"/>
    <dgm:cxn modelId="{23F15221-D712-4AF7-84D9-6666C7312442}" type="presParOf" srcId="{A8CC22C1-366A-471D-A41E-47107D544670}" destId="{3BBC0765-47EC-450B-B3D2-E19B514AD69F}" srcOrd="0" destOrd="0" presId="urn:microsoft.com/office/officeart/2018/2/layout/IconLabelList"/>
    <dgm:cxn modelId="{164A9424-53A1-4F90-BDA1-8483AE166356}" type="presParOf" srcId="{A8CC22C1-366A-471D-A41E-47107D544670}" destId="{76F59332-2871-4271-A067-B9332D3BE81A}" srcOrd="1" destOrd="0" presId="urn:microsoft.com/office/officeart/2018/2/layout/IconLabelList"/>
    <dgm:cxn modelId="{F4D33C37-7B8C-4D3C-BDFB-C4475E0E0F32}" type="presParOf" srcId="{A8CC22C1-366A-471D-A41E-47107D544670}" destId="{5E4E66C3-8A23-4CF0-AD8E-7E4C1D203B4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75739E-C52F-4429-A12C-61208C70710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E34174-30ED-4198-97F7-53E70CC0D5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Switch off mail notifications on my phone after work time</a:t>
          </a:r>
        </a:p>
      </dgm:t>
    </dgm:pt>
    <dgm:pt modelId="{005D6192-CF0B-413B-90E1-A89CFB103BBC}" type="parTrans" cxnId="{C7905162-FB66-4C29-A584-B8AC6D4E8C37}">
      <dgm:prSet/>
      <dgm:spPr/>
      <dgm:t>
        <a:bodyPr/>
        <a:lstStyle/>
        <a:p>
          <a:endParaRPr lang="en-US"/>
        </a:p>
      </dgm:t>
    </dgm:pt>
    <dgm:pt modelId="{6A7FEA91-B55B-46E7-8340-3F3C39023745}" type="sibTrans" cxnId="{C7905162-FB66-4C29-A584-B8AC6D4E8C37}">
      <dgm:prSet/>
      <dgm:spPr/>
      <dgm:t>
        <a:bodyPr/>
        <a:lstStyle/>
        <a:p>
          <a:endParaRPr lang="en-US"/>
        </a:p>
      </dgm:t>
    </dgm:pt>
    <dgm:pt modelId="{09F7E070-30AD-49EF-BD77-066816FB1D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attend Science and Cocktails together</a:t>
          </a:r>
        </a:p>
      </dgm:t>
    </dgm:pt>
    <dgm:pt modelId="{688EE1C8-262A-4B45-923E-7D58E4903562}" type="parTrans" cxnId="{1C93071E-F1AE-44B4-8E86-D5836D356114}">
      <dgm:prSet/>
      <dgm:spPr/>
      <dgm:t>
        <a:bodyPr/>
        <a:lstStyle/>
        <a:p>
          <a:endParaRPr lang="en-US"/>
        </a:p>
      </dgm:t>
    </dgm:pt>
    <dgm:pt modelId="{2641ED36-29BB-432E-AB18-6E285576C80F}" type="sibTrans" cxnId="{1C93071E-F1AE-44B4-8E86-D5836D356114}">
      <dgm:prSet/>
      <dgm:spPr/>
      <dgm:t>
        <a:bodyPr/>
        <a:lstStyle/>
        <a:p>
          <a:endParaRPr lang="en-US"/>
        </a:p>
      </dgm:t>
    </dgm:pt>
    <dgm:pt modelId="{4D1C63B9-5DD5-4104-B4F4-462A6C50421E}">
      <dgm:prSet/>
      <dgm:spPr/>
      <dgm:t>
        <a:bodyPr/>
        <a:lstStyle/>
        <a:p>
          <a:pPr>
            <a:lnSpc>
              <a:spcPct val="100000"/>
            </a:lnSpc>
          </a:pPr>
          <a:r>
            <a:rPr lang="da-DK" dirty="0"/>
            <a:t>Just </a:t>
          </a:r>
          <a:r>
            <a:rPr lang="en-US" noProof="0" dirty="0"/>
            <a:t>started</a:t>
          </a:r>
          <a:r>
            <a:rPr lang="da-DK" dirty="0"/>
            <a:t>!</a:t>
          </a:r>
          <a:endParaRPr lang="en-US" dirty="0"/>
        </a:p>
      </dgm:t>
    </dgm:pt>
    <dgm:pt modelId="{B32EE3DB-D49E-4D6F-9E63-A62CE0D5E51E}" type="parTrans" cxnId="{1641E0D3-7F70-4E67-B3BB-509BAD208F5D}">
      <dgm:prSet/>
      <dgm:spPr/>
      <dgm:t>
        <a:bodyPr/>
        <a:lstStyle/>
        <a:p>
          <a:endParaRPr lang="en-US"/>
        </a:p>
      </dgm:t>
    </dgm:pt>
    <dgm:pt modelId="{855F914C-B79C-4BFA-A5BA-9A7CB79CFB8A}" type="sibTrans" cxnId="{1641E0D3-7F70-4E67-B3BB-509BAD208F5D}">
      <dgm:prSet/>
      <dgm:spPr/>
      <dgm:t>
        <a:bodyPr/>
        <a:lstStyle/>
        <a:p>
          <a:endParaRPr lang="en-US"/>
        </a:p>
      </dgm:t>
    </dgm:pt>
    <dgm:pt modelId="{0BB1025C-15AE-4B8E-942C-252573052C71}" type="pres">
      <dgm:prSet presAssocID="{FF75739E-C52F-4429-A12C-61208C707101}" presName="root" presStyleCnt="0">
        <dgm:presLayoutVars>
          <dgm:dir/>
          <dgm:resizeHandles val="exact"/>
        </dgm:presLayoutVars>
      </dgm:prSet>
      <dgm:spPr/>
    </dgm:pt>
    <dgm:pt modelId="{A5D2C287-747C-459E-AABB-D05C9870E8F0}" type="pres">
      <dgm:prSet presAssocID="{A6E34174-30ED-4198-97F7-53E70CC0D5AF}" presName="compNode" presStyleCnt="0"/>
      <dgm:spPr/>
    </dgm:pt>
    <dgm:pt modelId="{F089CC82-E332-4A6A-B0FD-6E4325F310CC}" type="pres">
      <dgm:prSet presAssocID="{A6E34174-30ED-4198-97F7-53E70CC0D5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8E6CB1E2-4F83-4883-9EAC-BBC653979A73}" type="pres">
      <dgm:prSet presAssocID="{A6E34174-30ED-4198-97F7-53E70CC0D5AF}" presName="spaceRect" presStyleCnt="0"/>
      <dgm:spPr/>
    </dgm:pt>
    <dgm:pt modelId="{97F92657-3275-4BF7-9CDA-4ADF6AEE2557}" type="pres">
      <dgm:prSet presAssocID="{A6E34174-30ED-4198-97F7-53E70CC0D5AF}" presName="textRect" presStyleLbl="revTx" presStyleIdx="0" presStyleCnt="3">
        <dgm:presLayoutVars>
          <dgm:chMax val="1"/>
          <dgm:chPref val="1"/>
        </dgm:presLayoutVars>
      </dgm:prSet>
      <dgm:spPr/>
    </dgm:pt>
    <dgm:pt modelId="{92DED0CC-DC10-4C89-BAA7-01B1BFA4B1C8}" type="pres">
      <dgm:prSet presAssocID="{6A7FEA91-B55B-46E7-8340-3F3C39023745}" presName="sibTrans" presStyleCnt="0"/>
      <dgm:spPr/>
    </dgm:pt>
    <dgm:pt modelId="{B1B0A7B7-D805-4387-8B61-206B22103DD5}" type="pres">
      <dgm:prSet presAssocID="{09F7E070-30AD-49EF-BD77-066816FB1D88}" presName="compNode" presStyleCnt="0"/>
      <dgm:spPr/>
    </dgm:pt>
    <dgm:pt modelId="{81702CCD-C923-4F04-8BFA-32092D45BEAA}" type="pres">
      <dgm:prSet presAssocID="{09F7E070-30AD-49EF-BD77-066816FB1D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ni"/>
        </a:ext>
      </dgm:extLst>
    </dgm:pt>
    <dgm:pt modelId="{2DD483CE-99E9-4488-8D65-D7B001408F78}" type="pres">
      <dgm:prSet presAssocID="{09F7E070-30AD-49EF-BD77-066816FB1D88}" presName="spaceRect" presStyleCnt="0"/>
      <dgm:spPr/>
    </dgm:pt>
    <dgm:pt modelId="{18C941C4-EFF4-4C42-AC5E-67F3267BADBD}" type="pres">
      <dgm:prSet presAssocID="{09F7E070-30AD-49EF-BD77-066816FB1D88}" presName="textRect" presStyleLbl="revTx" presStyleIdx="1" presStyleCnt="3">
        <dgm:presLayoutVars>
          <dgm:chMax val="1"/>
          <dgm:chPref val="1"/>
        </dgm:presLayoutVars>
      </dgm:prSet>
      <dgm:spPr/>
    </dgm:pt>
    <dgm:pt modelId="{088A31CD-9B7D-4BEF-9F8A-04A189680EB8}" type="pres">
      <dgm:prSet presAssocID="{2641ED36-29BB-432E-AB18-6E285576C80F}" presName="sibTrans" presStyleCnt="0"/>
      <dgm:spPr/>
    </dgm:pt>
    <dgm:pt modelId="{4CC71F23-91B4-411D-ACB0-B8222AF83A28}" type="pres">
      <dgm:prSet presAssocID="{4D1C63B9-5DD5-4104-B4F4-462A6C50421E}" presName="compNode" presStyleCnt="0"/>
      <dgm:spPr/>
    </dgm:pt>
    <dgm:pt modelId="{A85D8FD7-C17B-4860-9880-536230AA0EFE}" type="pres">
      <dgm:prSet presAssocID="{4D1C63B9-5DD5-4104-B4F4-462A6C5042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ke Off with solid fill"/>
        </a:ext>
      </dgm:extLst>
    </dgm:pt>
    <dgm:pt modelId="{D66D9934-E4E0-4F3C-83BA-AD0EA38277FB}" type="pres">
      <dgm:prSet presAssocID="{4D1C63B9-5DD5-4104-B4F4-462A6C50421E}" presName="spaceRect" presStyleCnt="0"/>
      <dgm:spPr/>
    </dgm:pt>
    <dgm:pt modelId="{47C16336-8550-4575-A414-5464ABBD2C69}" type="pres">
      <dgm:prSet presAssocID="{4D1C63B9-5DD5-4104-B4F4-462A6C50421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A1D111-6297-45E9-AF4F-348747DA8426}" type="presOf" srcId="{FF75739E-C52F-4429-A12C-61208C707101}" destId="{0BB1025C-15AE-4B8E-942C-252573052C71}" srcOrd="0" destOrd="0" presId="urn:microsoft.com/office/officeart/2018/2/layout/IconLabelList"/>
    <dgm:cxn modelId="{1C93071E-F1AE-44B4-8E86-D5836D356114}" srcId="{FF75739E-C52F-4429-A12C-61208C707101}" destId="{09F7E070-30AD-49EF-BD77-066816FB1D88}" srcOrd="1" destOrd="0" parTransId="{688EE1C8-262A-4B45-923E-7D58E4903562}" sibTransId="{2641ED36-29BB-432E-AB18-6E285576C80F}"/>
    <dgm:cxn modelId="{4364875E-AFF9-449D-A392-4CDC4388FFB0}" type="presOf" srcId="{09F7E070-30AD-49EF-BD77-066816FB1D88}" destId="{18C941C4-EFF4-4C42-AC5E-67F3267BADBD}" srcOrd="0" destOrd="0" presId="urn:microsoft.com/office/officeart/2018/2/layout/IconLabelList"/>
    <dgm:cxn modelId="{6E392A62-AD4F-4257-A99B-135AFA24ED25}" type="presOf" srcId="{4D1C63B9-5DD5-4104-B4F4-462A6C50421E}" destId="{47C16336-8550-4575-A414-5464ABBD2C69}" srcOrd="0" destOrd="0" presId="urn:microsoft.com/office/officeart/2018/2/layout/IconLabelList"/>
    <dgm:cxn modelId="{C7905162-FB66-4C29-A584-B8AC6D4E8C37}" srcId="{FF75739E-C52F-4429-A12C-61208C707101}" destId="{A6E34174-30ED-4198-97F7-53E70CC0D5AF}" srcOrd="0" destOrd="0" parTransId="{005D6192-CF0B-413B-90E1-A89CFB103BBC}" sibTransId="{6A7FEA91-B55B-46E7-8340-3F3C39023745}"/>
    <dgm:cxn modelId="{DD3C547E-5349-4F33-9B20-AB81940EAEA0}" type="presOf" srcId="{A6E34174-30ED-4198-97F7-53E70CC0D5AF}" destId="{97F92657-3275-4BF7-9CDA-4ADF6AEE2557}" srcOrd="0" destOrd="0" presId="urn:microsoft.com/office/officeart/2018/2/layout/IconLabelList"/>
    <dgm:cxn modelId="{1641E0D3-7F70-4E67-B3BB-509BAD208F5D}" srcId="{FF75739E-C52F-4429-A12C-61208C707101}" destId="{4D1C63B9-5DD5-4104-B4F4-462A6C50421E}" srcOrd="2" destOrd="0" parTransId="{B32EE3DB-D49E-4D6F-9E63-A62CE0D5E51E}" sibTransId="{855F914C-B79C-4BFA-A5BA-9A7CB79CFB8A}"/>
    <dgm:cxn modelId="{013082BC-E3CA-479F-9C3D-302B76FC964B}" type="presParOf" srcId="{0BB1025C-15AE-4B8E-942C-252573052C71}" destId="{A5D2C287-747C-459E-AABB-D05C9870E8F0}" srcOrd="0" destOrd="0" presId="urn:microsoft.com/office/officeart/2018/2/layout/IconLabelList"/>
    <dgm:cxn modelId="{D8B17E19-5DFA-45E8-AD84-6F74345C326B}" type="presParOf" srcId="{A5D2C287-747C-459E-AABB-D05C9870E8F0}" destId="{F089CC82-E332-4A6A-B0FD-6E4325F310CC}" srcOrd="0" destOrd="0" presId="urn:microsoft.com/office/officeart/2018/2/layout/IconLabelList"/>
    <dgm:cxn modelId="{4F3D301F-8761-49F3-B785-6935E5E46B2F}" type="presParOf" srcId="{A5D2C287-747C-459E-AABB-D05C9870E8F0}" destId="{8E6CB1E2-4F83-4883-9EAC-BBC653979A73}" srcOrd="1" destOrd="0" presId="urn:microsoft.com/office/officeart/2018/2/layout/IconLabelList"/>
    <dgm:cxn modelId="{436417FB-9519-41A0-8D93-F7A6D601B91F}" type="presParOf" srcId="{A5D2C287-747C-459E-AABB-D05C9870E8F0}" destId="{97F92657-3275-4BF7-9CDA-4ADF6AEE2557}" srcOrd="2" destOrd="0" presId="urn:microsoft.com/office/officeart/2018/2/layout/IconLabelList"/>
    <dgm:cxn modelId="{F53CEC13-879E-49F6-AE62-0D92C93CDF06}" type="presParOf" srcId="{0BB1025C-15AE-4B8E-942C-252573052C71}" destId="{92DED0CC-DC10-4C89-BAA7-01B1BFA4B1C8}" srcOrd="1" destOrd="0" presId="urn:microsoft.com/office/officeart/2018/2/layout/IconLabelList"/>
    <dgm:cxn modelId="{3885C3CC-5F77-479C-AE0B-E860BB450FB7}" type="presParOf" srcId="{0BB1025C-15AE-4B8E-942C-252573052C71}" destId="{B1B0A7B7-D805-4387-8B61-206B22103DD5}" srcOrd="2" destOrd="0" presId="urn:microsoft.com/office/officeart/2018/2/layout/IconLabelList"/>
    <dgm:cxn modelId="{D68CFE2E-47AC-4CA5-91F0-65F9C74E9337}" type="presParOf" srcId="{B1B0A7B7-D805-4387-8B61-206B22103DD5}" destId="{81702CCD-C923-4F04-8BFA-32092D45BEAA}" srcOrd="0" destOrd="0" presId="urn:microsoft.com/office/officeart/2018/2/layout/IconLabelList"/>
    <dgm:cxn modelId="{85DDF0A4-62E9-40A2-BC37-45C65FC5E6F9}" type="presParOf" srcId="{B1B0A7B7-D805-4387-8B61-206B22103DD5}" destId="{2DD483CE-99E9-4488-8D65-D7B001408F78}" srcOrd="1" destOrd="0" presId="urn:microsoft.com/office/officeart/2018/2/layout/IconLabelList"/>
    <dgm:cxn modelId="{12E27F24-EBB3-455D-81A3-9D368EE4C34E}" type="presParOf" srcId="{B1B0A7B7-D805-4387-8B61-206B22103DD5}" destId="{18C941C4-EFF4-4C42-AC5E-67F3267BADBD}" srcOrd="2" destOrd="0" presId="urn:microsoft.com/office/officeart/2018/2/layout/IconLabelList"/>
    <dgm:cxn modelId="{10CECE89-2DBC-4E78-965C-1F3622171EBA}" type="presParOf" srcId="{0BB1025C-15AE-4B8E-942C-252573052C71}" destId="{088A31CD-9B7D-4BEF-9F8A-04A189680EB8}" srcOrd="3" destOrd="0" presId="urn:microsoft.com/office/officeart/2018/2/layout/IconLabelList"/>
    <dgm:cxn modelId="{B5333FE8-94CB-4C8F-99F1-B96D2420AF86}" type="presParOf" srcId="{0BB1025C-15AE-4B8E-942C-252573052C71}" destId="{4CC71F23-91B4-411D-ACB0-B8222AF83A28}" srcOrd="4" destOrd="0" presId="urn:microsoft.com/office/officeart/2018/2/layout/IconLabelList"/>
    <dgm:cxn modelId="{86D8E99B-7156-40B0-9CDB-CA8FFA9A4380}" type="presParOf" srcId="{4CC71F23-91B4-411D-ACB0-B8222AF83A28}" destId="{A85D8FD7-C17B-4860-9880-536230AA0EFE}" srcOrd="0" destOrd="0" presId="urn:microsoft.com/office/officeart/2018/2/layout/IconLabelList"/>
    <dgm:cxn modelId="{C68DC0F4-5A2A-46A3-9EE2-323CDC806579}" type="presParOf" srcId="{4CC71F23-91B4-411D-ACB0-B8222AF83A28}" destId="{D66D9934-E4E0-4F3C-83BA-AD0EA38277FB}" srcOrd="1" destOrd="0" presId="urn:microsoft.com/office/officeart/2018/2/layout/IconLabelList"/>
    <dgm:cxn modelId="{10A4573F-6357-49F2-8E85-F98A8FEC6779}" type="presParOf" srcId="{4CC71F23-91B4-411D-ACB0-B8222AF83A28}" destId="{47C16336-8550-4575-A414-5464ABBD2C6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0DC7A-04C0-4D34-80EB-F19C65148F09}">
      <dsp:nvSpPr>
        <dsp:cNvPr id="0" name=""/>
        <dsp:cNvSpPr/>
      </dsp:nvSpPr>
      <dsp:spPr>
        <a:xfrm>
          <a:off x="421398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275F5-12CF-4A64-96CE-840DB5EC724F}">
      <dsp:nvSpPr>
        <dsp:cNvPr id="0" name=""/>
        <dsp:cNvSpPr/>
      </dsp:nvSpPr>
      <dsp:spPr>
        <a:xfrm>
          <a:off x="84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Career development</a:t>
          </a:r>
        </a:p>
      </dsp:txBody>
      <dsp:txXfrm>
        <a:off x="841" y="2344441"/>
        <a:ext cx="1529296" cy="611718"/>
      </dsp:txXfrm>
    </dsp:sp>
    <dsp:sp modelId="{57796382-E8E9-4B50-8A49-9B29B9E7EEE1}">
      <dsp:nvSpPr>
        <dsp:cNvPr id="0" name=""/>
        <dsp:cNvSpPr/>
      </dsp:nvSpPr>
      <dsp:spPr>
        <a:xfrm>
          <a:off x="2218322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600A8-5BAF-4041-89CC-15C77E6BCD76}">
      <dsp:nvSpPr>
        <dsp:cNvPr id="0" name=""/>
        <dsp:cNvSpPr/>
      </dsp:nvSpPr>
      <dsp:spPr>
        <a:xfrm>
          <a:off x="1797765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Changing jobs</a:t>
          </a:r>
        </a:p>
      </dsp:txBody>
      <dsp:txXfrm>
        <a:off x="1797765" y="2344441"/>
        <a:ext cx="1529296" cy="611718"/>
      </dsp:txXfrm>
    </dsp:sp>
    <dsp:sp modelId="{B83329DF-F3E8-4BD6-B270-5E02CECDB15A}">
      <dsp:nvSpPr>
        <dsp:cNvPr id="0" name=""/>
        <dsp:cNvSpPr/>
      </dsp:nvSpPr>
      <dsp:spPr>
        <a:xfrm>
          <a:off x="4015246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A7751-3A4F-4B3E-9697-163427E1F208}">
      <dsp:nvSpPr>
        <dsp:cNvPr id="0" name=""/>
        <dsp:cNvSpPr/>
      </dsp:nvSpPr>
      <dsp:spPr>
        <a:xfrm>
          <a:off x="3594689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Work-life balance</a:t>
          </a:r>
        </a:p>
      </dsp:txBody>
      <dsp:txXfrm>
        <a:off x="3594689" y="2344441"/>
        <a:ext cx="1529296" cy="611718"/>
      </dsp:txXfrm>
    </dsp:sp>
    <dsp:sp modelId="{36336CB9-75CA-4810-A239-FC3A2E412244}">
      <dsp:nvSpPr>
        <dsp:cNvPr id="0" name=""/>
        <dsp:cNvSpPr/>
      </dsp:nvSpPr>
      <dsp:spPr>
        <a:xfrm>
          <a:off x="5812170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0821C-5118-45A0-8523-4EE0057B72DA}">
      <dsp:nvSpPr>
        <dsp:cNvPr id="0" name=""/>
        <dsp:cNvSpPr/>
      </dsp:nvSpPr>
      <dsp:spPr>
        <a:xfrm>
          <a:off x="5391613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Company mergers</a:t>
          </a:r>
        </a:p>
      </dsp:txBody>
      <dsp:txXfrm>
        <a:off x="5391613" y="2344441"/>
        <a:ext cx="1529296" cy="611718"/>
      </dsp:txXfrm>
    </dsp:sp>
    <dsp:sp modelId="{430C2E5F-611B-4E83-AC1A-C7916AD3540B}">
      <dsp:nvSpPr>
        <dsp:cNvPr id="0" name=""/>
        <dsp:cNvSpPr/>
      </dsp:nvSpPr>
      <dsp:spPr>
        <a:xfrm>
          <a:off x="7609093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98DB-F90C-434D-AD0D-8F39D55E4344}">
      <dsp:nvSpPr>
        <dsp:cNvPr id="0" name=""/>
        <dsp:cNvSpPr/>
      </dsp:nvSpPr>
      <dsp:spPr>
        <a:xfrm>
          <a:off x="7188537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Technology</a:t>
          </a:r>
        </a:p>
      </dsp:txBody>
      <dsp:txXfrm>
        <a:off x="7188537" y="2344441"/>
        <a:ext cx="1529296" cy="611718"/>
      </dsp:txXfrm>
    </dsp:sp>
    <dsp:sp modelId="{C1488530-4DE1-46E8-BEE4-82CE283ADA70}">
      <dsp:nvSpPr>
        <dsp:cNvPr id="0" name=""/>
        <dsp:cNvSpPr/>
      </dsp:nvSpPr>
      <dsp:spPr>
        <a:xfrm>
          <a:off x="9406017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33E4F-7CD2-47A6-BB55-7F939C1F1861}">
      <dsp:nvSpPr>
        <dsp:cNvPr id="0" name=""/>
        <dsp:cNvSpPr/>
      </dsp:nvSpPr>
      <dsp:spPr>
        <a:xfrm>
          <a:off x="898546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Conflicts</a:t>
          </a:r>
        </a:p>
      </dsp:txBody>
      <dsp:txXfrm>
        <a:off x="8985461" y="2344441"/>
        <a:ext cx="1529296" cy="61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813E5-B707-4C4D-9FA4-B9CE2CCA0051}">
      <dsp:nvSpPr>
        <dsp:cNvPr id="0" name=""/>
        <dsp:cNvSpPr/>
      </dsp:nvSpPr>
      <dsp:spPr>
        <a:xfrm>
          <a:off x="854694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9ECCF-37F2-47F2-9D8E-2D1C3B5AC312}">
      <dsp:nvSpPr>
        <dsp:cNvPr id="0" name=""/>
        <dsp:cNvSpPr/>
      </dsp:nvSpPr>
      <dsp:spPr>
        <a:xfrm>
          <a:off x="854946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free</a:t>
          </a:r>
        </a:p>
      </dsp:txBody>
      <dsp:txXfrm>
        <a:off x="854946" y="1308895"/>
        <a:ext cx="2451093" cy="1873125"/>
      </dsp:txXfrm>
    </dsp:sp>
    <dsp:sp modelId="{A38997D2-2615-4895-A420-1482A841218B}">
      <dsp:nvSpPr>
        <dsp:cNvPr id="0" name=""/>
        <dsp:cNvSpPr/>
      </dsp:nvSpPr>
      <dsp:spPr>
        <a:xfrm>
          <a:off x="5176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480CD-523F-4762-A60E-66F463AF83D2}">
      <dsp:nvSpPr>
        <dsp:cNvPr id="0" name=""/>
        <dsp:cNvSpPr/>
      </dsp:nvSpPr>
      <dsp:spPr>
        <a:xfrm>
          <a:off x="2885211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AD2DC-AC27-4FE0-80F2-32E95FDC8494}">
      <dsp:nvSpPr>
        <dsp:cNvPr id="0" name=""/>
        <dsp:cNvSpPr/>
      </dsp:nvSpPr>
      <dsp:spPr>
        <a:xfrm>
          <a:off x="2885211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Meant for anyone in the </a:t>
          </a:r>
          <a:r>
            <a:rPr lang="en-US" sz="2400" b="0" kern="1200"/>
            <a:t>networking industry/academia</a:t>
          </a:r>
          <a:r>
            <a:rPr lang="en-US" sz="2400" b="0" kern="1200" dirty="0"/>
            <a:t>, irrespective if you attended DKNOG </a:t>
          </a:r>
        </a:p>
      </dsp:txBody>
      <dsp:txXfrm>
        <a:off x="2885211" y="1308895"/>
        <a:ext cx="2451093" cy="1873125"/>
      </dsp:txXfrm>
    </dsp:sp>
    <dsp:sp modelId="{E6655FA3-9B96-4720-91FB-B694CF36015F}">
      <dsp:nvSpPr>
        <dsp:cNvPr id="0" name=""/>
        <dsp:cNvSpPr/>
      </dsp:nvSpPr>
      <dsp:spPr>
        <a:xfrm>
          <a:off x="2885211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A27FB-79E7-4DFF-A2DA-230953F393DC}">
      <dsp:nvSpPr>
        <dsp:cNvPr id="0" name=""/>
        <dsp:cNvSpPr/>
      </dsp:nvSpPr>
      <dsp:spPr>
        <a:xfrm>
          <a:off x="5765246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F0552-8E67-4959-A480-5A6A90DC177F}">
      <dsp:nvSpPr>
        <dsp:cNvPr id="0" name=""/>
        <dsp:cNvSpPr/>
      </dsp:nvSpPr>
      <dsp:spPr>
        <a:xfrm>
          <a:off x="5765246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people residing in DK (or nearby) to allow for in person meetings</a:t>
          </a:r>
        </a:p>
      </dsp:txBody>
      <dsp:txXfrm>
        <a:off x="5765246" y="1308895"/>
        <a:ext cx="2451093" cy="1873125"/>
      </dsp:txXfrm>
    </dsp:sp>
    <dsp:sp modelId="{830CD936-B3A7-4F44-8320-FC96BABC93EF}">
      <dsp:nvSpPr>
        <dsp:cNvPr id="0" name=""/>
        <dsp:cNvSpPr/>
      </dsp:nvSpPr>
      <dsp:spPr>
        <a:xfrm>
          <a:off x="5765246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405D7-D90B-4D5D-8D87-0CF8FFF3D554}">
      <dsp:nvSpPr>
        <dsp:cNvPr id="0" name=""/>
        <dsp:cNvSpPr/>
      </dsp:nvSpPr>
      <dsp:spPr>
        <a:xfrm>
          <a:off x="8645281" y="288736"/>
          <a:ext cx="857882" cy="8578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54ADB-1009-48A7-93AB-22A5597DCCDA}">
      <dsp:nvSpPr>
        <dsp:cNvPr id="0" name=""/>
        <dsp:cNvSpPr/>
      </dsp:nvSpPr>
      <dsp:spPr>
        <a:xfrm>
          <a:off x="8645281" y="1308895"/>
          <a:ext cx="2451093" cy="187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/>
            <a:t>The program language is English </a:t>
          </a:r>
        </a:p>
      </dsp:txBody>
      <dsp:txXfrm>
        <a:off x="8645281" y="1308895"/>
        <a:ext cx="2451093" cy="1873125"/>
      </dsp:txXfrm>
    </dsp:sp>
    <dsp:sp modelId="{E609AAC7-60F4-46A0-A287-9FE2E8A15D0C}">
      <dsp:nvSpPr>
        <dsp:cNvPr id="0" name=""/>
        <dsp:cNvSpPr/>
      </dsp:nvSpPr>
      <dsp:spPr>
        <a:xfrm>
          <a:off x="8645281" y="3257498"/>
          <a:ext cx="2451093" cy="805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F824C-733F-4A6B-A793-AC8382A4CB66}">
      <dsp:nvSpPr>
        <dsp:cNvPr id="0" name=""/>
        <dsp:cNvSpPr/>
      </dsp:nvSpPr>
      <dsp:spPr>
        <a:xfrm>
          <a:off x="943696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EFFC-398C-4769-9611-159B88AC5D9F}">
      <dsp:nvSpPr>
        <dsp:cNvPr id="0" name=""/>
        <dsp:cNvSpPr/>
      </dsp:nvSpPr>
      <dsp:spPr>
        <a:xfrm>
          <a:off x="177536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Experience level </a:t>
          </a:r>
        </a:p>
      </dsp:txBody>
      <dsp:txXfrm>
        <a:off x="177536" y="2149724"/>
        <a:ext cx="2786037" cy="765000"/>
      </dsp:txXfrm>
    </dsp:sp>
    <dsp:sp modelId="{225DA6E8-FA42-4EE2-9A29-ABB894A4D176}">
      <dsp:nvSpPr>
        <dsp:cNvPr id="0" name=""/>
        <dsp:cNvSpPr/>
      </dsp:nvSpPr>
      <dsp:spPr>
        <a:xfrm>
          <a:off x="4217289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49661-A19C-4478-A7D5-5EB2A2FD7882}">
      <dsp:nvSpPr>
        <dsp:cNvPr id="0" name=""/>
        <dsp:cNvSpPr/>
      </dsp:nvSpPr>
      <dsp:spPr>
        <a:xfrm>
          <a:off x="3451129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Mentee ambitions and mentor skills</a:t>
          </a:r>
        </a:p>
      </dsp:txBody>
      <dsp:txXfrm>
        <a:off x="3451129" y="2149724"/>
        <a:ext cx="2786037" cy="765000"/>
      </dsp:txXfrm>
    </dsp:sp>
    <dsp:sp modelId="{AA47BD52-47AF-45D4-9D84-05CD69CEFDB6}">
      <dsp:nvSpPr>
        <dsp:cNvPr id="0" name=""/>
        <dsp:cNvSpPr/>
      </dsp:nvSpPr>
      <dsp:spPr>
        <a:xfrm>
          <a:off x="7490883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A08A3-621E-45C1-A8B0-794A06C4FA61}">
      <dsp:nvSpPr>
        <dsp:cNvPr id="0" name=""/>
        <dsp:cNvSpPr/>
      </dsp:nvSpPr>
      <dsp:spPr>
        <a:xfrm>
          <a:off x="6724722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</a:t>
          </a:r>
        </a:p>
      </dsp:txBody>
      <dsp:txXfrm>
        <a:off x="6724722" y="2149724"/>
        <a:ext cx="2786037" cy="765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1F9AF-1346-43AC-9373-99EB2890444E}">
      <dsp:nvSpPr>
        <dsp:cNvPr id="0" name=""/>
        <dsp:cNvSpPr/>
      </dsp:nvSpPr>
      <dsp:spPr>
        <a:xfrm>
          <a:off x="1963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3343A-B1EC-439B-B990-9BB6BDF1FC10}">
      <dsp:nvSpPr>
        <dsp:cNvPr id="0" name=""/>
        <dsp:cNvSpPr/>
      </dsp:nvSpPr>
      <dsp:spPr>
        <a:xfrm>
          <a:off x="559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Mentees are responsible for</a:t>
          </a:r>
        </a:p>
      </dsp:txBody>
      <dsp:txXfrm>
        <a:off x="559800" y="1859512"/>
        <a:ext cx="4320000" cy="648000"/>
      </dsp:txXfrm>
    </dsp:sp>
    <dsp:sp modelId="{44B35495-BA88-4A5B-922C-4E735284E227}">
      <dsp:nvSpPr>
        <dsp:cNvPr id="0" name=""/>
        <dsp:cNvSpPr/>
      </dsp:nvSpPr>
      <dsp:spPr>
        <a:xfrm>
          <a:off x="559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driving the overall process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defining goals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arranging meetings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suggesting topics for discussion</a:t>
          </a:r>
        </a:p>
      </dsp:txBody>
      <dsp:txXfrm>
        <a:off x="559800" y="2587519"/>
        <a:ext cx="4320000" cy="1588319"/>
      </dsp:txXfrm>
    </dsp:sp>
    <dsp:sp modelId="{CA22DBEC-0787-404E-8F00-49D0B2D4F833}">
      <dsp:nvSpPr>
        <dsp:cNvPr id="0" name=""/>
        <dsp:cNvSpPr/>
      </dsp:nvSpPr>
      <dsp:spPr>
        <a:xfrm>
          <a:off x="7039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3E4A7-BB70-439B-8F88-785284F15091}">
      <dsp:nvSpPr>
        <dsp:cNvPr id="0" name=""/>
        <dsp:cNvSpPr/>
      </dsp:nvSpPr>
      <dsp:spPr>
        <a:xfrm>
          <a:off x="5635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Mentors are there to</a:t>
          </a:r>
        </a:p>
      </dsp:txBody>
      <dsp:txXfrm>
        <a:off x="5635800" y="1859512"/>
        <a:ext cx="4320000" cy="648000"/>
      </dsp:txXfrm>
    </dsp:sp>
    <dsp:sp modelId="{2C5FBEB5-CE19-48D4-A728-1F0CDA900EFA}">
      <dsp:nvSpPr>
        <dsp:cNvPr id="0" name=""/>
        <dsp:cNvSpPr/>
      </dsp:nvSpPr>
      <dsp:spPr>
        <a:xfrm>
          <a:off x="5635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 active listeners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ask the right questions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share their own experiences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help the mentee on their journey</a:t>
          </a:r>
        </a:p>
      </dsp:txBody>
      <dsp:txXfrm>
        <a:off x="5635800" y="2587519"/>
        <a:ext cx="4320000" cy="1588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080C1-07EE-40C8-ACC3-4A93746A6244}">
      <dsp:nvSpPr>
        <dsp:cNvPr id="0" name=""/>
        <dsp:cNvSpPr/>
      </dsp:nvSpPr>
      <dsp:spPr>
        <a:xfrm>
          <a:off x="901224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A615D-CC69-4024-99BB-898C2FDE560C}">
      <dsp:nvSpPr>
        <dsp:cNvPr id="0" name=""/>
        <dsp:cNvSpPr/>
      </dsp:nvSpPr>
      <dsp:spPr>
        <a:xfrm>
          <a:off x="38067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 know what works in one meeting or with one person might not necessarily work with another</a:t>
          </a:r>
        </a:p>
      </dsp:txBody>
      <dsp:txXfrm>
        <a:off x="38067" y="2772007"/>
        <a:ext cx="3138750" cy="1240312"/>
      </dsp:txXfrm>
    </dsp:sp>
    <dsp:sp modelId="{3BBC0765-47EC-450B-B3D2-E19B514AD69F}">
      <dsp:nvSpPr>
        <dsp:cNvPr id="0" name=""/>
        <dsp:cNvSpPr/>
      </dsp:nvSpPr>
      <dsp:spPr>
        <a:xfrm>
          <a:off x="4589255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E66C3-8A23-4CF0-AD8E-7E4C1D203B4A}">
      <dsp:nvSpPr>
        <dsp:cNvPr id="0" name=""/>
        <dsp:cNvSpPr/>
      </dsp:nvSpPr>
      <dsp:spPr>
        <a:xfrm>
          <a:off x="3726099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Don’t worry, we’ve got you covered</a:t>
          </a:r>
        </a:p>
      </dsp:txBody>
      <dsp:txXfrm>
        <a:off x="3726099" y="2772007"/>
        <a:ext cx="3138750" cy="1240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9CC82-E332-4A6A-B0FD-6E4325F310CC}">
      <dsp:nvSpPr>
        <dsp:cNvPr id="0" name=""/>
        <dsp:cNvSpPr/>
      </dsp:nvSpPr>
      <dsp:spPr>
        <a:xfrm>
          <a:off x="981281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92657-3275-4BF7-9CDA-4ADF6AEE2557}">
      <dsp:nvSpPr>
        <dsp:cNvPr id="0" name=""/>
        <dsp:cNvSpPr/>
      </dsp:nvSpPr>
      <dsp:spPr>
        <a:xfrm>
          <a:off x="88863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Switch off mail notifications on my phone after work time</a:t>
          </a:r>
        </a:p>
      </dsp:txBody>
      <dsp:txXfrm>
        <a:off x="88863" y="2730443"/>
        <a:ext cx="3245156" cy="720000"/>
      </dsp:txXfrm>
    </dsp:sp>
    <dsp:sp modelId="{81702CCD-C923-4F04-8BFA-32092D45BEAA}">
      <dsp:nvSpPr>
        <dsp:cNvPr id="0" name=""/>
        <dsp:cNvSpPr/>
      </dsp:nvSpPr>
      <dsp:spPr>
        <a:xfrm>
          <a:off x="4794340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941C4-EFF4-4C42-AC5E-67F3267BADBD}">
      <dsp:nvSpPr>
        <dsp:cNvPr id="0" name=""/>
        <dsp:cNvSpPr/>
      </dsp:nvSpPr>
      <dsp:spPr>
        <a:xfrm>
          <a:off x="3901922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 attend Science and Cocktails together</a:t>
          </a:r>
        </a:p>
      </dsp:txBody>
      <dsp:txXfrm>
        <a:off x="3901922" y="2730443"/>
        <a:ext cx="3245156" cy="720000"/>
      </dsp:txXfrm>
    </dsp:sp>
    <dsp:sp modelId="{A85D8FD7-C17B-4860-9880-536230AA0EFE}">
      <dsp:nvSpPr>
        <dsp:cNvPr id="0" name=""/>
        <dsp:cNvSpPr/>
      </dsp:nvSpPr>
      <dsp:spPr>
        <a:xfrm>
          <a:off x="8607399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16336-8550-4575-A414-5464ABBD2C69}">
      <dsp:nvSpPr>
        <dsp:cNvPr id="0" name=""/>
        <dsp:cNvSpPr/>
      </dsp:nvSpPr>
      <dsp:spPr>
        <a:xfrm>
          <a:off x="7714981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Just </a:t>
          </a:r>
          <a:r>
            <a:rPr lang="en-US" sz="2100" kern="1200" noProof="0" dirty="0"/>
            <a:t>started</a:t>
          </a:r>
          <a:r>
            <a:rPr lang="da-DK" sz="2100" kern="1200" dirty="0"/>
            <a:t>!</a:t>
          </a:r>
          <a:endParaRPr lang="en-US" sz="2100" kern="1200" dirty="0"/>
        </a:p>
      </dsp:txBody>
      <dsp:txXfrm>
        <a:off x="7714981" y="2730443"/>
        <a:ext cx="324515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BA6B-F1F4-A5E4-2962-CA53EEDBB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59882-A637-67F8-75E7-91F07FC5E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0F1B2-8959-B6BD-18FF-55DD2FE2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B8C0-87C8-6CF5-E365-44AE6D4A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47FC-3000-5926-66A6-98B52BA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C2D0-9A44-07D3-05EE-2B37F659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26E0F-3DCD-7F99-60DF-34223C457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65149-8EED-4FF2-F0F1-7141150F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2FEF-FB8D-22D2-2579-32CBF15B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8499-0079-540D-C36B-D9197D67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D4427-376A-4D9D-21D4-0FE5D8248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BA1B8-705C-E6A4-EE20-604DEBA77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197B-B6E8-9281-9E1F-C70F6533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D031-2823-153A-28CB-61D27D69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E08E1-32A4-072C-0FB9-53658CCD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2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B996-27DC-F145-FB03-62FA52E5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8CB31-5A15-B6D4-C575-B5573343E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1C8B5-0D7F-731A-92B8-5A4E7858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9BC1-7C38-8AA0-DFBC-E8D7ACFE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2D5D-3354-77E5-020B-A6D866DF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FF2D-6025-D142-E136-68F6685C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4E9E8-724E-79B8-1257-F38D16C4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B17B2-FC32-C400-171D-4362B43B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D34B4-AE0C-F5F5-EC05-B4E359A9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26EC-F3A3-B2B6-4298-16E452CC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6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1232-A96B-E4EB-DE7E-42F0B7B4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DBF19-D9E2-97FB-D9C8-3C9BB295F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D549F-3071-034D-B836-595CC2B64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22D97-0C4C-5AA9-4A50-E7C1FCCA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94A5E-C547-80EB-559C-DA8C8316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34930-14E9-B254-946C-43D5F8C7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B16E-499A-F03F-C1C9-F94F94BA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41C79-C21F-4CA5-EF8C-D7DC3D45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BDE1B-ADC9-BFB0-3094-4DD44787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5729-B6A9-D981-2A87-8B4000917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C9CAE-A5A0-9110-51DC-A75E7652D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0E1D6-DD6C-3960-C8A2-3D10CC0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4D769-0FC5-893B-A10F-2B69F05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7DC6E-02C8-C073-E985-231F2A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D9F1-ABAE-ACE7-F45C-A78D7681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0F8A1-4920-FE70-CEA0-1B3D304B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DFD99-FD71-4D46-458B-BD41EEC5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92191-40FC-B5E0-4A6B-4ADE9A3A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B802B-6116-0C14-20D2-B1E5B394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3A7D7A-B643-1B65-E0FC-57CBBFF9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7F06F-13AE-0A58-A56B-EA89438B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29AE-F015-DBF4-AB1D-7FA82035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4C78A-9A94-3BD5-00F1-13EC90E1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8724A-962C-4C2E-E9F7-B82DD40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8D34D-2EDA-9344-B7B9-B3EB41784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15C7D-7282-4E3B-2907-1745EC17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6B8A7-EF37-0A73-A8B2-3F4782A5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38EC-B4C3-F47C-F5C6-987CADE3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CB2E0B-57CB-1E96-F89A-CD336895D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FDC8-6774-7A0D-9F87-D41C1AB49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D49E1-7CA0-9AC8-C725-DC0530D3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7BBBE-E4D2-20CA-C0DD-74AEE39A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4BEE0-5E6E-7AA8-E61C-A473CB54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9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4701E-46A9-A9F9-A351-0A40FCBD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85EFC-D579-297F-DAEC-44E7EA91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FF8CC-DD38-1B14-F494-F0E1BAD0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9C38-A637-DB1E-6B83-F418C7DA4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D056-2527-368A-82C5-3F01BB652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DKNOG mentorship</a:t>
            </a:r>
            <a:r>
              <a:rPr lang="da-DK" sz="4800">
                <a:solidFill>
                  <a:srgbClr val="FFFFFF"/>
                </a:solidFill>
              </a:rPr>
              <a:t> program</a:t>
            </a:r>
            <a:endParaRPr lang="en-US" sz="4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80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mentor is someone who allows you to see the hope inside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8F18F-AE0B-C9BC-CEAC-3AE0989EF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719"/>
            <a:ext cx="9144000" cy="1655762"/>
          </a:xfrm>
        </p:spPr>
        <p:txBody>
          <a:bodyPr/>
          <a:lstStyle/>
          <a:p>
            <a:r>
              <a:rPr lang="en-US" dirty="0"/>
              <a:t>Oprah Winfrey</a:t>
            </a:r>
          </a:p>
        </p:txBody>
      </p:sp>
    </p:spTree>
    <p:extLst>
      <p:ext uri="{BB962C8B-B14F-4D97-AF65-F5344CB8AC3E}">
        <p14:creationId xmlns:p14="http://schemas.microsoft.com/office/powerpoint/2010/main" val="202099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</a:t>
            </a:r>
            <a:r>
              <a:rPr lang="en-US"/>
              <a:t>hy should you do it?</a:t>
            </a:r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12EB44A-B158-429F-F9A2-792F590BE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0134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EEA331-712F-5BD7-39C5-6B5CF9FCD469}"/>
              </a:ext>
            </a:extLst>
          </p:cNvPr>
          <p:cNvSpPr txBox="1">
            <a:spLocks/>
          </p:cNvSpPr>
          <p:nvPr/>
        </p:nvSpPr>
        <p:spPr>
          <a:xfrm>
            <a:off x="4463143" y="2130426"/>
            <a:ext cx="3875314" cy="634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400" dirty="0"/>
              <a:t>Exchange </a:t>
            </a:r>
            <a:r>
              <a:rPr lang="en-US" sz="2400" dirty="0"/>
              <a:t>knowledge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F24208-659B-DF9E-DFCC-B65E61209088}"/>
              </a:ext>
            </a:extLst>
          </p:cNvPr>
          <p:cNvSpPr txBox="1">
            <a:spLocks/>
          </p:cNvSpPr>
          <p:nvPr/>
        </p:nvSpPr>
        <p:spPr>
          <a:xfrm>
            <a:off x="3352801" y="5581199"/>
            <a:ext cx="4974771" cy="634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Have an objective listener to mentor you </a:t>
            </a:r>
          </a:p>
        </p:txBody>
      </p:sp>
    </p:spTree>
    <p:extLst>
      <p:ext uri="{BB962C8B-B14F-4D97-AF65-F5344CB8AC3E}">
        <p14:creationId xmlns:p14="http://schemas.microsoft.com/office/powerpoint/2010/main" val="240368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program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D2599FB-7DDD-28AE-0B68-68A4590C99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9861" y="1825625"/>
          <a:ext cx="1110155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35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AE44-BF09-CD89-7C49-82AD61AB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7785"/>
          </a:xfrm>
        </p:spPr>
        <p:txBody>
          <a:bodyPr>
            <a:normAutofit/>
          </a:bodyPr>
          <a:lstStyle/>
          <a:p>
            <a:r>
              <a:rPr lang="en-US" sz="2400" dirty="0"/>
              <a:t>5 months (April – September)</a:t>
            </a:r>
          </a:p>
          <a:p>
            <a:r>
              <a:rPr lang="en-US" sz="2400" dirty="0"/>
              <a:t>Meeting for 1h biweekly = 8 to 10 sessions in total </a:t>
            </a:r>
          </a:p>
          <a:p>
            <a:r>
              <a:rPr lang="en-US" sz="2400" dirty="0"/>
              <a:t>The events are recommended, but optional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2C0FA3-4EB9-5F25-81DC-177BBE47C983}"/>
              </a:ext>
            </a:extLst>
          </p:cNvPr>
          <p:cNvGrpSpPr/>
          <p:nvPr/>
        </p:nvGrpSpPr>
        <p:grpSpPr>
          <a:xfrm>
            <a:off x="716818" y="3760722"/>
            <a:ext cx="10501079" cy="2366727"/>
            <a:chOff x="716818" y="3760722"/>
            <a:chExt cx="10501079" cy="2366727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52FF3ED-E387-AB61-FD78-ADF20C1CF03C}"/>
                </a:ext>
              </a:extLst>
            </p:cNvPr>
            <p:cNvCxnSpPr/>
            <p:nvPr/>
          </p:nvCxnSpPr>
          <p:spPr>
            <a:xfrm>
              <a:off x="838200" y="5463952"/>
              <a:ext cx="103796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3F39868-1554-F49D-1D62-7492A131A9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9753" y="4907771"/>
              <a:ext cx="0" cy="556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A86276D-81D6-8FD6-CEC0-46C7F35C28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4152" y="4907771"/>
              <a:ext cx="0" cy="5467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CAA337B-041F-8E02-59E4-32030AD3CF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4370" y="4907771"/>
              <a:ext cx="0" cy="56560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2BB1759-2DFF-C23B-3FC0-531FE6C18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16251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F3D762-A20A-CD14-AB80-305933F37A88}"/>
                </a:ext>
              </a:extLst>
            </p:cNvPr>
            <p:cNvSpPr txBox="1"/>
            <p:nvPr/>
          </p:nvSpPr>
          <p:spPr>
            <a:xfrm>
              <a:off x="775986" y="5446786"/>
              <a:ext cx="147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21st February</a:t>
              </a:r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78E8955-F907-7C61-2502-403B7709BF88}"/>
                </a:ext>
              </a:extLst>
            </p:cNvPr>
            <p:cNvSpPr txBox="1"/>
            <p:nvPr/>
          </p:nvSpPr>
          <p:spPr>
            <a:xfrm>
              <a:off x="2576894" y="5471692"/>
              <a:ext cx="1274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/>
                <a:t>28th March</a:t>
              </a:r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2EA0C2-AE45-FA90-20A1-2B7D83B8BA2D}"/>
                </a:ext>
              </a:extLst>
            </p:cNvPr>
            <p:cNvSpPr txBox="1"/>
            <p:nvPr/>
          </p:nvSpPr>
          <p:spPr>
            <a:xfrm>
              <a:off x="3967378" y="5490545"/>
              <a:ext cx="912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/>
                <a:t>03 April</a:t>
              </a:r>
              <a:endParaRPr lang="en-US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C674F85-F7EE-27ED-5D12-659415C917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6305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20D54B8-F704-0EAC-3066-9C163E7BC2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5903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C10D0DF-15FA-44E6-163A-669963A69BB5}"/>
                </a:ext>
              </a:extLst>
            </p:cNvPr>
            <p:cNvSpPr txBox="1"/>
            <p:nvPr/>
          </p:nvSpPr>
          <p:spPr>
            <a:xfrm>
              <a:off x="4895728" y="5481118"/>
              <a:ext cx="1156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April</a:t>
              </a:r>
              <a:endParaRPr lang="en-US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0F483B2-9F55-6B1E-2553-3FF4B154FF01}"/>
                </a:ext>
              </a:extLst>
            </p:cNvPr>
            <p:cNvSpPr txBox="1"/>
            <p:nvPr/>
          </p:nvSpPr>
          <p:spPr>
            <a:xfrm>
              <a:off x="7479294" y="5446785"/>
              <a:ext cx="1156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June</a:t>
              </a:r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645A3D-D72A-F11B-AB47-D86A9E4B5CB0}"/>
                </a:ext>
              </a:extLst>
            </p:cNvPr>
            <p:cNvSpPr txBox="1"/>
            <p:nvPr/>
          </p:nvSpPr>
          <p:spPr>
            <a:xfrm>
              <a:off x="9694903" y="5446786"/>
              <a:ext cx="14635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September</a:t>
              </a:r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FE930DE-2F1A-2450-F7F1-D64C048ABF77}"/>
                </a:ext>
              </a:extLst>
            </p:cNvPr>
            <p:cNvSpPr txBox="1"/>
            <p:nvPr/>
          </p:nvSpPr>
          <p:spPr>
            <a:xfrm>
              <a:off x="716818" y="4234848"/>
              <a:ext cx="1357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 </a:t>
              </a:r>
            </a:p>
            <a:p>
              <a:pPr algn="ctr"/>
              <a:r>
                <a:rPr lang="en-US"/>
                <a:t>opens</a:t>
              </a:r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9F23CDA-C6F7-9BE9-29E5-A64D24DD947D}"/>
                </a:ext>
              </a:extLst>
            </p:cNvPr>
            <p:cNvSpPr txBox="1"/>
            <p:nvPr/>
          </p:nvSpPr>
          <p:spPr>
            <a:xfrm>
              <a:off x="2524183" y="4230630"/>
              <a:ext cx="13045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</a:t>
              </a:r>
            </a:p>
            <a:p>
              <a:pPr algn="ctr"/>
              <a:r>
                <a:rPr lang="en-US"/>
                <a:t> closes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B1E3A7C-DA87-FCC4-8FB3-796D6349C498}"/>
                </a:ext>
              </a:extLst>
            </p:cNvPr>
            <p:cNvSpPr txBox="1"/>
            <p:nvPr/>
          </p:nvSpPr>
          <p:spPr>
            <a:xfrm>
              <a:off x="3775006" y="4226265"/>
              <a:ext cx="1120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Matching </a:t>
              </a:r>
            </a:p>
            <a:p>
              <a:pPr algn="ctr"/>
              <a:r>
                <a:rPr lang="en-US"/>
                <a:t>finalized</a:t>
              </a:r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C62E0F5-0689-EB68-8DEC-1FDFC2CD8974}"/>
                </a:ext>
              </a:extLst>
            </p:cNvPr>
            <p:cNvSpPr txBox="1"/>
            <p:nvPr/>
          </p:nvSpPr>
          <p:spPr>
            <a:xfrm>
              <a:off x="5075167" y="4257572"/>
              <a:ext cx="959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Intro </a:t>
              </a:r>
            </a:p>
            <a:p>
              <a:pPr algn="ctr"/>
              <a:r>
                <a:rPr lang="en-US"/>
                <a:t>meeting</a:t>
              </a:r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E09C144-78B7-19C3-EAAA-E00A3559900E}"/>
                </a:ext>
              </a:extLst>
            </p:cNvPr>
            <p:cNvSpPr txBox="1"/>
            <p:nvPr/>
          </p:nvSpPr>
          <p:spPr>
            <a:xfrm>
              <a:off x="7571802" y="4288028"/>
              <a:ext cx="982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Midway </a:t>
              </a:r>
            </a:p>
            <a:p>
              <a:pPr algn="ctr"/>
              <a:r>
                <a:rPr lang="en-US"/>
                <a:t>event</a:t>
              </a:r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F9C7FA5-1185-DEBB-BD9D-83BB9DD5A4F5}"/>
                </a:ext>
              </a:extLst>
            </p:cNvPr>
            <p:cNvSpPr txBox="1"/>
            <p:nvPr/>
          </p:nvSpPr>
          <p:spPr>
            <a:xfrm>
              <a:off x="10070197" y="4286273"/>
              <a:ext cx="7129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Final </a:t>
              </a:r>
            </a:p>
            <a:p>
              <a:pPr algn="ctr"/>
              <a:r>
                <a:rPr lang="en-US" dirty="0"/>
                <a:t>event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BE40999-4186-207B-3D39-A9D151175DB1}"/>
                </a:ext>
              </a:extLst>
            </p:cNvPr>
            <p:cNvCxnSpPr>
              <a:cxnSpLocks/>
            </p:cNvCxnSpPr>
            <p:nvPr/>
          </p:nvCxnSpPr>
          <p:spPr>
            <a:xfrm>
              <a:off x="5516251" y="4130905"/>
              <a:ext cx="49427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D31467A-2A9E-C789-2F0B-A81CF7AB721B}"/>
                </a:ext>
              </a:extLst>
            </p:cNvPr>
            <p:cNvSpPr txBox="1"/>
            <p:nvPr/>
          </p:nvSpPr>
          <p:spPr>
            <a:xfrm>
              <a:off x="6987211" y="3760722"/>
              <a:ext cx="2680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Mentor-mentee meetings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9442472-32C7-917E-2B82-155B3B017C86}"/>
                </a:ext>
              </a:extLst>
            </p:cNvPr>
            <p:cNvCxnSpPr/>
            <p:nvPr/>
          </p:nvCxnSpPr>
          <p:spPr>
            <a:xfrm>
              <a:off x="5511734" y="4012574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B733539-4CFB-A92F-E306-B81582E1160A}"/>
                </a:ext>
              </a:extLst>
            </p:cNvPr>
            <p:cNvCxnSpPr/>
            <p:nvPr/>
          </p:nvCxnSpPr>
          <p:spPr>
            <a:xfrm>
              <a:off x="10462373" y="4023570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703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E32855A9-4779-0131-95AE-29607149B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3482"/>
              </p:ext>
            </p:extLst>
          </p:nvPr>
        </p:nvGraphicFramePr>
        <p:xfrm>
          <a:off x="1136397" y="2418409"/>
          <a:ext cx="9688296" cy="3454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81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Expectations for mentees and mentors</a:t>
            </a:r>
            <a:endParaRPr lang="en-US" dirty="0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41A839A8-3602-DD9B-6F90-E4E50AC30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8976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18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both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ECE26AA-7D3F-9FCE-8E53-2ABCA702D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877589"/>
              </p:ext>
            </p:extLst>
          </p:nvPr>
        </p:nvGraphicFramePr>
        <p:xfrm>
          <a:off x="401397" y="1589314"/>
          <a:ext cx="6902917" cy="490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flowchart of a meeting&#10;&#10;Description automatically generated">
            <a:extLst>
              <a:ext uri="{FF2B5EF4-FFF2-40B4-BE49-F238E27FC236}">
                <a16:creationId xmlns:a16="http://schemas.microsoft.com/office/drawing/2014/main" id="{2461A419-DC06-712F-6EB9-394EC0A93B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30886" y="445574"/>
            <a:ext cx="4159717" cy="607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What</a:t>
            </a:r>
            <a:r>
              <a:rPr lang="da-DK" dirty="0"/>
              <a:t> did I </a:t>
            </a:r>
            <a:r>
              <a:rPr lang="da-DK" dirty="0" err="1"/>
              <a:t>learn</a:t>
            </a:r>
            <a:r>
              <a:rPr lang="da-DK" dirty="0"/>
              <a:t> from </a:t>
            </a:r>
            <a:r>
              <a:rPr lang="da-DK" dirty="0" err="1"/>
              <a:t>being</a:t>
            </a:r>
            <a:r>
              <a:rPr lang="da-DK" dirty="0"/>
              <a:t> mentee 3 times?</a:t>
            </a:r>
            <a:endParaRPr lang="en-US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576AF20F-AA5E-468A-1A54-4C9E8744A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30220"/>
              </p:ext>
            </p:extLst>
          </p:nvPr>
        </p:nvGraphicFramePr>
        <p:xfrm>
          <a:off x="838199" y="1825625"/>
          <a:ext cx="11049001" cy="433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7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508C94-A909-2809-F486-BAD5DF4126C8}"/>
              </a:ext>
            </a:extLst>
          </p:cNvPr>
          <p:cNvSpPr txBox="1"/>
          <p:nvPr/>
        </p:nvSpPr>
        <p:spPr>
          <a:xfrm>
            <a:off x="3390900" y="561592"/>
            <a:ext cx="589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https://events.dknog.dk/event/33/overview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66FBA-8452-FEE0-1A44-D2BB3B4E2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698" y="1058897"/>
            <a:ext cx="5461042" cy="550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1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260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DKNOG mentorship program</vt:lpstr>
      <vt:lpstr>Why should you do it?</vt:lpstr>
      <vt:lpstr>Overview of the program</vt:lpstr>
      <vt:lpstr>Timeline</vt:lpstr>
      <vt:lpstr>Matchmaking</vt:lpstr>
      <vt:lpstr>Expectations for mentees and mentors</vt:lpstr>
      <vt:lpstr>For both</vt:lpstr>
      <vt:lpstr>What did I learn from being mentee 3 times?</vt:lpstr>
      <vt:lpstr>PowerPoint Presentation</vt:lpstr>
      <vt:lpstr>A mentor is someone who allows you to see the hope inside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program</dc:title>
  <dc:creator>Kamchevska, Valerija</dc:creator>
  <cp:lastModifiedBy>Kamchevska, Valerija</cp:lastModifiedBy>
  <cp:revision>1</cp:revision>
  <dcterms:created xsi:type="dcterms:W3CDTF">2024-02-26T21:26:37Z</dcterms:created>
  <dcterms:modified xsi:type="dcterms:W3CDTF">2025-02-21T08:26:33Z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2025-02-21T08:08:57Z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ece4bbe8-0792-49cf-82bd-d5161f2afd3e</vt:lpwstr>
  </property>
  <property fmtid="{D5CDD505-2E9C-101B-9397-08002B2CF9AE}" pid="8" name="MSIP_Label_59bfe634-5369-40ae-a17a-0ffc3537e7cd_ContentBits">
    <vt:lpwstr>0</vt:lpwstr>
  </property>
  <property fmtid="{D5CDD505-2E9C-101B-9397-08002B2CF9AE}" pid="9" name="MSIP_Label_59bfe634-5369-40ae-a17a-0ffc3537e7cd_Tag">
    <vt:lpwstr>10, 3, 0, 1</vt:lpwstr>
  </property>
</Properties>
</file>