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8E1C9A-1736-4804-A3E7-3B405A47D287}" v="11" dt="2025-05-12T14:23:52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6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lskov, Lasse" userId="2e308608-b117-4b2a-a6c4-87206870d13c" providerId="ADAL" clId="{E18E1C9A-1736-4804-A3E7-3B405A47D287}"/>
    <pc:docChg chg="undo custSel addSld delSld modSld sldOrd">
      <pc:chgData name="Jarlskov, Lasse" userId="2e308608-b117-4b2a-a6c4-87206870d13c" providerId="ADAL" clId="{E18E1C9A-1736-4804-A3E7-3B405A47D287}" dt="2025-05-13T11:50:35.208" v="1703" actId="47"/>
      <pc:docMkLst>
        <pc:docMk/>
      </pc:docMkLst>
      <pc:sldChg chg="del">
        <pc:chgData name="Jarlskov, Lasse" userId="2e308608-b117-4b2a-a6c4-87206870d13c" providerId="ADAL" clId="{E18E1C9A-1736-4804-A3E7-3B405A47D287}" dt="2025-05-12T14:43:13.695" v="1468" actId="47"/>
        <pc:sldMkLst>
          <pc:docMk/>
          <pc:sldMk cId="3995318745" sldId="257"/>
        </pc:sldMkLst>
      </pc:sldChg>
      <pc:sldChg chg="del">
        <pc:chgData name="Jarlskov, Lasse" userId="2e308608-b117-4b2a-a6c4-87206870d13c" providerId="ADAL" clId="{E18E1C9A-1736-4804-A3E7-3B405A47D287}" dt="2025-05-12T14:20:26.406" v="1134" actId="47"/>
        <pc:sldMkLst>
          <pc:docMk/>
          <pc:sldMk cId="1679953520" sldId="258"/>
        </pc:sldMkLst>
      </pc:sldChg>
      <pc:sldChg chg="del">
        <pc:chgData name="Jarlskov, Lasse" userId="2e308608-b117-4b2a-a6c4-87206870d13c" providerId="ADAL" clId="{E18E1C9A-1736-4804-A3E7-3B405A47D287}" dt="2025-05-12T14:43:10.999" v="1467" actId="47"/>
        <pc:sldMkLst>
          <pc:docMk/>
          <pc:sldMk cId="881235054" sldId="259"/>
        </pc:sldMkLst>
      </pc:sldChg>
      <pc:sldChg chg="del">
        <pc:chgData name="Jarlskov, Lasse" userId="2e308608-b117-4b2a-a6c4-87206870d13c" providerId="ADAL" clId="{E18E1C9A-1736-4804-A3E7-3B405A47D287}" dt="2025-05-12T14:43:21.954" v="1473" actId="47"/>
        <pc:sldMkLst>
          <pc:docMk/>
          <pc:sldMk cId="102840183" sldId="260"/>
        </pc:sldMkLst>
      </pc:sldChg>
      <pc:sldChg chg="del">
        <pc:chgData name="Jarlskov, Lasse" userId="2e308608-b117-4b2a-a6c4-87206870d13c" providerId="ADAL" clId="{E18E1C9A-1736-4804-A3E7-3B405A47D287}" dt="2025-05-12T14:43:14.908" v="1469" actId="47"/>
        <pc:sldMkLst>
          <pc:docMk/>
          <pc:sldMk cId="2980475008" sldId="269"/>
        </pc:sldMkLst>
      </pc:sldChg>
      <pc:sldChg chg="del">
        <pc:chgData name="Jarlskov, Lasse" userId="2e308608-b117-4b2a-a6c4-87206870d13c" providerId="ADAL" clId="{E18E1C9A-1736-4804-A3E7-3B405A47D287}" dt="2025-05-12T14:43:16.041" v="1470" actId="47"/>
        <pc:sldMkLst>
          <pc:docMk/>
          <pc:sldMk cId="1322799251" sldId="270"/>
        </pc:sldMkLst>
      </pc:sldChg>
      <pc:sldChg chg="del">
        <pc:chgData name="Jarlskov, Lasse" userId="2e308608-b117-4b2a-a6c4-87206870d13c" providerId="ADAL" clId="{E18E1C9A-1736-4804-A3E7-3B405A47D287}" dt="2025-05-12T14:43:17.442" v="1471" actId="47"/>
        <pc:sldMkLst>
          <pc:docMk/>
          <pc:sldMk cId="1440880434" sldId="271"/>
        </pc:sldMkLst>
      </pc:sldChg>
      <pc:sldChg chg="del">
        <pc:chgData name="Jarlskov, Lasse" userId="2e308608-b117-4b2a-a6c4-87206870d13c" providerId="ADAL" clId="{E18E1C9A-1736-4804-A3E7-3B405A47D287}" dt="2025-05-12T14:43:18.438" v="1472" actId="47"/>
        <pc:sldMkLst>
          <pc:docMk/>
          <pc:sldMk cId="3898926945" sldId="272"/>
        </pc:sldMkLst>
      </pc:sldChg>
      <pc:sldChg chg="del">
        <pc:chgData name="Jarlskov, Lasse" userId="2e308608-b117-4b2a-a6c4-87206870d13c" providerId="ADAL" clId="{E18E1C9A-1736-4804-A3E7-3B405A47D287}" dt="2025-05-12T13:29:39.173" v="11" actId="2696"/>
        <pc:sldMkLst>
          <pc:docMk/>
          <pc:sldMk cId="1415272896" sldId="273"/>
        </pc:sldMkLst>
      </pc:sldChg>
      <pc:sldChg chg="del">
        <pc:chgData name="Jarlskov, Lasse" userId="2e308608-b117-4b2a-a6c4-87206870d13c" providerId="ADAL" clId="{E18E1C9A-1736-4804-A3E7-3B405A47D287}" dt="2025-05-12T13:29:46.985" v="12" actId="2696"/>
        <pc:sldMkLst>
          <pc:docMk/>
          <pc:sldMk cId="3805069821" sldId="274"/>
        </pc:sldMkLst>
      </pc:sldChg>
      <pc:sldChg chg="modSp new mod">
        <pc:chgData name="Jarlskov, Lasse" userId="2e308608-b117-4b2a-a6c4-87206870d13c" providerId="ADAL" clId="{E18E1C9A-1736-4804-A3E7-3B405A47D287}" dt="2025-05-12T13:34:27.234" v="205" actId="255"/>
        <pc:sldMkLst>
          <pc:docMk/>
          <pc:sldMk cId="2161315945" sldId="275"/>
        </pc:sldMkLst>
        <pc:spChg chg="mod">
          <ac:chgData name="Jarlskov, Lasse" userId="2e308608-b117-4b2a-a6c4-87206870d13c" providerId="ADAL" clId="{E18E1C9A-1736-4804-A3E7-3B405A47D287}" dt="2025-05-12T13:28:55.391" v="6" actId="20577"/>
          <ac:spMkLst>
            <pc:docMk/>
            <pc:sldMk cId="2161315945" sldId="275"/>
            <ac:spMk id="2" creationId="{3EEB96E4-0061-EE64-8473-684720974007}"/>
          </ac:spMkLst>
        </pc:spChg>
        <pc:spChg chg="mod">
          <ac:chgData name="Jarlskov, Lasse" userId="2e308608-b117-4b2a-a6c4-87206870d13c" providerId="ADAL" clId="{E18E1C9A-1736-4804-A3E7-3B405A47D287}" dt="2025-05-12T13:34:27.234" v="205" actId="255"/>
          <ac:spMkLst>
            <pc:docMk/>
            <pc:sldMk cId="2161315945" sldId="275"/>
            <ac:spMk id="3" creationId="{D1CA946C-CC75-D8A7-22A6-3984BD9D2BB3}"/>
          </ac:spMkLst>
        </pc:spChg>
      </pc:sldChg>
      <pc:sldChg chg="addSp delSp modSp new mod modClrScheme chgLayout">
        <pc:chgData name="Jarlskov, Lasse" userId="2e308608-b117-4b2a-a6c4-87206870d13c" providerId="ADAL" clId="{E18E1C9A-1736-4804-A3E7-3B405A47D287}" dt="2025-05-12T14:23:55.951" v="1283" actId="20577"/>
        <pc:sldMkLst>
          <pc:docMk/>
          <pc:sldMk cId="1687565097" sldId="276"/>
        </pc:sldMkLst>
        <pc:spChg chg="del mod ord">
          <ac:chgData name="Jarlskov, Lasse" userId="2e308608-b117-4b2a-a6c4-87206870d13c" providerId="ADAL" clId="{E18E1C9A-1736-4804-A3E7-3B405A47D287}" dt="2025-05-12T13:30:22.439" v="14" actId="700"/>
          <ac:spMkLst>
            <pc:docMk/>
            <pc:sldMk cId="1687565097" sldId="276"/>
            <ac:spMk id="2" creationId="{3315B487-5368-F6CB-D162-706AA8D96135}"/>
          </ac:spMkLst>
        </pc:spChg>
        <pc:spChg chg="del mod ord">
          <ac:chgData name="Jarlskov, Lasse" userId="2e308608-b117-4b2a-a6c4-87206870d13c" providerId="ADAL" clId="{E18E1C9A-1736-4804-A3E7-3B405A47D287}" dt="2025-05-12T13:30:22.439" v="14" actId="700"/>
          <ac:spMkLst>
            <pc:docMk/>
            <pc:sldMk cId="1687565097" sldId="276"/>
            <ac:spMk id="3" creationId="{B5AE20AC-B588-9C4F-F218-24A422EBF47C}"/>
          </ac:spMkLst>
        </pc:spChg>
        <pc:spChg chg="add del mod ord">
          <ac:chgData name="Jarlskov, Lasse" userId="2e308608-b117-4b2a-a6c4-87206870d13c" providerId="ADAL" clId="{E18E1C9A-1736-4804-A3E7-3B405A47D287}" dt="2025-05-12T13:30:27.766" v="15" actId="26606"/>
          <ac:spMkLst>
            <pc:docMk/>
            <pc:sldMk cId="1687565097" sldId="276"/>
            <ac:spMk id="4" creationId="{0EE9376F-24CD-E159-DFC1-F2377359EDFA}"/>
          </ac:spMkLst>
        </pc:spChg>
        <pc:spChg chg="add del mod ord">
          <ac:chgData name="Jarlskov, Lasse" userId="2e308608-b117-4b2a-a6c4-87206870d13c" providerId="ADAL" clId="{E18E1C9A-1736-4804-A3E7-3B405A47D287}" dt="2025-05-12T13:30:27.766" v="15" actId="26606"/>
          <ac:spMkLst>
            <pc:docMk/>
            <pc:sldMk cId="1687565097" sldId="276"/>
            <ac:spMk id="5" creationId="{3E13C49F-D5E0-2714-7271-BD34195262F5}"/>
          </ac:spMkLst>
        </pc:spChg>
        <pc:spChg chg="add del mod ord">
          <ac:chgData name="Jarlskov, Lasse" userId="2e308608-b117-4b2a-a6c4-87206870d13c" providerId="ADAL" clId="{E18E1C9A-1736-4804-A3E7-3B405A47D287}" dt="2025-05-12T13:30:27.766" v="15" actId="26606"/>
          <ac:spMkLst>
            <pc:docMk/>
            <pc:sldMk cId="1687565097" sldId="276"/>
            <ac:spMk id="6" creationId="{D3022297-5350-4A77-AB74-83309524FCD4}"/>
          </ac:spMkLst>
        </pc:spChg>
        <pc:spChg chg="add mod">
          <ac:chgData name="Jarlskov, Lasse" userId="2e308608-b117-4b2a-a6c4-87206870d13c" providerId="ADAL" clId="{E18E1C9A-1736-4804-A3E7-3B405A47D287}" dt="2025-05-12T13:30:51.032" v="31" actId="20577"/>
          <ac:spMkLst>
            <pc:docMk/>
            <pc:sldMk cId="1687565097" sldId="276"/>
            <ac:spMk id="11" creationId="{90AF6F48-02EC-E0C5-5709-EA835512E0AE}"/>
          </ac:spMkLst>
        </pc:spChg>
        <pc:spChg chg="add mod">
          <ac:chgData name="Jarlskov, Lasse" userId="2e308608-b117-4b2a-a6c4-87206870d13c" providerId="ADAL" clId="{E18E1C9A-1736-4804-A3E7-3B405A47D287}" dt="2025-05-12T14:23:55.951" v="1283" actId="20577"/>
          <ac:spMkLst>
            <pc:docMk/>
            <pc:sldMk cId="1687565097" sldId="276"/>
            <ac:spMk id="13" creationId="{BCBEF5B7-79B5-7BBB-FB85-29864C7BC057}"/>
          </ac:spMkLst>
        </pc:spChg>
        <pc:spChg chg="add mod">
          <ac:chgData name="Jarlskov, Lasse" userId="2e308608-b117-4b2a-a6c4-87206870d13c" providerId="ADAL" clId="{E18E1C9A-1736-4804-A3E7-3B405A47D287}" dt="2025-05-12T13:39:35.064" v="494" actId="1037"/>
          <ac:spMkLst>
            <pc:docMk/>
            <pc:sldMk cId="1687565097" sldId="276"/>
            <ac:spMk id="15" creationId="{6EF62E1C-E257-44B3-A630-36D3A81E0F2B}"/>
          </ac:spMkLst>
        </pc:spChg>
        <pc:picChg chg="add mod">
          <ac:chgData name="Jarlskov, Lasse" userId="2e308608-b117-4b2a-a6c4-87206870d13c" providerId="ADAL" clId="{E18E1C9A-1736-4804-A3E7-3B405A47D287}" dt="2025-05-12T14:23:52.446" v="1270" actId="1076"/>
          <ac:picMkLst>
            <pc:docMk/>
            <pc:sldMk cId="1687565097" sldId="276"/>
            <ac:picMk id="7" creationId="{FF019101-308C-6FA4-7F30-CC2D1C0E006F}"/>
          </ac:picMkLst>
        </pc:picChg>
      </pc:sldChg>
      <pc:sldChg chg="addSp delSp modSp new del mod ord modClrScheme modShow chgLayout">
        <pc:chgData name="Jarlskov, Lasse" userId="2e308608-b117-4b2a-a6c4-87206870d13c" providerId="ADAL" clId="{E18E1C9A-1736-4804-A3E7-3B405A47D287}" dt="2025-05-13T11:50:35.208" v="1703" actId="47"/>
        <pc:sldMkLst>
          <pc:docMk/>
          <pc:sldMk cId="2642378936" sldId="277"/>
        </pc:sldMkLst>
        <pc:spChg chg="del mod ord">
          <ac:chgData name="Jarlskov, Lasse" userId="2e308608-b117-4b2a-a6c4-87206870d13c" providerId="ADAL" clId="{E18E1C9A-1736-4804-A3E7-3B405A47D287}" dt="2025-05-12T13:40:25.665" v="521" actId="700"/>
          <ac:spMkLst>
            <pc:docMk/>
            <pc:sldMk cId="2642378936" sldId="277"/>
            <ac:spMk id="2" creationId="{82D3735F-4696-6380-94FE-A8BB3CC5A7C1}"/>
          </ac:spMkLst>
        </pc:spChg>
        <pc:spChg chg="mod ord">
          <ac:chgData name="Jarlskov, Lasse" userId="2e308608-b117-4b2a-a6c4-87206870d13c" providerId="ADAL" clId="{E18E1C9A-1736-4804-A3E7-3B405A47D287}" dt="2025-05-13T06:19:14.307" v="1679" actId="20577"/>
          <ac:spMkLst>
            <pc:docMk/>
            <pc:sldMk cId="2642378936" sldId="277"/>
            <ac:spMk id="3" creationId="{984FDE20-59A7-A6CD-84F5-275A2CFDD69E}"/>
          </ac:spMkLst>
        </pc:spChg>
        <pc:spChg chg="add mod ord">
          <ac:chgData name="Jarlskov, Lasse" userId="2e308608-b117-4b2a-a6c4-87206870d13c" providerId="ADAL" clId="{E18E1C9A-1736-4804-A3E7-3B405A47D287}" dt="2025-05-12T13:40:42.360" v="534" actId="20577"/>
          <ac:spMkLst>
            <pc:docMk/>
            <pc:sldMk cId="2642378936" sldId="277"/>
            <ac:spMk id="4" creationId="{CBB5EF2D-8912-1047-41E2-DF6731FB8522}"/>
          </ac:spMkLst>
        </pc:spChg>
        <pc:spChg chg="add mod ord">
          <ac:chgData name="Jarlskov, Lasse" userId="2e308608-b117-4b2a-a6c4-87206870d13c" providerId="ADAL" clId="{E18E1C9A-1736-4804-A3E7-3B405A47D287}" dt="2025-05-12T14:11:18.235" v="813" actId="6549"/>
          <ac:spMkLst>
            <pc:docMk/>
            <pc:sldMk cId="2642378936" sldId="277"/>
            <ac:spMk id="5" creationId="{DA018598-09B1-A05C-49B6-6401E54E44B3}"/>
          </ac:spMkLst>
        </pc:spChg>
      </pc:sldChg>
      <pc:sldChg chg="addSp delSp modSp add mod">
        <pc:chgData name="Jarlskov, Lasse" userId="2e308608-b117-4b2a-a6c4-87206870d13c" providerId="ADAL" clId="{E18E1C9A-1736-4804-A3E7-3B405A47D287}" dt="2025-05-13T11:50:16.891" v="1701" actId="20577"/>
        <pc:sldMkLst>
          <pc:docMk/>
          <pc:sldMk cId="963815999" sldId="278"/>
        </pc:sldMkLst>
        <pc:spChg chg="add mod">
          <ac:chgData name="Jarlskov, Lasse" userId="2e308608-b117-4b2a-a6c4-87206870d13c" providerId="ADAL" clId="{E18E1C9A-1736-4804-A3E7-3B405A47D287}" dt="2025-05-12T13:57:55.313" v="749" actId="108"/>
          <ac:spMkLst>
            <pc:docMk/>
            <pc:sldMk cId="963815999" sldId="278"/>
            <ac:spMk id="2" creationId="{D685F4E6-2DB7-D403-3FEE-275EFC60E4F0}"/>
          </ac:spMkLst>
        </pc:spChg>
        <pc:spChg chg="mod">
          <ac:chgData name="Jarlskov, Lasse" userId="2e308608-b117-4b2a-a6c4-87206870d13c" providerId="ADAL" clId="{E18E1C9A-1736-4804-A3E7-3B405A47D287}" dt="2025-05-13T11:50:16.891" v="1701" actId="20577"/>
          <ac:spMkLst>
            <pc:docMk/>
            <pc:sldMk cId="963815999" sldId="278"/>
            <ac:spMk id="3" creationId="{5232A201-D313-34AA-B704-C64961ABD88F}"/>
          </ac:spMkLst>
        </pc:spChg>
        <pc:spChg chg="del mod">
          <ac:chgData name="Jarlskov, Lasse" userId="2e308608-b117-4b2a-a6c4-87206870d13c" providerId="ADAL" clId="{E18E1C9A-1736-4804-A3E7-3B405A47D287}" dt="2025-05-12T13:55:09.583" v="662" actId="478"/>
          <ac:spMkLst>
            <pc:docMk/>
            <pc:sldMk cId="963815999" sldId="278"/>
            <ac:spMk id="5" creationId="{D0AE68F9-DAB8-6DA8-61E1-97CB20B87280}"/>
          </ac:spMkLst>
        </pc:spChg>
      </pc:sldChg>
      <pc:sldChg chg="addSp delSp modSp new mod">
        <pc:chgData name="Jarlskov, Lasse" userId="2e308608-b117-4b2a-a6c4-87206870d13c" providerId="ADAL" clId="{E18E1C9A-1736-4804-A3E7-3B405A47D287}" dt="2025-05-12T14:19:53.329" v="1133" actId="20577"/>
        <pc:sldMkLst>
          <pc:docMk/>
          <pc:sldMk cId="3118941819" sldId="279"/>
        </pc:sldMkLst>
        <pc:spChg chg="mod">
          <ac:chgData name="Jarlskov, Lasse" userId="2e308608-b117-4b2a-a6c4-87206870d13c" providerId="ADAL" clId="{E18E1C9A-1736-4804-A3E7-3B405A47D287}" dt="2025-05-12T14:11:38.690" v="833" actId="20577"/>
          <ac:spMkLst>
            <pc:docMk/>
            <pc:sldMk cId="3118941819" sldId="279"/>
            <ac:spMk id="2" creationId="{6E0E5FAF-F929-7AD0-0155-9179D6EB06CA}"/>
          </ac:spMkLst>
        </pc:spChg>
        <pc:spChg chg="mod">
          <ac:chgData name="Jarlskov, Lasse" userId="2e308608-b117-4b2a-a6c4-87206870d13c" providerId="ADAL" clId="{E18E1C9A-1736-4804-A3E7-3B405A47D287}" dt="2025-05-12T14:19:00.125" v="1088" actId="15"/>
          <ac:spMkLst>
            <pc:docMk/>
            <pc:sldMk cId="3118941819" sldId="279"/>
            <ac:spMk id="3" creationId="{96D3AF93-E564-CD88-434B-9BF3F97315C1}"/>
          </ac:spMkLst>
        </pc:spChg>
        <pc:spChg chg="del">
          <ac:chgData name="Jarlskov, Lasse" userId="2e308608-b117-4b2a-a6c4-87206870d13c" providerId="ADAL" clId="{E18E1C9A-1736-4804-A3E7-3B405A47D287}" dt="2025-05-12T14:12:02.126" v="834"/>
          <ac:spMkLst>
            <pc:docMk/>
            <pc:sldMk cId="3118941819" sldId="279"/>
            <ac:spMk id="4" creationId="{D9F8AA23-6EB1-078F-B3A2-65B211DFB5D0}"/>
          </ac:spMkLst>
        </pc:spChg>
        <pc:graphicFrameChg chg="add mod modGraphic">
          <ac:chgData name="Jarlskov, Lasse" userId="2e308608-b117-4b2a-a6c4-87206870d13c" providerId="ADAL" clId="{E18E1C9A-1736-4804-A3E7-3B405A47D287}" dt="2025-05-12T14:19:53.329" v="1133" actId="20577"/>
          <ac:graphicFrameMkLst>
            <pc:docMk/>
            <pc:sldMk cId="3118941819" sldId="279"/>
            <ac:graphicFrameMk id="5" creationId="{B89AEE1D-3154-2891-FEA3-CC116C6A87E1}"/>
          </ac:graphicFrameMkLst>
        </pc:graphicFrameChg>
      </pc:sldChg>
      <pc:sldChg chg="modSp new mod">
        <pc:chgData name="Jarlskov, Lasse" userId="2e308608-b117-4b2a-a6c4-87206870d13c" providerId="ADAL" clId="{E18E1C9A-1736-4804-A3E7-3B405A47D287}" dt="2025-05-12T14:21:38.877" v="1240" actId="20577"/>
        <pc:sldMkLst>
          <pc:docMk/>
          <pc:sldMk cId="3059529043" sldId="280"/>
        </pc:sldMkLst>
        <pc:spChg chg="mod">
          <ac:chgData name="Jarlskov, Lasse" userId="2e308608-b117-4b2a-a6c4-87206870d13c" providerId="ADAL" clId="{E18E1C9A-1736-4804-A3E7-3B405A47D287}" dt="2025-05-12T14:21:11.464" v="1163" actId="20577"/>
          <ac:spMkLst>
            <pc:docMk/>
            <pc:sldMk cId="3059529043" sldId="280"/>
            <ac:spMk id="2" creationId="{ED8BB825-0659-12C0-2283-0F52CA6628B0}"/>
          </ac:spMkLst>
        </pc:spChg>
        <pc:spChg chg="mod">
          <ac:chgData name="Jarlskov, Lasse" userId="2e308608-b117-4b2a-a6c4-87206870d13c" providerId="ADAL" clId="{E18E1C9A-1736-4804-A3E7-3B405A47D287}" dt="2025-05-12T14:21:38.877" v="1240" actId="20577"/>
          <ac:spMkLst>
            <pc:docMk/>
            <pc:sldMk cId="3059529043" sldId="280"/>
            <ac:spMk id="3" creationId="{A7AF9200-02E3-04F2-FB0D-FD751E2F7212}"/>
          </ac:spMkLst>
        </pc:spChg>
      </pc:sldChg>
      <pc:sldChg chg="modSp new mod">
        <pc:chgData name="Jarlskov, Lasse" userId="2e308608-b117-4b2a-a6c4-87206870d13c" providerId="ADAL" clId="{E18E1C9A-1736-4804-A3E7-3B405A47D287}" dt="2025-05-12T14:27:22.386" v="1466" actId="5793"/>
        <pc:sldMkLst>
          <pc:docMk/>
          <pc:sldMk cId="1614340764" sldId="281"/>
        </pc:sldMkLst>
        <pc:spChg chg="mod">
          <ac:chgData name="Jarlskov, Lasse" userId="2e308608-b117-4b2a-a6c4-87206870d13c" providerId="ADAL" clId="{E18E1C9A-1736-4804-A3E7-3B405A47D287}" dt="2025-05-12T14:23:14.847" v="1251" actId="20577"/>
          <ac:spMkLst>
            <pc:docMk/>
            <pc:sldMk cId="1614340764" sldId="281"/>
            <ac:spMk id="2" creationId="{22D30BB8-EBA4-C3AC-73FF-795067FDE1A6}"/>
          </ac:spMkLst>
        </pc:spChg>
        <pc:spChg chg="mod">
          <ac:chgData name="Jarlskov, Lasse" userId="2e308608-b117-4b2a-a6c4-87206870d13c" providerId="ADAL" clId="{E18E1C9A-1736-4804-A3E7-3B405A47D287}" dt="2025-05-12T14:26:52.562" v="1437" actId="20577"/>
          <ac:spMkLst>
            <pc:docMk/>
            <pc:sldMk cId="1614340764" sldId="281"/>
            <ac:spMk id="3" creationId="{F9AAAE83-BA45-7165-B29F-710E4945EBA6}"/>
          </ac:spMkLst>
        </pc:spChg>
        <pc:spChg chg="mod">
          <ac:chgData name="Jarlskov, Lasse" userId="2e308608-b117-4b2a-a6c4-87206870d13c" providerId="ADAL" clId="{E18E1C9A-1736-4804-A3E7-3B405A47D287}" dt="2025-05-12T14:27:22.386" v="1466" actId="5793"/>
          <ac:spMkLst>
            <pc:docMk/>
            <pc:sldMk cId="1614340764" sldId="281"/>
            <ac:spMk id="4" creationId="{84B79120-6E32-5AB6-2D4C-E28606BB2B39}"/>
          </ac:spMkLst>
        </pc:spChg>
      </pc:sldChg>
      <pc:sldChg chg="modSp new mod">
        <pc:chgData name="Jarlskov, Lasse" userId="2e308608-b117-4b2a-a6c4-87206870d13c" providerId="ADAL" clId="{E18E1C9A-1736-4804-A3E7-3B405A47D287}" dt="2025-05-12T14:48:27.718" v="1607" actId="108"/>
        <pc:sldMkLst>
          <pc:docMk/>
          <pc:sldMk cId="30805757" sldId="282"/>
        </pc:sldMkLst>
        <pc:spChg chg="mod">
          <ac:chgData name="Jarlskov, Lasse" userId="2e308608-b117-4b2a-a6c4-87206870d13c" providerId="ADAL" clId="{E18E1C9A-1736-4804-A3E7-3B405A47D287}" dt="2025-05-12T14:43:32.982" v="1492" actId="20577"/>
          <ac:spMkLst>
            <pc:docMk/>
            <pc:sldMk cId="30805757" sldId="282"/>
            <ac:spMk id="2" creationId="{9CEAA0FF-8397-B51B-4A43-7EFBADE5CD9C}"/>
          </ac:spMkLst>
        </pc:spChg>
        <pc:spChg chg="mod">
          <ac:chgData name="Jarlskov, Lasse" userId="2e308608-b117-4b2a-a6c4-87206870d13c" providerId="ADAL" clId="{E18E1C9A-1736-4804-A3E7-3B405A47D287}" dt="2025-05-12T14:48:27.718" v="1607" actId="108"/>
          <ac:spMkLst>
            <pc:docMk/>
            <pc:sldMk cId="30805757" sldId="282"/>
            <ac:spMk id="3" creationId="{3BA22C7B-C4A1-A7BC-0BDE-ABB58CFC8DEA}"/>
          </ac:spMkLst>
        </pc:spChg>
        <pc:spChg chg="mod">
          <ac:chgData name="Jarlskov, Lasse" userId="2e308608-b117-4b2a-a6c4-87206870d13c" providerId="ADAL" clId="{E18E1C9A-1736-4804-A3E7-3B405A47D287}" dt="2025-05-12T14:45:00.899" v="1549" actId="20577"/>
          <ac:spMkLst>
            <pc:docMk/>
            <pc:sldMk cId="30805757" sldId="282"/>
            <ac:spMk id="4" creationId="{98D1E7CA-6748-30FF-16BA-BCF7822F9308}"/>
          </ac:spMkLst>
        </pc:spChg>
      </pc:sldChg>
      <pc:sldChg chg="modSp new mod">
        <pc:chgData name="Jarlskov, Lasse" userId="2e308608-b117-4b2a-a6c4-87206870d13c" providerId="ADAL" clId="{E18E1C9A-1736-4804-A3E7-3B405A47D287}" dt="2025-05-12T14:48:45.979" v="1622" actId="15"/>
        <pc:sldMkLst>
          <pc:docMk/>
          <pc:sldMk cId="29046827" sldId="283"/>
        </pc:sldMkLst>
        <pc:spChg chg="mod">
          <ac:chgData name="Jarlskov, Lasse" userId="2e308608-b117-4b2a-a6c4-87206870d13c" providerId="ADAL" clId="{E18E1C9A-1736-4804-A3E7-3B405A47D287}" dt="2025-05-12T14:46:56.206" v="1598" actId="20577"/>
          <ac:spMkLst>
            <pc:docMk/>
            <pc:sldMk cId="29046827" sldId="283"/>
            <ac:spMk id="2" creationId="{46C018D5-DCB7-A204-C3E6-F42F6FF7DFA7}"/>
          </ac:spMkLst>
        </pc:spChg>
        <pc:spChg chg="mod">
          <ac:chgData name="Jarlskov, Lasse" userId="2e308608-b117-4b2a-a6c4-87206870d13c" providerId="ADAL" clId="{E18E1C9A-1736-4804-A3E7-3B405A47D287}" dt="2025-05-12T14:48:37.875" v="1609" actId="255"/>
          <ac:spMkLst>
            <pc:docMk/>
            <pc:sldMk cId="29046827" sldId="283"/>
            <ac:spMk id="3" creationId="{272FA132-AF81-7340-A033-D27B53D32479}"/>
          </ac:spMkLst>
        </pc:spChg>
        <pc:spChg chg="mod">
          <ac:chgData name="Jarlskov, Lasse" userId="2e308608-b117-4b2a-a6c4-87206870d13c" providerId="ADAL" clId="{E18E1C9A-1736-4804-A3E7-3B405A47D287}" dt="2025-05-12T14:48:45.979" v="1622" actId="15"/>
          <ac:spMkLst>
            <pc:docMk/>
            <pc:sldMk cId="29046827" sldId="283"/>
            <ac:spMk id="4" creationId="{11EC95AD-60FD-39D4-3CC9-EF6B0BCFFB53}"/>
          </ac:spMkLst>
        </pc:spChg>
      </pc:sldChg>
      <pc:sldChg chg="modSp new mod">
        <pc:chgData name="Jarlskov, Lasse" userId="2e308608-b117-4b2a-a6c4-87206870d13c" providerId="ADAL" clId="{E18E1C9A-1736-4804-A3E7-3B405A47D287}" dt="2025-05-12T14:50:25.342" v="1676" actId="5793"/>
        <pc:sldMkLst>
          <pc:docMk/>
          <pc:sldMk cId="290821599" sldId="284"/>
        </pc:sldMkLst>
        <pc:spChg chg="mod">
          <ac:chgData name="Jarlskov, Lasse" userId="2e308608-b117-4b2a-a6c4-87206870d13c" providerId="ADAL" clId="{E18E1C9A-1736-4804-A3E7-3B405A47D287}" dt="2025-05-12T14:49:45.012" v="1632" actId="20577"/>
          <ac:spMkLst>
            <pc:docMk/>
            <pc:sldMk cId="290821599" sldId="284"/>
            <ac:spMk id="2" creationId="{9CC11ADD-78AE-7707-5A3F-896273D5D528}"/>
          </ac:spMkLst>
        </pc:spChg>
        <pc:spChg chg="mod">
          <ac:chgData name="Jarlskov, Lasse" userId="2e308608-b117-4b2a-a6c4-87206870d13c" providerId="ADAL" clId="{E18E1C9A-1736-4804-A3E7-3B405A47D287}" dt="2025-05-12T14:50:25.342" v="1676" actId="5793"/>
          <ac:spMkLst>
            <pc:docMk/>
            <pc:sldMk cId="290821599" sldId="284"/>
            <ac:spMk id="3" creationId="{6901C3C0-F462-8187-B32F-1C47C9570480}"/>
          </ac:spMkLst>
        </pc:spChg>
      </pc:sldChg>
      <pc:sldChg chg="delSp new mod modClrScheme chgLayout">
        <pc:chgData name="Jarlskov, Lasse" userId="2e308608-b117-4b2a-a6c4-87206870d13c" providerId="ADAL" clId="{E18E1C9A-1736-4804-A3E7-3B405A47D287}" dt="2025-05-12T14:50:53.565" v="1678" actId="700"/>
        <pc:sldMkLst>
          <pc:docMk/>
          <pc:sldMk cId="862131567" sldId="285"/>
        </pc:sldMkLst>
        <pc:spChg chg="del">
          <ac:chgData name="Jarlskov, Lasse" userId="2e308608-b117-4b2a-a6c4-87206870d13c" providerId="ADAL" clId="{E18E1C9A-1736-4804-A3E7-3B405A47D287}" dt="2025-05-12T14:50:53.565" v="1678" actId="700"/>
          <ac:spMkLst>
            <pc:docMk/>
            <pc:sldMk cId="862131567" sldId="285"/>
            <ac:spMk id="2" creationId="{7B49247E-1FD8-5C1B-032D-14701C2008F6}"/>
          </ac:spMkLst>
        </pc:spChg>
        <pc:spChg chg="del">
          <ac:chgData name="Jarlskov, Lasse" userId="2e308608-b117-4b2a-a6c4-87206870d13c" providerId="ADAL" clId="{E18E1C9A-1736-4804-A3E7-3B405A47D287}" dt="2025-05-12T14:50:53.565" v="1678" actId="700"/>
          <ac:spMkLst>
            <pc:docMk/>
            <pc:sldMk cId="862131567" sldId="285"/>
            <ac:spMk id="3" creationId="{F8EA6D62-16DB-29B8-A734-ED2B97EAC5E3}"/>
          </ac:spMkLst>
        </pc:spChg>
        <pc:spChg chg="del">
          <ac:chgData name="Jarlskov, Lasse" userId="2e308608-b117-4b2a-a6c4-87206870d13c" providerId="ADAL" clId="{E18E1C9A-1736-4804-A3E7-3B405A47D287}" dt="2025-05-12T14:50:53.565" v="1678" actId="700"/>
          <ac:spMkLst>
            <pc:docMk/>
            <pc:sldMk cId="862131567" sldId="285"/>
            <ac:spMk id="4" creationId="{E330AD5A-59A1-AE34-21D4-3C300BFCF1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919DC09-F7B2-2E99-F5EF-3A938A782C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87C4D7-84B7-9364-36BA-F28FDCAE9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1DE609B8-ED25-3279-E5C5-075741B85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2954304"/>
            <a:ext cx="4141760" cy="186379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9B552464-EC7C-F0A2-65F9-614A93A28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32" name="Freeform: Shape 16">
              <a:extLst>
                <a:ext uri="{FF2B5EF4-FFF2-40B4-BE49-F238E27FC236}">
                  <a16:creationId xmlns:a16="http://schemas.microsoft.com/office/drawing/2014/main" id="{02A858E5-851A-FCEE-37D7-E3FE84418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17">
              <a:extLst>
                <a:ext uri="{FF2B5EF4-FFF2-40B4-BE49-F238E27FC236}">
                  <a16:creationId xmlns:a16="http://schemas.microsoft.com/office/drawing/2014/main" id="{2B84F3BD-528F-4E5D-A066-6EA7F64C3F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: Shape 18">
              <a:extLst>
                <a:ext uri="{FF2B5EF4-FFF2-40B4-BE49-F238E27FC236}">
                  <a16:creationId xmlns:a16="http://schemas.microsoft.com/office/drawing/2014/main" id="{78C66E50-97D9-BB64-6459-129981C42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2DA48-159A-2B00-B5C0-8BD75837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78698-B5B6-A603-D1EB-552770A03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B4C7-72F0-E1F9-7C50-31027407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B1D18B14-3456-7D43-563C-84C36B5CF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sz="4000">
                <a:solidFill>
                  <a:schemeClr val="tx2"/>
                </a:solidFill>
              </a:rPr>
              <a:t>Click to edit Master title style</a:t>
            </a:r>
            <a:endParaRPr lang="en-NO" sz="4000" dirty="0">
              <a:solidFill>
                <a:schemeClr val="tx2"/>
              </a:solidFill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965FE09-B75A-D7F6-D9D7-1369215A560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</a:rPr>
              <a:t>Click to edit Master subtitle style</a:t>
            </a:r>
            <a:endParaRPr lang="en-NO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7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4E845-B21A-90A4-BF6A-BAEFB915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390" y="681037"/>
            <a:ext cx="7947409" cy="1009651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922E3-1A0D-CD64-7BF6-DB7424143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390" y="1825625"/>
            <a:ext cx="794741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5EFF7-1B7C-5E65-F24C-AFD3C7532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F2B78-648E-D870-D3E2-332CE5566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2E8F8-0A25-0B1F-4270-9AF0BE94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14D9029-0C8D-815E-6770-86A38B4DF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044" y="2410218"/>
            <a:ext cx="2274068" cy="101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A5CC9-58CC-A381-F9BB-119989F1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8B133-3D49-525F-D8C4-DB0B0C317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916FB-0C45-1D6B-B01C-1BDF44899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56EE3-A16C-8865-6E30-DC104CCB1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EF31-9A38-43D1-DE60-0697F6AD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CB64E-7681-79FA-D8F7-7A000C3F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706E3D5-4168-5E48-EB90-3561988EC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16" y="6251895"/>
            <a:ext cx="1048169" cy="46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9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496C-E8E4-12C3-9B6F-652C0550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0BAD8-D868-37C9-6400-4F3113A2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2000C2-4FD7-62A6-DAD1-C677E441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C0A2A-F24D-75E0-2300-0B57B3FC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248A110-F419-60EE-4E75-95C73B5BD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4750" y="3608196"/>
            <a:ext cx="47625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36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49013-9CD7-E4F4-F6D9-50FD5650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5520B-DA9E-B73A-A702-D301FD44D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8F5D8-A492-83DC-7036-1A4D23D3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D654033-4171-CC69-A6A3-464CE63BF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9800" y="1280018"/>
            <a:ext cx="7772400" cy="349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5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5376-A5CB-4CD2-7C2B-27385A257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NO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FA913-05A9-69A9-CF6D-BEF637070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922A7-54AB-817D-B6BF-3261E05F1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F509F-20B7-3440-662D-605D007B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CDBAE-4FE8-5BE2-119C-D7CF4544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3E3F1-EFBE-2889-A978-AC48D581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9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2CFF56-0161-ED09-048D-02303FDC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EF323-46E2-3E3A-F537-BAE9AFF81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9435C-AD18-905C-DDF9-33AE6129C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2C21E2E0-D0EE-4670-A4A3-18950F2D291F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30A73-275A-A079-9762-582E2FCDA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DFD11-B430-D050-3AEC-0614FA95B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C5292FD8-EC84-4B2F-970F-7E2130D63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2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01F30-E0BA-8E72-F5C1-C8D053583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Welcome</a:t>
            </a:r>
            <a:r>
              <a:rPr lang="da-DK" dirty="0"/>
              <a:t>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20C361-BFCB-D9C9-2F90-E860B345A49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590966" y="3428999"/>
            <a:ext cx="4805691" cy="83883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9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11ADD-78AE-7707-5A3F-896273D5D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9. Any Other </a:t>
            </a:r>
            <a:r>
              <a:rPr lang="en-US" dirty="0"/>
              <a:t>B</a:t>
            </a:r>
            <a:r>
              <a:rPr lang="en-US" sz="4400" dirty="0"/>
              <a:t>usiness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1C3C0-F462-8187-B32F-1C47C95704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err="1"/>
              <a:t>Questions</a:t>
            </a:r>
            <a:r>
              <a:rPr lang="da-DK" dirty="0"/>
              <a:t> / </a:t>
            </a:r>
            <a:r>
              <a:rPr lang="da-DK" dirty="0" err="1"/>
              <a:t>Comments</a:t>
            </a:r>
            <a:r>
              <a:rPr lang="da-DK" dirty="0"/>
              <a:t> / Suggestions</a:t>
            </a:r>
          </a:p>
          <a:p>
            <a:pPr lvl="1"/>
            <a:r>
              <a:rPr lang="da-DK" dirty="0"/>
              <a:t>…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CB978-6ECC-A77D-534F-07402AAF51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1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13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B96E4-0061-EE64-8473-684720974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946C-CC75-D8A7-22A6-3984BD9D2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Election of the chairman and secretary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Board's report - including a report on the conference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Presentation of the financial statements - including the presentation of the conference's financial statements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Presentation of next year's budget and determination of membership fees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Submitted proposals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Determination of the rules of procedure for the annual conference. The main responsible for the conference presents a proposal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Election of board members (2 seats for election)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Election of two alternates and an auditor, as well as possible supplementation of board members</a:t>
            </a:r>
          </a:p>
          <a:p>
            <a:pPr algn="l">
              <a:lnSpc>
                <a:spcPct val="120000"/>
              </a:lnSpc>
              <a:buFont typeface="+mj-lt"/>
              <a:buAutoNum type="arabicPeriod"/>
            </a:pPr>
            <a:r>
              <a:rPr lang="en-US" sz="1600" dirty="0"/>
              <a:t>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216131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0AF6F48-02EC-E0C5-5709-EA835512E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2. Boards </a:t>
            </a:r>
            <a:r>
              <a:rPr lang="da-DK" dirty="0" err="1"/>
              <a:t>report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BEF5B7-79B5-7BBB-FB85-29864C7BC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1825625"/>
            <a:ext cx="5486400" cy="4351338"/>
          </a:xfrm>
        </p:spPr>
        <p:txBody>
          <a:bodyPr/>
          <a:lstStyle/>
          <a:p>
            <a:r>
              <a:rPr lang="da-DK" dirty="0" err="1"/>
              <a:t>Activities</a:t>
            </a:r>
            <a:r>
              <a:rPr lang="da-DK" dirty="0"/>
              <a:t> in the </a:t>
            </a:r>
            <a:r>
              <a:rPr lang="da-DK" dirty="0" err="1"/>
              <a:t>past</a:t>
            </a:r>
            <a:r>
              <a:rPr lang="da-DK" dirty="0"/>
              <a:t> </a:t>
            </a:r>
            <a:r>
              <a:rPr lang="da-DK" dirty="0" err="1"/>
              <a:t>year</a:t>
            </a:r>
            <a:endParaRPr lang="da-DK" dirty="0"/>
          </a:p>
          <a:p>
            <a:pPr lvl="1"/>
            <a:endParaRPr lang="da-DK" dirty="0"/>
          </a:p>
          <a:p>
            <a:pPr lvl="1"/>
            <a:r>
              <a:rPr lang="da-DK" dirty="0"/>
              <a:t>DKNOG15 – </a:t>
            </a:r>
            <a:r>
              <a:rPr lang="da-DK" dirty="0" err="1"/>
              <a:t>anniversary</a:t>
            </a:r>
            <a:r>
              <a:rPr lang="da-DK" dirty="0"/>
              <a:t> edition</a:t>
            </a:r>
          </a:p>
          <a:p>
            <a:pPr lvl="2"/>
            <a:r>
              <a:rPr lang="da-DK" dirty="0"/>
              <a:t>286 </a:t>
            </a:r>
            <a:r>
              <a:rPr lang="da-DK" dirty="0" err="1"/>
              <a:t>attendees</a:t>
            </a:r>
            <a:r>
              <a:rPr lang="da-DK" dirty="0"/>
              <a:t> – </a:t>
            </a:r>
            <a:r>
              <a:rPr lang="da-DK" dirty="0" err="1"/>
              <a:t>record</a:t>
            </a:r>
            <a:r>
              <a:rPr lang="da-DK" dirty="0"/>
              <a:t> </a:t>
            </a:r>
            <a:r>
              <a:rPr lang="da-DK" dirty="0" err="1"/>
              <a:t>yet</a:t>
            </a:r>
            <a:r>
              <a:rPr lang="da-DK" dirty="0"/>
              <a:t> </a:t>
            </a:r>
            <a:r>
              <a:rPr lang="da-DK" dirty="0" err="1"/>
              <a:t>again</a:t>
            </a:r>
            <a:endParaRPr lang="da-DK" dirty="0"/>
          </a:p>
          <a:p>
            <a:pPr lvl="2"/>
            <a:r>
              <a:rPr lang="da-DK" dirty="0"/>
              <a:t>Extended </a:t>
            </a:r>
            <a:r>
              <a:rPr lang="da-DK" dirty="0" err="1"/>
              <a:t>room</a:t>
            </a:r>
            <a:r>
              <a:rPr lang="da-DK" dirty="0"/>
              <a:t> </a:t>
            </a:r>
            <a:r>
              <a:rPr lang="da-DK" dirty="0" err="1"/>
              <a:t>working</a:t>
            </a:r>
            <a:r>
              <a:rPr lang="da-DK" dirty="0"/>
              <a:t> </a:t>
            </a:r>
            <a:r>
              <a:rPr lang="da-DK" dirty="0" err="1"/>
              <a:t>well</a:t>
            </a:r>
            <a:endParaRPr lang="da-DK" dirty="0"/>
          </a:p>
          <a:p>
            <a:pPr lvl="2"/>
            <a:r>
              <a:rPr lang="da-DK" dirty="0"/>
              <a:t>GREAT programme by the PC!</a:t>
            </a:r>
          </a:p>
          <a:p>
            <a:pPr lvl="2"/>
            <a:r>
              <a:rPr lang="da-DK" dirty="0"/>
              <a:t>Awards-show at the Planetarium </a:t>
            </a:r>
            <a:r>
              <a:rPr lang="da-DK" dirty="0" err="1"/>
              <a:t>Dome</a:t>
            </a:r>
            <a:endParaRPr lang="da-DK" dirty="0"/>
          </a:p>
          <a:p>
            <a:pPr lvl="2"/>
            <a:r>
              <a:rPr lang="da-DK" dirty="0" err="1"/>
              <a:t>Dinner</a:t>
            </a:r>
            <a:r>
              <a:rPr lang="da-DK" dirty="0"/>
              <a:t> </a:t>
            </a:r>
            <a:r>
              <a:rPr lang="da-DK" dirty="0" err="1"/>
              <a:t>venue</a:t>
            </a:r>
            <a:r>
              <a:rPr lang="da-DK" dirty="0"/>
              <a:t>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nice</a:t>
            </a:r>
            <a:r>
              <a:rPr lang="da-DK" dirty="0"/>
              <a:t>, but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noisy</a:t>
            </a:r>
            <a:r>
              <a:rPr lang="da-DK" dirty="0"/>
              <a:t>.</a:t>
            </a:r>
          </a:p>
          <a:p>
            <a:pPr lvl="2"/>
            <a:r>
              <a:rPr lang="da-DK" dirty="0"/>
              <a:t>New Platinum sponsor.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EF62E1C-E257-44B3-A630-36D3A81E0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1400" y="1825625"/>
            <a:ext cx="5232400" cy="4351338"/>
          </a:xfrm>
        </p:spPr>
        <p:txBody>
          <a:bodyPr/>
          <a:lstStyle/>
          <a:p>
            <a:pPr lvl="1"/>
            <a:r>
              <a:rPr lang="da-DK" dirty="0" err="1"/>
              <a:t>Mentorship</a:t>
            </a:r>
            <a:r>
              <a:rPr lang="da-DK" dirty="0"/>
              <a:t> programme</a:t>
            </a:r>
          </a:p>
          <a:p>
            <a:pPr lvl="2"/>
            <a:r>
              <a:rPr lang="da-DK" dirty="0" err="1"/>
              <a:t>Running</a:t>
            </a:r>
            <a:r>
              <a:rPr lang="da-DK" dirty="0"/>
              <a:t> </a:t>
            </a:r>
            <a:r>
              <a:rPr lang="da-DK" dirty="0" err="1"/>
              <a:t>half-yearly</a:t>
            </a:r>
            <a:endParaRPr lang="da-DK" dirty="0"/>
          </a:p>
          <a:p>
            <a:pPr lvl="2"/>
            <a:r>
              <a:rPr lang="da-DK" dirty="0"/>
              <a:t>~16 </a:t>
            </a:r>
            <a:r>
              <a:rPr lang="da-DK" dirty="0" err="1"/>
              <a:t>attendees</a:t>
            </a:r>
            <a:r>
              <a:rPr lang="da-DK" dirty="0"/>
              <a:t> in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iteration</a:t>
            </a:r>
            <a:endParaRPr lang="da-DK" dirty="0"/>
          </a:p>
          <a:p>
            <a:pPr lvl="2"/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repeat-attendees</a:t>
            </a:r>
            <a:endParaRPr lang="da-DK" dirty="0"/>
          </a:p>
          <a:p>
            <a:pPr lvl="2"/>
            <a:endParaRPr lang="da-DK" dirty="0"/>
          </a:p>
          <a:p>
            <a:pPr lvl="1"/>
            <a:r>
              <a:rPr lang="da-DK" dirty="0"/>
              <a:t>Roskilde Festival </a:t>
            </a:r>
            <a:r>
              <a:rPr lang="da-DK" dirty="0" err="1"/>
              <a:t>network</a:t>
            </a:r>
            <a:r>
              <a:rPr lang="da-DK" dirty="0"/>
              <a:t> tour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New membership management 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019101-308C-6FA4-7F30-CC2D1C0E0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5161875"/>
            <a:ext cx="863600" cy="83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56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98EF5-A953-1BBF-0197-F4360A442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6EADF8-623C-F4EB-BAA8-DB7E8344A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Financials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2A201-D313-34AA-B704-C64961ABD8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 err="1"/>
              <a:t>Turnover</a:t>
            </a:r>
            <a:r>
              <a:rPr lang="da-DK" dirty="0"/>
              <a:t>: 	</a:t>
            </a:r>
            <a:r>
              <a:rPr lang="en-US" sz="2400" dirty="0"/>
              <a:t>1.017.699 kr.</a:t>
            </a:r>
            <a:endParaRPr lang="da-DK" sz="2400" dirty="0"/>
          </a:p>
          <a:p>
            <a:endParaRPr lang="da-DK" dirty="0"/>
          </a:p>
          <a:p>
            <a:r>
              <a:rPr lang="da-DK" dirty="0"/>
              <a:t>Association </a:t>
            </a:r>
            <a:r>
              <a:rPr lang="da-DK" dirty="0" err="1"/>
              <a:t>finances</a:t>
            </a:r>
            <a:endParaRPr lang="da-DK" dirty="0"/>
          </a:p>
          <a:p>
            <a:pPr lvl="1"/>
            <a:r>
              <a:rPr lang="da-DK" dirty="0"/>
              <a:t>Negative </a:t>
            </a:r>
            <a:r>
              <a:rPr lang="da-DK" dirty="0" err="1"/>
              <a:t>result</a:t>
            </a:r>
            <a:r>
              <a:rPr lang="da-DK" dirty="0"/>
              <a:t>: </a:t>
            </a:r>
            <a:r>
              <a:rPr lang="da-DK" dirty="0">
                <a:solidFill>
                  <a:srgbClr val="FF0000"/>
                </a:solidFill>
              </a:rPr>
              <a:t>-83.085 kr.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Bank </a:t>
            </a:r>
            <a:r>
              <a:rPr lang="da-DK" dirty="0" err="1"/>
              <a:t>acct</a:t>
            </a:r>
            <a:r>
              <a:rPr lang="da-DK" dirty="0"/>
              <a:t>: 	</a:t>
            </a:r>
            <a:r>
              <a:rPr lang="en-US" dirty="0"/>
              <a:t>508.999</a:t>
            </a:r>
            <a:r>
              <a:rPr lang="da-DK" dirty="0"/>
              <a:t> kr.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85F4E6-2DB7-D403-3FEE-275EFC60E4F0}"/>
              </a:ext>
            </a:extLst>
          </p:cNvPr>
          <p:cNvSpPr txBox="1"/>
          <p:nvPr/>
        </p:nvSpPr>
        <p:spPr>
          <a:xfrm>
            <a:off x="6406612" y="1825625"/>
            <a:ext cx="504978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/>
              <a:t>Historic Yearly results: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2019/2020: (DKNOG10) 	        	 DKK   78.500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2020/2021: (DKNOG11 cancelled)	 DKK  </a:t>
            </a:r>
            <a:r>
              <a:rPr lang="en-US" sz="1600" dirty="0">
                <a:solidFill>
                  <a:srgbClr val="FF0000"/>
                </a:solidFill>
              </a:rPr>
              <a:t>-13.448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2021/2022: (DKNOG12 postponed)	 DKK  </a:t>
            </a:r>
            <a:r>
              <a:rPr lang="en-US" sz="1600" dirty="0">
                <a:solidFill>
                  <a:srgbClr val="FF0000"/>
                </a:solidFill>
              </a:rPr>
              <a:t>-14.913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2022/2023: (DKNOG12+DKNOG13)	 DKK 248.862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2023/2024: (DKNOG14)		 DKK 198.477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2024/2025: (DKNOG15)		 DKK  </a:t>
            </a:r>
            <a:r>
              <a:rPr lang="en-US" sz="1600" dirty="0">
                <a:solidFill>
                  <a:srgbClr val="FF0000"/>
                </a:solidFill>
              </a:rPr>
              <a:t>-83.085</a:t>
            </a:r>
          </a:p>
        </p:txBody>
      </p:sp>
    </p:spTree>
    <p:extLst>
      <p:ext uri="{BB962C8B-B14F-4D97-AF65-F5344CB8AC3E}">
        <p14:creationId xmlns:p14="http://schemas.microsoft.com/office/powerpoint/2010/main" val="96381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5FAF-F929-7AD0-0155-9179D6EB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Budget 2025/2026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AF93-E564-CD88-434B-9BF3F97315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Membership fee</a:t>
            </a:r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DKK 100 suggested as membership fee</a:t>
            </a:r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Counts as discount towards conference fee</a:t>
            </a:r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endParaRPr lang="en-US" dirty="0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The DKNOG conference raises its own funds</a:t>
            </a:r>
          </a:p>
          <a:p>
            <a:pPr lvl="1">
              <a:spcBef>
                <a:spcPts val="1000"/>
              </a:spcBef>
              <a:buSzPts val="2800"/>
            </a:pPr>
            <a:endParaRPr lang="en-US" dirty="0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The surplus from the conference is used as income to the budget.</a:t>
            </a:r>
          </a:p>
          <a:p>
            <a:pPr lvl="1">
              <a:spcBef>
                <a:spcPts val="1000"/>
              </a:spcBef>
              <a:buSzPts val="2800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Community Outreach funds set aside for Working Groups to use as per the discretion of the board.</a:t>
            </a:r>
          </a:p>
          <a:p>
            <a:pPr lvl="1">
              <a:spcBef>
                <a:spcPts val="1000"/>
              </a:spcBef>
              <a:buSzPts val="2800"/>
            </a:pPr>
            <a:r>
              <a:rPr lang="en-US" dirty="0"/>
              <a:t>Haven’t been in use yet</a:t>
            </a:r>
          </a:p>
          <a:p>
            <a:endParaRPr lang="en-US" dirty="0"/>
          </a:p>
        </p:txBody>
      </p:sp>
      <p:graphicFrame>
        <p:nvGraphicFramePr>
          <p:cNvPr id="5" name="Google Shape;135;p6">
            <a:extLst>
              <a:ext uri="{FF2B5EF4-FFF2-40B4-BE49-F238E27FC236}">
                <a16:creationId xmlns:a16="http://schemas.microsoft.com/office/drawing/2014/main" id="{B89AEE1D-3154-2891-FEA3-CC116C6A87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1424636"/>
              </p:ext>
            </p:extLst>
          </p:nvPr>
        </p:nvGraphicFramePr>
        <p:xfrm>
          <a:off x="6172200" y="1825625"/>
          <a:ext cx="5692148" cy="4669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8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entury Gothic" panose="020B0502020202020204" pitchFamily="34" charset="0"/>
                        </a:rPr>
                        <a:t>Income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From DKNOG</a:t>
                      </a:r>
                      <a:r>
                        <a:rPr lang="en-GB" sz="2000" dirty="0">
                          <a:latin typeface="Century Gothic" panose="020B0502020202020204" pitchFamily="34" charset="0"/>
                        </a:rPr>
                        <a:t>15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000" u="none" strike="noStrike" cap="none" dirty="0" err="1"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10</a:t>
                      </a:r>
                      <a:r>
                        <a:rPr lang="en-GB" sz="2000" dirty="0"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000" dirty="0">
                          <a:latin typeface="Century Gothic" panose="020B0502020202020204" pitchFamily="34" charset="0"/>
                        </a:rPr>
                        <a:t>000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000" u="none" strike="noStrike" kern="1200" cap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  <a:sym typeface="Calibri"/>
                        </a:rPr>
                        <a:t>Membership </a:t>
                      </a:r>
                      <a:r>
                        <a:rPr lang="da-DK" sz="2000" u="none" strike="noStrike" kern="1200" cap="none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  <a:sym typeface="Calibri"/>
                        </a:rPr>
                        <a:t>fees</a:t>
                      </a:r>
                      <a:endParaRPr sz="2000" u="none" strike="noStrike" kern="1200" cap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000" u="none" strike="noStrike" kern="1200" cap="none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  <a:sym typeface="Calibri"/>
                        </a:rPr>
                        <a:t>Kr</a:t>
                      </a:r>
                      <a:r>
                        <a:rPr lang="da-DK" sz="2000" u="none" strike="noStrike" kern="1200" cap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  <a:sym typeface="Calibri"/>
                        </a:rPr>
                        <a:t> 500</a:t>
                      </a:r>
                      <a:endParaRPr sz="2000" u="none" strike="noStrike" kern="1200" cap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627435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entury Gothic" panose="020B0502020202020204" pitchFamily="34" charset="0"/>
                        </a:rPr>
                        <a:t>Expenses</a:t>
                      </a:r>
                      <a:endParaRPr sz="2000" b="1" i="0" u="none" strike="noStrike" cap="none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>
                          <a:latin typeface="Century Gothic" panose="020B0502020202020204" pitchFamily="34" charset="0"/>
                        </a:rPr>
                        <a:t>Volunteer activities</a:t>
                      </a:r>
                      <a:endParaRPr sz="2000" b="0" i="0" u="none" strike="noStrike" cap="none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 dirty="0" err="1"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10 000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>
                          <a:latin typeface="Century Gothic" panose="020B0502020202020204" pitchFamily="34" charset="0"/>
                        </a:rPr>
                        <a:t>Bookkeeping</a:t>
                      </a:r>
                      <a:endParaRPr sz="2000" b="0" i="0" u="none" strike="noStrike" cap="none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 dirty="0" err="1"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15 000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>
                          <a:latin typeface="Century Gothic" panose="020B0502020202020204" pitchFamily="34" charset="0"/>
                        </a:rPr>
                        <a:t>Working Groups / Community Outreach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u="none" strike="noStrike" cap="none" dirty="0" err="1"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en-GB" sz="2000" u="none" strike="noStrike" cap="none" dirty="0">
                          <a:latin typeface="Century Gothic" panose="020B0502020202020204" pitchFamily="34" charset="0"/>
                        </a:rPr>
                        <a:t> 50 000</a:t>
                      </a:r>
                      <a:endParaRPr sz="2000" b="0" i="0" u="none" strike="noStrike" cap="none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200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</a:rPr>
                        <a:t>Misc</a:t>
                      </a:r>
                      <a:endParaRPr sz="2000" u="none" strike="noStrike" cap="none"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dirty="0" err="1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en-GB" sz="20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</a:rPr>
                        <a:t> 5 000</a:t>
                      </a:r>
                      <a:endParaRPr sz="2000" dirty="0"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da-DK" sz="2000" b="1" u="none" strike="noStrike" cap="none" dirty="0" err="1">
                          <a:latin typeface="Century Gothic" panose="020B0502020202020204" pitchFamily="34" charset="0"/>
                        </a:rPr>
                        <a:t>Result</a:t>
                      </a:r>
                      <a:endParaRPr sz="2000" b="1" u="none" strike="noStrike" cap="none" dirty="0"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000" b="1" dirty="0" err="1">
                          <a:latin typeface="Century Gothic" panose="020B0502020202020204" pitchFamily="34" charset="0"/>
                        </a:rPr>
                        <a:t>Kr</a:t>
                      </a:r>
                      <a:r>
                        <a:rPr lang="da-DK" sz="2000" b="1" dirty="0">
                          <a:latin typeface="Century Gothic" panose="020B0502020202020204" pitchFamily="34" charset="0"/>
                        </a:rPr>
                        <a:t> 20 500</a:t>
                      </a:r>
                      <a:endParaRPr sz="2000" b="1" dirty="0"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60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4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BB825-0659-12C0-2283-0F52CA66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5. </a:t>
            </a:r>
            <a:r>
              <a:rPr lang="da-DK" dirty="0" err="1"/>
              <a:t>Submitted</a:t>
            </a:r>
            <a:r>
              <a:rPr lang="da-DK" dirty="0"/>
              <a:t> </a:t>
            </a:r>
            <a:r>
              <a:rPr lang="da-DK" dirty="0" err="1"/>
              <a:t>proposals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9200-02E3-04F2-FB0D-FD751E2F72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None </a:t>
            </a:r>
            <a:r>
              <a:rPr lang="da-DK" dirty="0" err="1"/>
              <a:t>submitted</a:t>
            </a:r>
            <a:r>
              <a:rPr lang="da-DK" dirty="0"/>
              <a:t> </a:t>
            </a:r>
            <a:r>
              <a:rPr lang="da-DK" dirty="0" err="1"/>
              <a:t>within</a:t>
            </a:r>
            <a:r>
              <a:rPr lang="da-DK" dirty="0"/>
              <a:t> the deadline</a:t>
            </a:r>
          </a:p>
          <a:p>
            <a:endParaRPr lang="da-DK" dirty="0"/>
          </a:p>
          <a:p>
            <a:r>
              <a:rPr lang="da-DK" dirty="0"/>
              <a:t>Ad-hoc </a:t>
            </a:r>
            <a:r>
              <a:rPr lang="da-DK" dirty="0" err="1"/>
              <a:t>proposals</a:t>
            </a:r>
            <a:r>
              <a:rPr lang="da-DK" dirty="0"/>
              <a:t> </a:t>
            </a:r>
            <a:r>
              <a:rPr lang="da-DK" dirty="0" err="1"/>
              <a:t>welcome</a:t>
            </a:r>
            <a:r>
              <a:rPr lang="da-DK" dirty="0"/>
              <a:t> </a:t>
            </a:r>
            <a:r>
              <a:rPr lang="da-DK" dirty="0" err="1"/>
              <a:t>during</a:t>
            </a:r>
            <a:r>
              <a:rPr lang="da-DK" dirty="0"/>
              <a:t>: 9. AOB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9195F-2980-EFF0-FFEE-21A650492B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2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0BB8-EBA4-C3AC-73FF-795067FDE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6. DKNOG16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AAE83-BA45-7165-B29F-710E4945EB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Dates: 	</a:t>
            </a:r>
            <a:r>
              <a:rPr lang="en-GB" b="1" dirty="0"/>
              <a:t>March 5</a:t>
            </a:r>
            <a:r>
              <a:rPr lang="en-GB" b="1" baseline="30000" dirty="0"/>
              <a:t>th</a:t>
            </a:r>
            <a:r>
              <a:rPr lang="en-GB" b="1" dirty="0"/>
              <a:t> – 6</a:t>
            </a:r>
            <a:r>
              <a:rPr lang="en-GB" b="1" baseline="30000" dirty="0"/>
              <a:t>th</a:t>
            </a:r>
            <a:r>
              <a:rPr lang="en-GB" b="1" dirty="0"/>
              <a:t> 2026 </a:t>
            </a:r>
            <a:endParaRPr lang="en-GB" dirty="0"/>
          </a:p>
          <a:p>
            <a:r>
              <a:rPr lang="en-GB" dirty="0"/>
              <a:t>Scandic Copenhagen again</a:t>
            </a:r>
          </a:p>
          <a:p>
            <a:pPr lvl="1"/>
            <a:r>
              <a:rPr lang="en-GB" dirty="0"/>
              <a:t>Room to scale </a:t>
            </a:r>
          </a:p>
          <a:p>
            <a:pPr lvl="2"/>
            <a:r>
              <a:rPr lang="en-GB" dirty="0"/>
              <a:t>Extended room seats up to 400 people</a:t>
            </a:r>
          </a:p>
          <a:p>
            <a:pPr lvl="1"/>
            <a:r>
              <a:rPr lang="en-GB" dirty="0"/>
              <a:t>Well-known format</a:t>
            </a:r>
          </a:p>
          <a:p>
            <a:pPr lvl="2"/>
            <a:r>
              <a:rPr lang="en-GB" dirty="0"/>
              <a:t>Single track, NO sponsored content, all contents to be decided by programme committee</a:t>
            </a:r>
          </a:p>
          <a:p>
            <a:r>
              <a:rPr lang="en-GB" dirty="0"/>
              <a:t>Social venue undecided: </a:t>
            </a:r>
          </a:p>
          <a:p>
            <a:pPr lvl="1"/>
            <a:r>
              <a:rPr lang="en-GB" dirty="0"/>
              <a:t>Options considered:</a:t>
            </a:r>
          </a:p>
          <a:p>
            <a:pPr lvl="2"/>
            <a:r>
              <a:rPr lang="en-GB" dirty="0"/>
              <a:t>DGI </a:t>
            </a:r>
            <a:r>
              <a:rPr lang="en-GB" dirty="0" err="1"/>
              <a:t>Byen</a:t>
            </a:r>
            <a:endParaRPr lang="en-GB" dirty="0"/>
          </a:p>
          <a:p>
            <a:pPr lvl="2"/>
            <a:r>
              <a:rPr lang="en-GB" dirty="0" err="1"/>
              <a:t>Axelborgsalen</a:t>
            </a:r>
            <a:endParaRPr lang="en-GB" dirty="0"/>
          </a:p>
          <a:p>
            <a:pPr lvl="2"/>
            <a:r>
              <a:rPr lang="en-GB" dirty="0" err="1"/>
              <a:t>Søpavillionen</a:t>
            </a:r>
            <a:endParaRPr lang="en-GB" dirty="0"/>
          </a:p>
          <a:p>
            <a:pPr lvl="2"/>
            <a:r>
              <a:rPr lang="en-GB" dirty="0"/>
              <a:t>Suggestions welcome</a:t>
            </a:r>
          </a:p>
          <a:p>
            <a:r>
              <a:rPr lang="en-GB" dirty="0"/>
              <a:t>Final budget to be decided by the board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B79120-6E32-5AB6-2D4C-E28606BB2B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 err="1"/>
              <a:t>Comments</a:t>
            </a:r>
            <a:r>
              <a:rPr lang="da-DK" dirty="0"/>
              <a:t> from the GM:</a:t>
            </a:r>
          </a:p>
          <a:p>
            <a:pPr lvl="1"/>
            <a:r>
              <a:rPr lang="da-DK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4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A0FF-8397-B51B-4A43-7EFBADE5C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7. Board </a:t>
            </a:r>
            <a:r>
              <a:rPr lang="da-DK" dirty="0" err="1"/>
              <a:t>elections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22C7B-C4A1-A7BC-0BDE-ABB58CFC8D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 sz="2000" dirty="0"/>
              <a:t>2 Board </a:t>
            </a:r>
            <a:r>
              <a:rPr lang="da-DK" sz="2000" dirty="0" err="1"/>
              <a:t>members</a:t>
            </a:r>
            <a:r>
              <a:rPr lang="da-DK" sz="2000" dirty="0"/>
              <a:t> up for </a:t>
            </a:r>
            <a:r>
              <a:rPr lang="da-DK" sz="2000" dirty="0" err="1"/>
              <a:t>election</a:t>
            </a:r>
            <a:endParaRPr lang="da-DK" sz="2000" dirty="0"/>
          </a:p>
          <a:p>
            <a:endParaRPr lang="da-DK" sz="2000" dirty="0"/>
          </a:p>
          <a:p>
            <a:pPr algn="l">
              <a:buNone/>
            </a:pPr>
            <a:r>
              <a:rPr lang="en-US" sz="2000" b="1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The current board members are:</a:t>
            </a:r>
            <a:endParaRPr lang="en-US" sz="2000" b="0" i="0" dirty="0">
              <a:solidFill>
                <a:srgbClr val="777777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Lasse Jarlskov (term ending)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Allan Eising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Mikkel Mondrup Kristensen (term ending)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Valerija Kamchevska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Liv Engsager</a:t>
            </a:r>
          </a:p>
          <a:p>
            <a:endParaRPr lang="en-US" sz="2000" dirty="0"/>
          </a:p>
          <a:p>
            <a:r>
              <a:rPr lang="en-US" sz="2000" dirty="0"/>
              <a:t>Please nominate yourself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1E7CA-6748-30FF-16BA-BCF7822F93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Candidates:</a:t>
            </a:r>
          </a:p>
          <a:p>
            <a:pPr lvl="1"/>
            <a:r>
              <a:rPr lang="da-DK" dirty="0"/>
              <a:t>Lasse Jarlskov</a:t>
            </a:r>
          </a:p>
          <a:p>
            <a:pPr lvl="1"/>
            <a:r>
              <a:rPr lang="da-DK" dirty="0"/>
              <a:t>Mikkel Mondrup Kristensen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18D5-DCB7-A204-C3E6-F42F6FF7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8. </a:t>
            </a:r>
            <a:r>
              <a:rPr lang="da-DK" dirty="0" err="1"/>
              <a:t>Substitutes</a:t>
            </a:r>
            <a:r>
              <a:rPr lang="da-DK" dirty="0"/>
              <a:t> </a:t>
            </a:r>
            <a:r>
              <a:rPr lang="da-DK" dirty="0" err="1"/>
              <a:t>election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FA132-AF81-7340-A033-D27B53D324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2000" dirty="0"/>
              <a:t>2 </a:t>
            </a:r>
            <a:r>
              <a:rPr lang="da-DK" sz="2000" dirty="0" err="1"/>
              <a:t>substitutes</a:t>
            </a:r>
            <a:r>
              <a:rPr lang="da-DK" sz="2000" dirty="0"/>
              <a:t> up for </a:t>
            </a:r>
            <a:r>
              <a:rPr lang="da-DK" sz="2000" dirty="0" err="1"/>
              <a:t>election</a:t>
            </a:r>
            <a:endParaRPr lang="da-DK" sz="2000" dirty="0"/>
          </a:p>
          <a:p>
            <a:endParaRPr lang="en-US" sz="2000" dirty="0"/>
          </a:p>
          <a:p>
            <a:pPr algn="l">
              <a:buNone/>
            </a:pPr>
            <a:r>
              <a:rPr lang="en-US" sz="2000" b="1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The current substitutes are:</a:t>
            </a:r>
            <a:endParaRPr lang="en-US" sz="2000" b="0" i="0" dirty="0">
              <a:solidFill>
                <a:srgbClr val="777777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Brian Jeggesen (term ending)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Christian Johannesen (term ending)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777777"/>
              </a:solidFill>
              <a:latin typeface="Roboto" panose="02000000000000000000" pitchFamily="2" charset="0"/>
            </a:endParaRPr>
          </a:p>
          <a:p>
            <a:r>
              <a:rPr lang="en-US" dirty="0"/>
              <a:t>Please nominate yourself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777777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C95AD-60FD-39D4-3CC9-EF6B0BCFFB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Candidates: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827"/>
      </p:ext>
    </p:extLst>
  </p:cSld>
  <p:clrMapOvr>
    <a:masterClrMapping/>
  </p:clrMapOvr>
</p:sld>
</file>

<file path=ppt/theme/theme1.xml><?xml version="1.0" encoding="utf-8"?>
<a:theme xmlns:a="http://schemas.openxmlformats.org/drawingml/2006/main" name="DKNOG-sty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F1E2AEDF-B72C-8D46-BD58-CBA827005F5E}" vid="{BCAF1070-78D8-EF44-9630-FA6F7D6062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524</Words>
  <Application>Microsoft Office PowerPoint</Application>
  <PresentationFormat>Widescreen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Roboto</vt:lpstr>
      <vt:lpstr>DKNOG-style</vt:lpstr>
      <vt:lpstr>Welcome!</vt:lpstr>
      <vt:lpstr>Agenda</vt:lpstr>
      <vt:lpstr>2. Boards report</vt:lpstr>
      <vt:lpstr>3. Financials</vt:lpstr>
      <vt:lpstr>4. Budget 2025/2026</vt:lpstr>
      <vt:lpstr>5. Submitted proposals</vt:lpstr>
      <vt:lpstr>6. DKNOG16</vt:lpstr>
      <vt:lpstr>7. Board elections</vt:lpstr>
      <vt:lpstr>8. Substitutes election</vt:lpstr>
      <vt:lpstr>9. Any Other Business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Jarlskov, Lasse</dc:creator>
  <cp:lastModifiedBy>Jarlskov, Lasse</cp:lastModifiedBy>
  <cp:revision>2</cp:revision>
  <dcterms:created xsi:type="dcterms:W3CDTF">2025-03-05T14:32:36Z</dcterms:created>
  <dcterms:modified xsi:type="dcterms:W3CDTF">2025-05-13T11:50:38Z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2025-03-05T14:49:28Z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9bf71546-9d82-4ab4-a8ef-5b636df72253</vt:lpwstr>
  </property>
  <property fmtid="{D5CDD505-2E9C-101B-9397-08002B2CF9AE}" pid="8" name="MSIP_Label_59bfe634-5369-40ae-a17a-0ffc3537e7cd_ContentBits">
    <vt:lpwstr>0</vt:lpwstr>
  </property>
  <property fmtid="{D5CDD505-2E9C-101B-9397-08002B2CF9AE}" pid="9" name="MSIP_Label_59bfe634-5369-40ae-a17a-0ffc3537e7cd_Tag">
    <vt:lpwstr>10, 3, 0, 1</vt:lpwstr>
  </property>
</Properties>
</file>