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10.xml" ContentType="application/vnd.openxmlformats-officedocument.theme+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presProps.xml" ContentType="application/vnd.openxmlformats-officedocument.presentationml.presProps+xml"/>
  <Override PartName="/ppt/media/image3.svg" ContentType="image/svg"/>
  <Override PartName="/ppt/notesMasters/notesMaster1.xml" ContentType="application/vnd.openxmlformats-officedocument.presentationml.notesMaster+xml"/>
  <Override PartName="/ppt/slides/slide1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10080625" cy="5670550"/>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0.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sldImg"/>
          </p:nvPr>
        </p:nvSpPr>
        <p:spPr>
          <a:xfrm>
            <a:off x="720000" y="900000"/>
            <a:ext cx="6120000" cy="3441600"/>
          </a:xfrm>
          <a:prstGeom prst="rect">
            <a:avLst/>
          </a:prstGeom>
          <a:noFill/>
          <a:ln w="0">
            <a:noFill/>
          </a:ln>
        </p:spPr>
        <p:txBody>
          <a:bodyPr lIns="0" rIns="0" tIns="0" bIns="0" anchor="ctr">
            <a:normAutofit/>
          </a:bodyPr>
          <a:p>
            <a:pPr algn="r"/>
            <a:r>
              <a:rPr lang="en-DK" sz="4400" b="1" u="none" strike="noStrike">
                <a:solidFill>
                  <a:srgbClr val="000000"/>
                </a:solidFill>
                <a:effectLst/>
                <a:uFillTx/>
                <a:latin typeface="Noto Sans"/>
              </a:rPr>
              <a:t>Click to move the slide</a:t>
            </a:r>
            <a:endParaRPr lang="en-DK" sz="4400" b="1" u="none" strike="noStrike">
              <a:solidFill>
                <a:srgbClr val="000000"/>
              </a:solidFill>
              <a:effectLst/>
              <a:uFillTx/>
              <a:latin typeface="Noto Sans"/>
            </a:endParaRPr>
          </a:p>
        </p:txBody>
      </p:sp>
      <p:sp>
        <p:nvSpPr>
          <p:cNvPr id="218"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lang="en-DK" sz="2000" b="0" u="none" strike="noStrike">
                <a:solidFill>
                  <a:srgbClr val="000000"/>
                </a:solidFill>
                <a:effectLst/>
                <a:uFillTx/>
                <a:latin typeface="Noto Sans"/>
              </a:rPr>
              <a:t>Click to edit the notes format</a:t>
            </a:r>
            <a:endParaRPr lang="en-DK" sz="2000" b="0" u="none" strike="noStrike">
              <a:solidFill>
                <a:srgbClr val="000000"/>
              </a:solidFill>
              <a:effectLst/>
              <a:uFillTx/>
              <a:latin typeface="Noto Sans"/>
            </a:endParaRPr>
          </a:p>
        </p:txBody>
      </p:sp>
      <p:sp>
        <p:nvSpPr>
          <p:cNvPr id="21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lang="en-DK" sz="1400" b="0" u="none" strike="noStrike">
                <a:solidFill>
                  <a:srgbClr val="000000"/>
                </a:solidFill>
                <a:effectLst/>
                <a:uFillTx/>
                <a:latin typeface="Noto Sans"/>
              </a:rPr>
              <a:t>&lt;header&gt;</a:t>
            </a:r>
            <a:endParaRPr lang="en-DK" sz="1400" b="0" u="none" strike="noStrike">
              <a:solidFill>
                <a:srgbClr val="000000"/>
              </a:solidFill>
              <a:effectLst/>
              <a:uFillTx/>
              <a:latin typeface="Noto Sans"/>
            </a:endParaRPr>
          </a:p>
        </p:txBody>
      </p:sp>
      <p:sp>
        <p:nvSpPr>
          <p:cNvPr id="220" name="PlaceHolder 4"/>
          <p:cNvSpPr>
            <a:spLocks noGrp="1"/>
          </p:cNvSpPr>
          <p:nvPr>
            <p:ph type="dt" idx="40"/>
          </p:nvPr>
        </p:nvSpPr>
        <p:spPr>
          <a:xfrm>
            <a:off x="4278960" y="0"/>
            <a:ext cx="3280680" cy="534240"/>
          </a:xfrm>
          <a:prstGeom prst="rect">
            <a:avLst/>
          </a:prstGeom>
          <a:noFill/>
          <a:ln w="0">
            <a:noFill/>
          </a:ln>
        </p:spPr>
        <p:txBody>
          <a:bodyPr lIns="0" rIns="0" tIns="0" bIns="0" anchor="t">
            <a:noAutofit/>
          </a:bodyPr>
          <a:lstStyle>
            <a:lvl1pPr indent="0" algn="r">
              <a:buNone/>
              <a:defRPr lang="en-DK" sz="1400" b="0" u="none" strike="noStrike">
                <a:solidFill>
                  <a:srgbClr val="000000"/>
                </a:solidFill>
                <a:effectLst/>
                <a:uFillTx/>
                <a:latin typeface="Noto Sans"/>
              </a:defRPr>
            </a:lvl1pPr>
          </a:lstStyle>
          <a:p>
            <a:pPr indent="0" algn="r">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221" name="PlaceHolder 5"/>
          <p:cNvSpPr>
            <a:spLocks noGrp="1"/>
          </p:cNvSpPr>
          <p:nvPr>
            <p:ph type="ftr" idx="41"/>
          </p:nvPr>
        </p:nvSpPr>
        <p:spPr>
          <a:xfrm>
            <a:off x="0" y="10157400"/>
            <a:ext cx="3280680" cy="53424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222" name="PlaceHolder 6"/>
          <p:cNvSpPr>
            <a:spLocks noGrp="1"/>
          </p:cNvSpPr>
          <p:nvPr>
            <p:ph type="sldNum" idx="42"/>
          </p:nvPr>
        </p:nvSpPr>
        <p:spPr>
          <a:xfrm>
            <a:off x="4278960" y="10157400"/>
            <a:ext cx="3280680" cy="53424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00063951-A818-48A4-B834-514914050CC4}"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PlaceHolder 1"/>
          <p:cNvSpPr>
            <a:spLocks noGrp="1"/>
          </p:cNvSpPr>
          <p:nvPr>
            <p:ph type="sldImg"/>
          </p:nvPr>
        </p:nvSpPr>
        <p:spPr>
          <a:xfrm>
            <a:off x="720000" y="900000"/>
            <a:ext cx="6120000" cy="3441600"/>
          </a:xfrm>
          <a:prstGeom prst="rect">
            <a:avLst/>
          </a:prstGeom>
          <a:ln w="0">
            <a:noFill/>
          </a:ln>
        </p:spPr>
      </p:sp>
      <p:sp>
        <p:nvSpPr>
          <p:cNvPr id="26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Hi everyone</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 want to start with a quick poll?</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How many with a temp fix, for 1, 5 and 10 years.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Not long ago, I found a comment in code written i 2014, saying: TODO, need a proper fix.</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Written by myself.</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You know what they say, the most permanent solution is a temporary one.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Thats our industry, but it works so why fix it?</a:t>
            </a:r>
            <a:endParaRPr lang="en-DK" sz="2000" b="0" u="none" strike="noStrike">
              <a:solidFill>
                <a:srgbClr val="000000"/>
              </a:solidFill>
              <a:effectLst/>
              <a:uFillTx/>
              <a:latin typeface="Noto Sans"/>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PlaceHolder 1"/>
          <p:cNvSpPr>
            <a:spLocks noGrp="1"/>
          </p:cNvSpPr>
          <p:nvPr>
            <p:ph type="sldImg"/>
          </p:nvPr>
        </p:nvSpPr>
        <p:spPr>
          <a:xfrm>
            <a:off x="720000" y="900000"/>
            <a:ext cx="6120000" cy="3441600"/>
          </a:xfrm>
          <a:prstGeom prst="rect">
            <a:avLst/>
          </a:prstGeom>
          <a:ln w="0">
            <a:noFill/>
          </a:ln>
        </p:spPr>
      </p:sp>
      <p:sp>
        <p:nvSpPr>
          <p:cNvPr id="284"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Enough about the problem, I promised a solution.</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Thats impossible, there is not one solution.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But I can give you some practices that might work.</a:t>
            </a:r>
            <a:endParaRPr lang="en-DK" sz="2000" b="0" u="none" strike="noStrike">
              <a:solidFill>
                <a:srgbClr val="000000"/>
              </a:solidFill>
              <a:effectLst/>
              <a:uFillTx/>
              <a:latin typeface="Noto Sans"/>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PlaceHolder 1"/>
          <p:cNvSpPr>
            <a:spLocks noGrp="1"/>
          </p:cNvSpPr>
          <p:nvPr>
            <p:ph type="sldImg"/>
          </p:nvPr>
        </p:nvSpPr>
        <p:spPr>
          <a:xfrm>
            <a:off x="720000" y="900000"/>
            <a:ext cx="6120000" cy="3441600"/>
          </a:xfrm>
          <a:prstGeom prst="rect">
            <a:avLst/>
          </a:prstGeom>
          <a:ln w="0">
            <a:noFill/>
          </a:ln>
        </p:spPr>
      </p:sp>
      <p:sp>
        <p:nvSpPr>
          <p:cNvPr id="28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Ask, would the solution or answer be the same today as 5 years ago.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IPAM – Excel -&gt; Excel again or IPAM?’</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Config templates – Word files or CMDB</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Hire new people, without the “Thats how we’ve always done it”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Career switchers from software development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Other vendor </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Anyone that will ask why, without the baggage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In reality when someone asks, why do we do it this way? </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Its no a challenge, its a gift.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It gives you, and me the chance to actually examine if the reason still makes sense.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Change doesnt mean to burn everything down, and start over.</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Pick one process, one habit, that have been there for an eternity. Run a 2 or 4 week experiment.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Example code review:</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Week 1, and 2 – complaint, that we are being slowed down</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Week 3 and 4 – Transparency, and learning is shared, and mistakes, and bugs are found.</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After 4 weeks, you might never go back.</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Small experiments are low risk. They can fail, and we can fall back to how it was. But if it works, you killed an old habit.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Now, I get it. We are running critical infrastructure here, stability is Alpha and Omega.</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BUT! Stability and stagnation are not the same thing.</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Stability means reliable network, controlled changes and rare incidents.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Stagnation means; Doing things today as we’ve done before. IP in excel sheets, templates in word docs. You name it.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Some of the most reliable network I’ve seen was with automated deployment. </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Review of changes to the code, fewer bugs hit production.</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Rollback, or at least a log of what has been changed. </a:t>
            </a:r>
            <a:endParaRPr lang="en-DK" sz="2000" b="0" u="none" strike="noStrike">
              <a:solidFill>
                <a:srgbClr val="000000"/>
              </a:solidFill>
              <a:effectLst/>
              <a:uFillTx/>
              <a:latin typeface="Noto Sans"/>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 name="PlaceHolder 1"/>
          <p:cNvSpPr>
            <a:spLocks noGrp="1"/>
          </p:cNvSpPr>
          <p:nvPr>
            <p:ph type="sldImg"/>
          </p:nvPr>
        </p:nvSpPr>
        <p:spPr>
          <a:xfrm>
            <a:off x="720000" y="900000"/>
            <a:ext cx="6120000" cy="3441600"/>
          </a:xfrm>
          <a:prstGeom prst="rect">
            <a:avLst/>
          </a:prstGeom>
          <a:ln w="0">
            <a:noFill/>
          </a:ln>
        </p:spPr>
      </p:sp>
      <p:sp>
        <p:nvSpPr>
          <p:cNvPr id="288"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Old habits die hard, but we dont need to kill them all at once.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Start with one, one process, one assumption, one that’s how we’ve always done it.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Ask if we would choose the same way today, if not, you have found your first habit to retire or kill ;-) </a:t>
            </a:r>
            <a:endParaRPr lang="en-DK" sz="2000" b="0" u="none" strike="noStrike">
              <a:solidFill>
                <a:srgbClr val="000000"/>
              </a:solidFill>
              <a:effectLst/>
              <a:uFillTx/>
              <a:latin typeface="Noto Sans"/>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 name="PlaceHolder 1"/>
          <p:cNvSpPr>
            <a:spLocks noGrp="1"/>
          </p:cNvSpPr>
          <p:nvPr>
            <p:ph type="sldImg"/>
          </p:nvPr>
        </p:nvSpPr>
        <p:spPr>
          <a:xfrm>
            <a:off x="720000" y="900000"/>
            <a:ext cx="6120000" cy="3441600"/>
          </a:xfrm>
          <a:prstGeom prst="rect">
            <a:avLst/>
          </a:prstGeom>
          <a:ln w="0">
            <a:noFill/>
          </a:ln>
        </p:spPr>
      </p:sp>
      <p:sp>
        <p:nvSpPr>
          <p:cNvPr id="290"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Remember my opening question? Of course you do!</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The most permanent solution, is a temporary one.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Why does it become permanent? </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Because good enough is, well good. Thats what we have convinced our selves about.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That temp fix from 2019 or 2014 for that matter, works, most of the time, so we dont change it. Why fix something that aint broken, or you know, really broken.</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That goes for our work habits as well. They work, sort of, most of the time.</a:t>
            </a:r>
            <a:endParaRPr lang="en-DK" sz="2000" b="0" u="none" strike="noStrike">
              <a:solidFill>
                <a:srgbClr val="000000"/>
              </a:solidFill>
              <a:effectLst/>
              <a:uFillTx/>
              <a:latin typeface="Noto Sans"/>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sldImg"/>
          </p:nvPr>
        </p:nvSpPr>
        <p:spPr>
          <a:xfrm>
            <a:off x="720000" y="900000"/>
            <a:ext cx="6120000" cy="3441600"/>
          </a:xfrm>
          <a:prstGeom prst="rect">
            <a:avLst/>
          </a:prstGeom>
          <a:ln w="0">
            <a:noFill/>
          </a:ln>
        </p:spPr>
      </p:sp>
      <p:sp>
        <p:nvSpPr>
          <p:cNvPr id="292"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It is not, “why change something that works”.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It is, “Does it still work for the problems we have today?”</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 are not stuck, because we are bad. </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 are stuck because we are very, very good at what worked before.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But good at what worked before is the definition of being obsolete.</a:t>
            </a:r>
            <a:endParaRPr lang="en-DK" sz="2000" b="0" u="none" strike="noStrike">
              <a:solidFill>
                <a:srgbClr val="000000"/>
              </a:solidFill>
              <a:effectLst/>
              <a:uFillTx/>
              <a:latin typeface="Noto Sans"/>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 name="PlaceHolder 1"/>
          <p:cNvSpPr>
            <a:spLocks noGrp="1"/>
          </p:cNvSpPr>
          <p:nvPr>
            <p:ph type="sldImg"/>
          </p:nvPr>
        </p:nvSpPr>
        <p:spPr>
          <a:xfrm>
            <a:off x="720000" y="900000"/>
            <a:ext cx="6120000" cy="3441600"/>
          </a:xfrm>
          <a:prstGeom prst="rect">
            <a:avLst/>
          </a:prstGeom>
          <a:ln w="0">
            <a:noFill/>
          </a:ln>
        </p:spPr>
      </p:sp>
      <p:sp>
        <p:nvSpPr>
          <p:cNvPr id="294"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So I have a challenge for you!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What is your one habit?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Go back to work next week, and ask the question; Is this still viable, is this still the right question or the right answer?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Challenge it, change it for a few weeks. It may work, it may not.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Old habits die hard – But they dont have to die violently.</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Thank you!</a:t>
            </a:r>
            <a:endParaRPr lang="en-DK" sz="2000" b="0" u="none" strike="noStrike">
              <a:solidFill>
                <a:srgbClr val="000000"/>
              </a:solidFill>
              <a:effectLst/>
              <a:uFillTx/>
              <a:latin typeface="Noto Sans"/>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PlaceHolder 1"/>
          <p:cNvSpPr>
            <a:spLocks noGrp="1"/>
          </p:cNvSpPr>
          <p:nvPr>
            <p:ph type="sldImg"/>
          </p:nvPr>
        </p:nvSpPr>
        <p:spPr>
          <a:xfrm>
            <a:off x="720000" y="900000"/>
            <a:ext cx="6120000" cy="3441600"/>
          </a:xfrm>
          <a:prstGeom prst="rect">
            <a:avLst/>
          </a:prstGeom>
          <a:ln w="0">
            <a:noFill/>
          </a:ln>
        </p:spPr>
      </p:sp>
      <p:sp>
        <p:nvSpPr>
          <p:cNvPr id="268"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So today, I want to talk about why temporary becomes permanent - and more importantly, how to actually fix it.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But first, let me tell you who I am:</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My name is Martin. I've been doing network engineering - specifically network automation - for about 11 years now. Starting as an apprentice</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 few wins along the way: In 2016 and 2017, together with my mentor, I was part of the first team to do proper dual-stack IPv4/IPv6 deployment.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Until recently the youngest one.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 got to ask the dumb questions;</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"Why do we do it this way?"</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"Has this always been the process?"</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 "Could we try something different?"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And what I observed was this: **We're really good at what worked before. Sometimes too good.**</a:t>
            </a:r>
            <a:endParaRPr lang="en-DK" sz="2000" b="0" u="none" strike="noStrike">
              <a:solidFill>
                <a:srgbClr val="000000"/>
              </a:solidFill>
              <a:effectLst/>
              <a:uFillTx/>
              <a:latin typeface="Noto Sans"/>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PlaceHolder 1"/>
          <p:cNvSpPr>
            <a:spLocks noGrp="1"/>
          </p:cNvSpPr>
          <p:nvPr>
            <p:ph type="sldImg"/>
          </p:nvPr>
        </p:nvSpPr>
        <p:spPr>
          <a:xfrm>
            <a:off x="720000" y="900000"/>
            <a:ext cx="6120000" cy="3441600"/>
          </a:xfrm>
          <a:prstGeom prst="rect">
            <a:avLst/>
          </a:prstGeom>
          <a:ln w="0">
            <a:noFill/>
          </a:ln>
        </p:spPr>
      </p:sp>
      <p:sp>
        <p:nvSpPr>
          <p:cNvPr id="270"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So what's the root cause? Why are we stuck?</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I've poked around, tried to change a few ways of working here and there, and I've been met with some familiar responses: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"If it ain't broken, don't fix it."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"Why change something that works?"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Valid questions! But here's what I've noticed:</a:t>
            </a:r>
            <a:endParaRPr lang="en-DK" sz="2000" b="0" u="none" strike="noStrike">
              <a:solidFill>
                <a:srgbClr val="000000"/>
              </a:solidFill>
              <a:effectLst/>
              <a:uFillTx/>
              <a:latin typeface="Noto Sans"/>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sldImg"/>
          </p:nvPr>
        </p:nvSpPr>
        <p:spPr>
          <a:xfrm>
            <a:off x="720000" y="900000"/>
            <a:ext cx="6120000" cy="3441600"/>
          </a:xfrm>
          <a:prstGeom prst="rect">
            <a:avLst/>
          </a:prstGeom>
          <a:ln w="0">
            <a:noFill/>
          </a:ln>
        </p:spPr>
      </p:sp>
      <p:sp>
        <p:nvSpPr>
          <p:cNvPr id="272"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Network automation via cli in 2014.</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Again in 2020, not asking if it was the right decision</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Tech moved, we didnt in our process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 was previously in a company where we changed our way of developing, introducing code reviews and branching development for OSS. I would say we got more transparency and fewer bugs into the stack.</a:t>
            </a:r>
            <a:endParaRPr lang="en-DK" sz="2000" b="0" u="none" strike="noStrike">
              <a:solidFill>
                <a:srgbClr val="000000"/>
              </a:solidFill>
              <a:effectLst/>
              <a:uFillTx/>
              <a:latin typeface="Noto Sans"/>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sldImg"/>
          </p:nvPr>
        </p:nvSpPr>
        <p:spPr>
          <a:xfrm>
            <a:off x="720000" y="900000"/>
            <a:ext cx="6120000" cy="3441600"/>
          </a:xfrm>
          <a:prstGeom prst="rect">
            <a:avLst/>
          </a:prstGeom>
          <a:ln w="0">
            <a:noFill/>
          </a:ln>
        </p:spPr>
      </p:sp>
      <p:sp>
        <p:nvSpPr>
          <p:cNvPr id="274"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Hate to make it about age, really.</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But when did you hire somebody under 30, or 25 into a network architect team, or OSS.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In reality it’s not about “evolving people internally” always, we sometimes need someone without the bagage of knowledge internally.</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Younger are not better, thats not what I am saying. But fresh perspectives are; People changing line of work, newly grads.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Else we all will learn the same way! This process, do it via cli, same conference, same vendor.</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 need to ask why!</a:t>
            </a:r>
            <a:endParaRPr lang="en-DK" sz="2000" b="0" u="none" strike="noStrike">
              <a:solidFill>
                <a:srgbClr val="000000"/>
              </a:solidFill>
              <a:effectLst/>
              <a:uFillTx/>
              <a:latin typeface="Noto Sans"/>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sldImg"/>
          </p:nvPr>
        </p:nvSpPr>
        <p:spPr>
          <a:xfrm>
            <a:off x="720000" y="900000"/>
            <a:ext cx="6120000" cy="3441600"/>
          </a:xfrm>
          <a:prstGeom prst="rect">
            <a:avLst/>
          </a:prstGeom>
          <a:ln w="0">
            <a:noFill/>
          </a:ln>
        </p:spPr>
      </p:sp>
      <p:sp>
        <p:nvSpPr>
          <p:cNvPr id="27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So I always come back to this question;</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Would the answer be the same today, as 5 or 10 years ago?’</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Let me give you some examples</a:t>
            </a:r>
            <a:endParaRPr lang="en-DK" sz="2000" b="0" u="none" strike="noStrike">
              <a:solidFill>
                <a:srgbClr val="000000"/>
              </a:solidFill>
              <a:effectLst/>
              <a:uFillTx/>
              <a:latin typeface="Noto Sans"/>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sldImg"/>
          </p:nvPr>
        </p:nvSpPr>
        <p:spPr>
          <a:xfrm>
            <a:off x="720000" y="900000"/>
            <a:ext cx="6120000" cy="3441600"/>
          </a:xfrm>
          <a:prstGeom prst="rect">
            <a:avLst/>
          </a:prstGeom>
          <a:ln w="0">
            <a:noFill/>
          </a:ln>
        </p:spPr>
      </p:sp>
      <p:sp>
        <p:nvSpPr>
          <p:cNvPr id="278"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Configuration templates in word, old habit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Deploy configuration manually, old habit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No code reviews, old habit.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sldImg"/>
          </p:nvPr>
        </p:nvSpPr>
        <p:spPr>
          <a:xfrm>
            <a:off x="720000" y="900000"/>
            <a:ext cx="6120000" cy="3441600"/>
          </a:xfrm>
          <a:prstGeom prst="rect">
            <a:avLst/>
          </a:prstGeom>
          <a:ln w="0">
            <a:noFill/>
          </a:ln>
        </p:spPr>
      </p:sp>
      <p:sp>
        <p:nvSpPr>
          <p:cNvPr id="280"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4g to 5g</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DSL to fiber</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Physical equipment, to Virtual Equipment</a:t>
            </a: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Barebone os applications – containers</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 didnt stick to “if 4g or dsl aint broken, dont upgrade to 5g or fiber”</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So why did we do that with our process, or with our ways of working?</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The reason why, is that we are really good at answering questions, but we’ve stopped asking if they are still the right questions</a:t>
            </a:r>
            <a:endParaRPr lang="en-DK" sz="2000" b="0" u="none" strike="noStrike">
              <a:solidFill>
                <a:srgbClr val="000000"/>
              </a:solidFill>
              <a:effectLst/>
              <a:uFillTx/>
              <a:latin typeface="Noto Sans"/>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PlaceHolder 1"/>
          <p:cNvSpPr>
            <a:spLocks noGrp="1"/>
          </p:cNvSpPr>
          <p:nvPr>
            <p:ph type="sldImg"/>
          </p:nvPr>
        </p:nvSpPr>
        <p:spPr>
          <a:xfrm>
            <a:off x="720000" y="900000"/>
            <a:ext cx="6120000" cy="3441600"/>
          </a:xfrm>
          <a:prstGeom prst="rect">
            <a:avLst/>
          </a:prstGeom>
          <a:ln w="0">
            <a:noFill/>
          </a:ln>
        </p:spPr>
      </p:sp>
      <p:sp>
        <p:nvSpPr>
          <p:cNvPr id="282"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lnSpc>
                <a:spcPct val="100000"/>
              </a:lnSpc>
              <a:buNone/>
              <a:tabLst>
                <a:tab algn="l" pos="0"/>
              </a:tabLst>
            </a:pPr>
            <a:r>
              <a:rPr lang="en-DK" sz="2000" b="0" u="none" strike="noStrike">
                <a:solidFill>
                  <a:srgbClr val="000000"/>
                </a:solidFill>
                <a:effectLst/>
                <a:uFillTx/>
                <a:latin typeface="Arial"/>
              </a:rPr>
              <a:t>If we dont modernize ourselves, our way of working, our way of thinking, we will become obsolete at some point.</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And no AI, wont replace us, this is not an AI talk. (I could do one, if you want ;-) )</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We will replace ourselves by being to good at what worked before, and staying there.</a:t>
            </a:r>
            <a:endParaRPr lang="en-DK" sz="2000" b="0" u="none" strike="noStrike">
              <a:solidFill>
                <a:srgbClr val="000000"/>
              </a:solidFill>
              <a:effectLst/>
              <a:uFillTx/>
              <a:latin typeface="Noto Sans"/>
            </a:endParaRPr>
          </a:p>
          <a:p>
            <a:pPr indent="0">
              <a:lnSpc>
                <a:spcPct val="100000"/>
              </a:lnSpc>
              <a:buNone/>
              <a:tabLst>
                <a:tab algn="l" pos="0"/>
              </a:tabLst>
            </a:pPr>
            <a:endParaRPr lang="en-DK" sz="2000" b="0" u="none" strike="noStrike">
              <a:solidFill>
                <a:srgbClr val="000000"/>
              </a:solidFill>
              <a:effectLst/>
              <a:uFillTx/>
              <a:latin typeface="Noto Sans"/>
            </a:endParaRPr>
          </a:p>
          <a:p>
            <a:pPr indent="0">
              <a:lnSpc>
                <a:spcPct val="100000"/>
              </a:lnSpc>
              <a:buNone/>
              <a:tabLst>
                <a:tab algn="l" pos="0"/>
              </a:tabLst>
            </a:pPr>
            <a:r>
              <a:rPr lang="en-DK" sz="2000" b="0" u="none" strike="noStrike">
                <a:solidFill>
                  <a:srgbClr val="000000"/>
                </a:solidFill>
                <a:effectLst/>
                <a:uFillTx/>
                <a:latin typeface="Arial"/>
              </a:rPr>
              <a:t>Because the truth is, sometimes beeing to good at the old ways is the biggest barrier to learning new ways.</a:t>
            </a:r>
            <a:endParaRPr lang="en-DK" sz="2000" b="0" u="none" strike="noStrike">
              <a:solidFill>
                <a:srgbClr val="000000"/>
              </a:solidFill>
              <a:effectLst/>
              <a:uFillTx/>
              <a:latin typeface="Noto Sans"/>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4.jpeg"/><Relationship Id="rId4" Type="http://schemas.openxmlformats.org/officeDocument/2006/relationships/image" Target="../media/image1.jpeg"/><Relationship Id="rId5" Type="http://schemas.openxmlformats.org/officeDocument/2006/relationships/image" Target="../media/image1.jpeg"/>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1.jpeg"/><Relationship Id="rId4" Type="http://schemas.openxmlformats.org/officeDocument/2006/relationships/image" Target="../media/image1.jpeg"/><Relationship Id="rId5" Type="http://schemas.openxmlformats.org/officeDocument/2006/relationships/image" Target="../media/image1.jpeg"/><Relationship Id="rId6" Type="http://schemas.openxmlformats.org/officeDocument/2006/relationships/image" Target="../media/image1.jpeg"/><Relationship Id="rId7" Type="http://schemas.openxmlformats.org/officeDocument/2006/relationships/image" Target="../media/image1.jpeg"/><Relationship Id="rId8" Type="http://schemas.openxmlformats.org/officeDocument/2006/relationships/image" Target="../media/image1.jpeg"/><Relationship Id="rId9" Type="http://schemas.openxmlformats.org/officeDocument/2006/relationships/image" Target="../media/image1.jpeg"/><Relationship Id="rId10" Type="http://schemas.openxmlformats.org/officeDocument/2006/relationships/image" Target="../media/image1.jpeg"/><Relationship Id="rId11" Type="http://schemas.openxmlformats.org/officeDocument/2006/relationships/image" Target="../media/image1.jpeg"/><Relationship Id="rId12" Type="http://schemas.openxmlformats.org/officeDocument/2006/relationships/image" Target="../media/image1.jpeg"/><Relationship Id="rId13" Type="http://schemas.openxmlformats.org/officeDocument/2006/relationships/image" Target="../media/image1.jpeg"/><Relationship Id="rId14" Type="http://schemas.openxmlformats.org/officeDocument/2006/relationships/image" Target="../media/image1.jpeg"/><Relationship Id="rId15" Type="http://schemas.openxmlformats.org/officeDocument/2006/relationships/image" Target="../media/image1.jpeg"/><Relationship Id="rId16" Type="http://schemas.openxmlformats.org/officeDocument/2006/relationships/image" Target="../media/image1.jpe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1.jpeg"/><Relationship Id="rId4" Type="http://schemas.openxmlformats.org/officeDocument/2006/relationships/image" Target="../media/image1.jpeg"/><Relationship Id="rId5" Type="http://schemas.openxmlformats.org/officeDocument/2006/relationships/image" Target="../media/image1.jpeg"/><Relationship Id="rId6" Type="http://schemas.openxmlformats.org/officeDocument/2006/relationships/image" Target="../media/image1.jpeg"/><Relationship Id="rId7" Type="http://schemas.openxmlformats.org/officeDocument/2006/relationships/image" Target="../media/image1.jpeg"/><Relationship Id="rId8" Type="http://schemas.openxmlformats.org/officeDocument/2006/relationships/image" Target="../media/image1.jpeg"/><Relationship Id="rId9" Type="http://schemas.openxmlformats.org/officeDocument/2006/relationships/image" Target="../media/image1.jpeg"/><Relationship Id="rId10" Type="http://schemas.openxmlformats.org/officeDocument/2006/relationships/image" Target="../media/image1.jpeg"/><Relationship Id="rId11" Type="http://schemas.openxmlformats.org/officeDocument/2006/relationships/image" Target="../media/image1.jpeg"/><Relationship Id="rId12" Type="http://schemas.openxmlformats.org/officeDocument/2006/relationships/image" Target="../media/image1.jpeg"/><Relationship Id="rId13" Type="http://schemas.openxmlformats.org/officeDocument/2006/relationships/image" Target="../media/image1.jpeg"/><Relationship Id="rId14" Type="http://schemas.openxmlformats.org/officeDocument/2006/relationships/image" Target="../media/image1.jpeg"/><Relationship Id="rId15" Type="http://schemas.openxmlformats.org/officeDocument/2006/relationships/image" Target="../media/image1.jpeg"/><Relationship Id="rId16" Type="http://schemas.openxmlformats.org/officeDocument/2006/relationships/image" Target="../media/image1.jpeg"/>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1.jpeg"/><Relationship Id="rId4" Type="http://schemas.openxmlformats.org/officeDocument/2006/relationships/image" Target="../media/image1.jpeg"/><Relationship Id="rId5" Type="http://schemas.openxmlformats.org/officeDocument/2006/relationships/image" Target="../media/image1.jpeg"/><Relationship Id="rId6" Type="http://schemas.openxmlformats.org/officeDocument/2006/relationships/image" Target="../media/image1.jpeg"/><Relationship Id="rId7" Type="http://schemas.openxmlformats.org/officeDocument/2006/relationships/image" Target="../media/image1.jpeg"/><Relationship Id="rId8" Type="http://schemas.openxmlformats.org/officeDocument/2006/relationships/image" Target="../media/image1.jpeg"/><Relationship Id="rId9" Type="http://schemas.openxmlformats.org/officeDocument/2006/relationships/image" Target="../media/image1.jpeg"/><Relationship Id="rId10" Type="http://schemas.openxmlformats.org/officeDocument/2006/relationships/image" Target="../media/image2.png"/><Relationship Id="rId11" Type="http://schemas.openxmlformats.org/officeDocument/2006/relationships/image" Target="../media/image3.sv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1.jpeg"/><Relationship Id="rId4" Type="http://schemas.openxmlformats.org/officeDocument/2006/relationships/image" Target="../media/image1.jpeg"/><Relationship Id="rId5" Type="http://schemas.openxmlformats.org/officeDocument/2006/relationships/image" Target="../media/image1.jpeg"/><Relationship Id="rId6" Type="http://schemas.openxmlformats.org/officeDocument/2006/relationships/image" Target="../media/image1.jpeg"/><Relationship Id="rId7" Type="http://schemas.openxmlformats.org/officeDocument/2006/relationships/image" Target="../media/image1.jpe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Grey-Elegant">
    <p:spTree>
      <p:nvGrpSpPr>
        <p:cNvPr id="1" name=""/>
        <p:cNvGrpSpPr/>
        <p:nvPr/>
      </p:nvGrpSpPr>
      <p:grpSpPr>
        <a:xfrm>
          <a:off x="0" y="0"/>
          <a:ext cx="0" cy="0"/>
          <a:chOff x="0" y="0"/>
          <a:chExt cx="0" cy="0"/>
        </a:xfrm>
      </p:grpSpPr>
      <p:sp>
        <p:nvSpPr>
          <p:cNvPr id="28" name="PlaceHolder 1"/>
          <p:cNvSpPr>
            <a:spLocks noGrp="1"/>
          </p:cNvSpPr>
          <p:nvPr>
            <p:ph type="title"/>
          </p:nvPr>
        </p:nvSpPr>
        <p:spPr>
          <a:xfrm>
            <a:off x="1260000" y="468000"/>
            <a:ext cx="8280000" cy="946440"/>
          </a:xfrm>
          <a:prstGeom prst="rect">
            <a:avLst/>
          </a:prstGeom>
          <a:noFill/>
          <a:ln w="0">
            <a:noFill/>
          </a:ln>
        </p:spPr>
        <p:txBody>
          <a:bodyPr lIns="0" rIns="0" tIns="0" bIns="0" anchor="ctr">
            <a:normAutofit/>
          </a:bodyPr>
          <a:p>
            <a:pPr indent="0" algn="ctr">
              <a:buNone/>
            </a:pPr>
            <a:endParaRPr lang="en-DK" sz="4400" b="1" u="wavyHeavy" strike="noStrike">
              <a:solidFill>
                <a:srgbClr val="000000"/>
              </a:solidFill>
              <a:effectLst/>
              <a:uFillTx/>
              <a:latin typeface="Noto Sans"/>
            </a:endParaRPr>
          </a:p>
        </p:txBody>
      </p:sp>
      <p:sp>
        <p:nvSpPr>
          <p:cNvPr id="29" name="PlaceHolder 2"/>
          <p:cNvSpPr>
            <a:spLocks noGrp="1"/>
          </p:cNvSpPr>
          <p:nvPr>
            <p:ph/>
          </p:nvPr>
        </p:nvSpPr>
        <p:spPr>
          <a:xfrm>
            <a:off x="1260000" y="1800000"/>
            <a:ext cx="8280000" cy="3288240"/>
          </a:xfrm>
          <a:prstGeom prst="rect">
            <a:avLst/>
          </a:prstGeom>
          <a:noFill/>
          <a:ln w="0">
            <a:noFill/>
          </a:ln>
        </p:spPr>
        <p:txBody>
          <a:bodyPr lIns="0" rIns="0" tIns="0" bIns="0" anchor="t">
            <a:normAutofit/>
          </a:bodyPr>
          <a:p>
            <a:pPr indent="0">
              <a:spcBef>
                <a:spcPts val="1417"/>
              </a:spcBef>
              <a:buNone/>
            </a:pPr>
            <a:endParaRPr lang="en-DK" sz="3200" b="0" u="none" strike="noStrike">
              <a:solidFill>
                <a:srgbClr val="000000"/>
              </a:solidFill>
              <a:effectLst/>
              <a:uFillTx/>
              <a:latin typeface="Noto Sans"/>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B87F361-3729-4763-9D5E-CCE5EE381BC5}" type="slidenum">
              <a:t>&lt;#&gt;</a:t>
            </a:fld>
          </a:p>
        </p:txBody>
      </p:sp>
      <p:sp>
        <p:nvSpPr>
          <p:cNvPr id="6" name="PlaceHolder 5"/>
          <p:cNvSpPr>
            <a:spLocks noGrp="1"/>
          </p:cNvSpPr>
          <p:nvPr>
            <p:ph type="dt" idx="1"/>
          </p:nvPr>
        </p:nvSpPr>
        <p:spPr/>
        <p:txBody>
          <a:bodyPr/>
          <a:p>
            <a:r>
              <a:rPr lang="en-D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ullet 2">
    <p:spTree>
      <p:nvGrpSpPr>
        <p:cNvPr id="1" name=""/>
        <p:cNvGrpSpPr/>
        <p:nvPr/>
      </p:nvGrpSpPr>
      <p:grpSpPr>
        <a:xfrm>
          <a:off x="0" y="0"/>
          <a:ext cx="0" cy="0"/>
          <a:chOff x="0" y="0"/>
          <a:chExt cx="0" cy="0"/>
        </a:xfrm>
      </p:grpSpPr>
      <p:sp>
        <p:nvSpPr>
          <p:cNvPr id="115" name=""/>
          <p:cNvSpPr/>
          <p:nvPr/>
        </p:nvSpPr>
        <p:spPr>
          <a:xfrm>
            <a:off x="6771960" y="130032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16" name=""/>
          <p:cNvSpPr/>
          <p:nvPr/>
        </p:nvSpPr>
        <p:spPr>
          <a:xfrm>
            <a:off x="5813280" y="385488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17" name=""/>
          <p:cNvSpPr/>
          <p:nvPr/>
        </p:nvSpPr>
        <p:spPr>
          <a:xfrm>
            <a:off x="7589520" y="256032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18" name=""/>
          <p:cNvSpPr/>
          <p:nvPr/>
        </p:nvSpPr>
        <p:spPr>
          <a:xfrm>
            <a:off x="3200400" y="73152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19" name=""/>
          <p:cNvSpPr/>
          <p:nvPr/>
        </p:nvSpPr>
        <p:spPr>
          <a:xfrm>
            <a:off x="1424160" y="348912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30" name=""/>
          <p:cNvSpPr/>
          <p:nvPr/>
        </p:nvSpPr>
        <p:spPr>
          <a:xfrm>
            <a:off x="700920" y="1900080"/>
            <a:ext cx="1402200" cy="1848960"/>
          </a:xfrm>
          <a:custGeom>
            <a:avLst/>
            <a:gdLst/>
            <a:ahLst/>
            <a:rect l="0" t="0" r="r" b="b"/>
            <a:pathLst>
              <a:path fill="none" w="3895" h="5136">
                <a:moveTo>
                  <a:pt x="339" y="0"/>
                </a:moveTo>
                <a:cubicBezTo>
                  <a:pt x="-931" y="2540"/>
                  <a:pt x="1609" y="5588"/>
                  <a:pt x="3895" y="508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31" name=""/>
          <p:cNvSpPr/>
          <p:nvPr/>
        </p:nvSpPr>
        <p:spPr>
          <a:xfrm>
            <a:off x="3931920" y="2011680"/>
            <a:ext cx="975960" cy="1371600"/>
          </a:xfrm>
          <a:custGeom>
            <a:avLst/>
            <a:gdLst/>
            <a:ahLst/>
            <a:rect l="0" t="0" r="r" b="b"/>
            <a:pathLst>
              <a:path fill="none" w="2711" h="3810">
                <a:moveTo>
                  <a:pt x="0" y="3810"/>
                </a:moveTo>
                <a:cubicBezTo>
                  <a:pt x="762" y="3048"/>
                  <a:pt x="1271" y="3556"/>
                  <a:pt x="1270" y="2795"/>
                </a:cubicBezTo>
                <a:cubicBezTo>
                  <a:pt x="1270" y="2032"/>
                  <a:pt x="3301" y="2286"/>
                  <a:pt x="2540" y="3048"/>
                </a:cubicBezTo>
                <a:cubicBezTo>
                  <a:pt x="1778" y="3810"/>
                  <a:pt x="1524" y="508"/>
                  <a:pt x="2540" y="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32" name=""/>
          <p:cNvSpPr/>
          <p:nvPr/>
        </p:nvSpPr>
        <p:spPr>
          <a:xfrm>
            <a:off x="7724880" y="2103120"/>
            <a:ext cx="779040" cy="1463040"/>
          </a:xfrm>
          <a:custGeom>
            <a:avLst/>
            <a:gdLst/>
            <a:ahLst/>
            <a:rect l="0" t="0" r="r" b="b"/>
            <a:pathLst>
              <a:path fill="none" w="2164" h="4064">
                <a:moveTo>
                  <a:pt x="132" y="4064"/>
                </a:moveTo>
                <a:cubicBezTo>
                  <a:pt x="-630" y="3301"/>
                  <a:pt x="2164" y="3555"/>
                  <a:pt x="2164" y="2794"/>
                </a:cubicBezTo>
                <a:cubicBezTo>
                  <a:pt x="2164" y="2032"/>
                  <a:pt x="-630" y="1778"/>
                  <a:pt x="132" y="2540"/>
                </a:cubicBezTo>
                <a:cubicBezTo>
                  <a:pt x="894" y="3302"/>
                  <a:pt x="1910" y="508"/>
                  <a:pt x="894" y="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23" name=""/>
          <p:cNvSpPr/>
          <p:nvPr/>
        </p:nvSpPr>
        <p:spPr>
          <a:xfrm>
            <a:off x="1424160" y="475488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24" name=""/>
          <p:cNvSpPr/>
          <p:nvPr/>
        </p:nvSpPr>
        <p:spPr>
          <a:xfrm>
            <a:off x="2887200" y="130032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33"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34"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35" name="PlaceHolder 3"/>
          <p:cNvSpPr>
            <a:spLocks noGrp="1"/>
          </p:cNvSpPr>
          <p:nvPr>
            <p:ph type="dt" idx="25"/>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36" name="PlaceHolder 4"/>
          <p:cNvSpPr>
            <a:spLocks noGrp="1"/>
          </p:cNvSpPr>
          <p:nvPr>
            <p:ph type="ftr" idx="26"/>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37" name="PlaceHolder 5"/>
          <p:cNvSpPr>
            <a:spLocks noGrp="1"/>
          </p:cNvSpPr>
          <p:nvPr>
            <p:ph type="sldNum" idx="27"/>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29CD9FBF-53E7-4A87-8BAB-1E6DC3E16449}"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Jigsaw">
    <p:spTree>
      <p:nvGrpSpPr>
        <p:cNvPr id="1" name=""/>
        <p:cNvGrpSpPr/>
        <p:nvPr/>
      </p:nvGrpSpPr>
      <p:grpSpPr>
        <a:xfrm>
          <a:off x="0" y="0"/>
          <a:ext cx="0" cy="0"/>
          <a:chOff x="0" y="0"/>
          <a:chExt cx="0" cy="0"/>
        </a:xfrm>
      </p:grpSpPr>
      <p:grpSp>
        <p:nvGrpSpPr>
          <p:cNvPr id="138" name=""/>
          <p:cNvGrpSpPr/>
          <p:nvPr/>
        </p:nvGrpSpPr>
        <p:grpSpPr>
          <a:xfrm>
            <a:off x="2982960" y="1548000"/>
            <a:ext cx="5982480" cy="3124800"/>
            <a:chOff x="2982960" y="1548000"/>
            <a:chExt cx="5982480" cy="3124800"/>
          </a:xfrm>
        </p:grpSpPr>
        <p:sp>
          <p:nvSpPr>
            <p:cNvPr id="139" name=""/>
            <p:cNvSpPr/>
            <p:nvPr/>
          </p:nvSpPr>
          <p:spPr>
            <a:xfrm>
              <a:off x="3570480" y="1888200"/>
              <a:ext cx="4927320" cy="2623320"/>
            </a:xfrm>
            <a:prstGeom prst="rect">
              <a:avLst/>
            </a:prstGeom>
            <a:solidFill>
              <a:srgbClr val="e9ecef"/>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40" name=""/>
            <p:cNvSpPr/>
            <p:nvPr/>
          </p:nvSpPr>
          <p:spPr>
            <a:xfrm>
              <a:off x="3763800" y="1585440"/>
              <a:ext cx="4927320" cy="2623320"/>
            </a:xfrm>
            <a:prstGeom prst="rect">
              <a:avLst/>
            </a:prstGeom>
            <a:noFill/>
            <a:ln w="18360">
              <a:solidFill>
                <a:srgbClr val="000000"/>
              </a:solidFill>
              <a:round/>
            </a:ln>
          </p:spPr>
          <p:style>
            <a:lnRef idx="0"/>
            <a:fillRef idx="0"/>
            <a:effectRef idx="0"/>
            <a:fontRef idx="minor"/>
          </p:style>
          <p:txBody>
            <a:bodyPr wrap="none" lIns="99000" rIns="99000" tIns="54000" bIns="54000" anchor="ctr">
              <a:noAutofit/>
            </a:bodyPr>
            <a:p>
              <a:endParaRPr lang="en-DK" sz="1800" b="0" u="none" strike="noStrike">
                <a:solidFill>
                  <a:srgbClr val="000000"/>
                </a:solidFill>
                <a:effectLst/>
                <a:uFillTx/>
                <a:latin typeface="Noto Sans"/>
              </a:endParaRPr>
            </a:p>
          </p:txBody>
        </p:sp>
        <p:sp>
          <p:nvSpPr>
            <p:cNvPr id="141" name=""/>
            <p:cNvSpPr txBox="1"/>
            <p:nvPr/>
          </p:nvSpPr>
          <p:spPr>
            <a:xfrm>
              <a:off x="3844800" y="1548000"/>
              <a:ext cx="1097280" cy="1272960"/>
            </a:xfrm>
            <a:prstGeom prst="rect">
              <a:avLst/>
            </a:prstGeom>
            <a:noFill/>
            <a:ln w="0">
              <a:noFill/>
            </a:ln>
          </p:spPr>
          <p:txBody>
            <a:bodyPr lIns="90000" rIns="90000" tIns="45000" bIns="45000" anchor="t">
              <a:spAutoFit/>
            </a:bodyPr>
            <a:p>
              <a:r>
                <a:rPr lang="en-DK" sz="8000" b="0" u="none" strike="noStrike">
                  <a:solidFill>
                    <a:srgbClr val="000000"/>
                  </a:solidFill>
                  <a:effectLst/>
                  <a:uFillTx/>
                  <a:latin typeface="Noto Sans"/>
                </a:rPr>
                <a:t>“</a:t>
              </a:r>
              <a:endParaRPr lang="en-DK" sz="8000" b="0" u="none" strike="noStrike">
                <a:solidFill>
                  <a:srgbClr val="000000"/>
                </a:solidFill>
                <a:effectLst/>
                <a:uFillTx/>
                <a:latin typeface="Noto Sans"/>
              </a:endParaRPr>
            </a:p>
          </p:txBody>
        </p:sp>
        <p:sp>
          <p:nvSpPr>
            <p:cNvPr id="142" name=""/>
            <p:cNvSpPr txBox="1"/>
            <p:nvPr/>
          </p:nvSpPr>
          <p:spPr>
            <a:xfrm>
              <a:off x="7868160" y="3399840"/>
              <a:ext cx="1097280" cy="1272960"/>
            </a:xfrm>
            <a:prstGeom prst="rect">
              <a:avLst/>
            </a:prstGeom>
            <a:noFill/>
            <a:ln w="0">
              <a:noFill/>
            </a:ln>
          </p:spPr>
          <p:txBody>
            <a:bodyPr lIns="90000" rIns="90000" tIns="45000" bIns="45000" anchor="t">
              <a:spAutoFit/>
            </a:bodyPr>
            <a:p>
              <a:r>
                <a:rPr lang="en-DK" sz="8000" b="0" u="none" strike="noStrike">
                  <a:solidFill>
                    <a:srgbClr val="000000"/>
                  </a:solidFill>
                  <a:effectLst/>
                  <a:uFillTx/>
                  <a:latin typeface="Noto Sans"/>
                </a:rPr>
                <a:t>”</a:t>
              </a:r>
              <a:endParaRPr lang="en-DK" sz="8000" b="0" u="none" strike="noStrike">
                <a:solidFill>
                  <a:srgbClr val="000000"/>
                </a:solidFill>
                <a:effectLst/>
                <a:uFillTx/>
                <a:latin typeface="Noto Sans"/>
              </a:endParaRPr>
            </a:p>
          </p:txBody>
        </p:sp>
        <p:sp>
          <p:nvSpPr>
            <p:cNvPr id="143" name=""/>
            <p:cNvSpPr/>
            <p:nvPr/>
          </p:nvSpPr>
          <p:spPr>
            <a:xfrm>
              <a:off x="2982960" y="4117320"/>
              <a:ext cx="1044720" cy="30276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grpSp>
        <p:nvGrpSpPr>
          <p:cNvPr id="144" name=""/>
          <p:cNvGrpSpPr/>
          <p:nvPr/>
        </p:nvGrpSpPr>
        <p:grpSpPr>
          <a:xfrm>
            <a:off x="-927000" y="-375120"/>
            <a:ext cx="3796200" cy="6389640"/>
            <a:chOff x="-927000" y="-375120"/>
            <a:chExt cx="3796200" cy="6389640"/>
          </a:xfrm>
        </p:grpSpPr>
        <p:sp>
          <p:nvSpPr>
            <p:cNvPr id="145" name=""/>
            <p:cNvSpPr/>
            <p:nvPr/>
          </p:nvSpPr>
          <p:spPr>
            <a:xfrm rot="5400000">
              <a:off x="459720" y="-22176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6c757d"/>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46" name=""/>
            <p:cNvSpPr/>
            <p:nvPr/>
          </p:nvSpPr>
          <p:spPr>
            <a:xfrm>
              <a:off x="1144440" y="-21312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blipFill rotWithShape="0">
              <a:blip r:embed="rId2"/>
              <a:srcRect/>
              <a:tile tx="0" ty="0" sx="74822" sy="74822" algn="ctr"/>
            </a:blipFill>
            <a:ln w="0">
              <a:solidFill>
                <a:srgbClr val="000000"/>
              </a:solidFill>
            </a:ln>
            <a:effectLst>
              <a:outerShdw dist="101823"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47" name=""/>
            <p:cNvSpPr/>
            <p:nvPr/>
          </p:nvSpPr>
          <p:spPr>
            <a:xfrm rot="5400000">
              <a:off x="-231480" y="45036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dee2e6"/>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48" name=""/>
            <p:cNvSpPr/>
            <p:nvPr/>
          </p:nvSpPr>
          <p:spPr>
            <a:xfrm>
              <a:off x="448200" y="45684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ced4da"/>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49" name=""/>
            <p:cNvSpPr/>
            <p:nvPr/>
          </p:nvSpPr>
          <p:spPr>
            <a:xfrm rot="5400000">
              <a:off x="438840" y="114084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blipFill rotWithShape="0">
              <a:blip r:embed="rId3"/>
              <a:srcRect/>
              <a:tile tx="0" ty="0" sx="74822" sy="74822" algn="ctr"/>
            </a:blip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0" name=""/>
            <p:cNvSpPr/>
            <p:nvPr/>
          </p:nvSpPr>
          <p:spPr>
            <a:xfrm>
              <a:off x="1124280" y="114948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ced4da"/>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1" name=""/>
            <p:cNvSpPr/>
            <p:nvPr/>
          </p:nvSpPr>
          <p:spPr>
            <a:xfrm>
              <a:off x="-927000" y="180936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blipFill rotWithShape="0">
              <a:blip r:embed="rId4"/>
              <a:srcRect/>
              <a:tile tx="0" ty="0" sx="74822" sy="74822" algn="ctr"/>
            </a:blipFill>
            <a:ln w="0">
              <a:solidFill>
                <a:srgbClr val="000000"/>
              </a:solidFill>
            </a:ln>
            <a:effectLst>
              <a:outerShdw dist="101823"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2" name=""/>
            <p:cNvSpPr/>
            <p:nvPr/>
          </p:nvSpPr>
          <p:spPr>
            <a:xfrm rot="5400000">
              <a:off x="-245520" y="181512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212529"/>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53" name=""/>
            <p:cNvSpPr/>
            <p:nvPr/>
          </p:nvSpPr>
          <p:spPr>
            <a:xfrm>
              <a:off x="430560" y="182448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6c757d"/>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54" name=""/>
            <p:cNvSpPr/>
            <p:nvPr/>
          </p:nvSpPr>
          <p:spPr>
            <a:xfrm rot="5400000">
              <a:off x="1113480" y="183348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343a40"/>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55" name=""/>
            <p:cNvSpPr/>
            <p:nvPr/>
          </p:nvSpPr>
          <p:spPr>
            <a:xfrm>
              <a:off x="1796040" y="183960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ced4da"/>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6" name=""/>
            <p:cNvSpPr/>
            <p:nvPr/>
          </p:nvSpPr>
          <p:spPr>
            <a:xfrm>
              <a:off x="-253440" y="249840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6c757d"/>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57" name=""/>
            <p:cNvSpPr/>
            <p:nvPr/>
          </p:nvSpPr>
          <p:spPr>
            <a:xfrm rot="5400000">
              <a:off x="421920" y="250812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dee2e6"/>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8" name=""/>
            <p:cNvSpPr/>
            <p:nvPr/>
          </p:nvSpPr>
          <p:spPr>
            <a:xfrm rot="5400000">
              <a:off x="-262800" y="318024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dee2e6"/>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59" name=""/>
            <p:cNvSpPr/>
            <p:nvPr/>
          </p:nvSpPr>
          <p:spPr>
            <a:xfrm>
              <a:off x="-271440" y="386244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blipFill rotWithShape="0">
              <a:blip r:embed="rId5"/>
              <a:srcRect/>
              <a:tile tx="0" ty="0" sx="74822" sy="74822" algn="ctr"/>
            </a:blipFill>
            <a:ln w="0">
              <a:solidFill>
                <a:srgbClr val="000000"/>
              </a:solidFill>
            </a:ln>
            <a:effectLst>
              <a:outerShdw dist="101823"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60" name=""/>
            <p:cNvSpPr/>
            <p:nvPr/>
          </p:nvSpPr>
          <p:spPr>
            <a:xfrm rot="5400000">
              <a:off x="409320" y="387216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e9ecef"/>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61" name=""/>
            <p:cNvSpPr/>
            <p:nvPr/>
          </p:nvSpPr>
          <p:spPr>
            <a:xfrm rot="5400000">
              <a:off x="-283320" y="454500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343a40"/>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62" name=""/>
            <p:cNvSpPr/>
            <p:nvPr/>
          </p:nvSpPr>
          <p:spPr>
            <a:xfrm>
              <a:off x="399600" y="455436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6c757d"/>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ffffff"/>
                </a:solidFill>
                <a:effectLst/>
                <a:uFillTx/>
                <a:latin typeface="Noto Sans"/>
              </a:endParaRPr>
            </a:p>
          </p:txBody>
        </p:sp>
        <p:sp>
          <p:nvSpPr>
            <p:cNvPr id="163" name=""/>
            <p:cNvSpPr/>
            <p:nvPr/>
          </p:nvSpPr>
          <p:spPr>
            <a:xfrm>
              <a:off x="-291240" y="522828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f8f9fa"/>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sp>
          <p:nvSpPr>
            <p:cNvPr id="164" name=""/>
            <p:cNvSpPr/>
            <p:nvPr/>
          </p:nvSpPr>
          <p:spPr>
            <a:xfrm>
              <a:off x="1070640" y="5248080"/>
              <a:ext cx="1073160" cy="766440"/>
            </a:xfrm>
            <a:custGeom>
              <a:avLst/>
              <a:gdLst>
                <a:gd name="textAreaLeft" fmla="*/ 278280 w 1073160"/>
                <a:gd name="textAreaRight" fmla="*/ 794880 w 1073160"/>
                <a:gd name="textAreaTop" fmla="*/ 258840 h 766440"/>
                <a:gd name="textAreaBottom" fmla="*/ 507600 h 766440"/>
                <a:gd name="GluePoint1X" fmla="*/ 10800 w 21600"/>
                <a:gd name="GluePoint1Y" fmla="*/ 0 h 21600"/>
                <a:gd name="GluePoint2X" fmla="*/ 0 w 21600"/>
                <a:gd name="GluePoint2Y" fmla="*/ 10800 h 21600"/>
                <a:gd name="GluePoint3X" fmla="*/ 10800 w 21600"/>
                <a:gd name="GluePoint3Y" fmla="*/ 21600 h 21600"/>
                <a:gd name="GluePoint4X" fmla="*/ 21600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3822" y="20239"/>
                  </a:moveTo>
                  <a:cubicBezTo>
                    <a:pt x="5451" y="20418"/>
                    <a:pt x="7281" y="21646"/>
                    <a:pt x="8714" y="20776"/>
                  </a:cubicBezTo>
                  <a:cubicBezTo>
                    <a:pt x="8865" y="20686"/>
                    <a:pt x="8964" y="20455"/>
                    <a:pt x="9019" y="20239"/>
                  </a:cubicBezTo>
                  <a:cubicBezTo>
                    <a:pt x="9071" y="20036"/>
                    <a:pt x="9053" y="19804"/>
                    <a:pt x="9019" y="19597"/>
                  </a:cubicBezTo>
                  <a:cubicBezTo>
                    <a:pt x="8966" y="19288"/>
                    <a:pt x="8781" y="19048"/>
                    <a:pt x="8714" y="18743"/>
                  </a:cubicBezTo>
                  <a:cubicBezTo>
                    <a:pt x="8601" y="18227"/>
                    <a:pt x="8526" y="17674"/>
                    <a:pt x="8560" y="17138"/>
                  </a:cubicBezTo>
                  <a:cubicBezTo>
                    <a:pt x="8584" y="16800"/>
                    <a:pt x="8662" y="16459"/>
                    <a:pt x="8790" y="16170"/>
                  </a:cubicBezTo>
                  <a:cubicBezTo>
                    <a:pt x="8923" y="15870"/>
                    <a:pt x="9117" y="15626"/>
                    <a:pt x="9326" y="15422"/>
                  </a:cubicBezTo>
                  <a:cubicBezTo>
                    <a:pt x="9578" y="15179"/>
                    <a:pt x="9865" y="14979"/>
                    <a:pt x="10164" y="14886"/>
                  </a:cubicBezTo>
                  <a:cubicBezTo>
                    <a:pt x="10338" y="14833"/>
                    <a:pt x="10527" y="14833"/>
                    <a:pt x="10701" y="14886"/>
                  </a:cubicBezTo>
                  <a:cubicBezTo>
                    <a:pt x="11112" y="15016"/>
                    <a:pt x="11507" y="15284"/>
                    <a:pt x="11846" y="15638"/>
                  </a:cubicBezTo>
                  <a:cubicBezTo>
                    <a:pt x="12122" y="15922"/>
                    <a:pt x="12397" y="16268"/>
                    <a:pt x="12534" y="16707"/>
                  </a:cubicBezTo>
                  <a:cubicBezTo>
                    <a:pt x="12687" y="17203"/>
                    <a:pt x="12716" y="17792"/>
                    <a:pt x="12641" y="18321"/>
                  </a:cubicBezTo>
                  <a:cubicBezTo>
                    <a:pt x="12586" y="18707"/>
                    <a:pt x="12368" y="19012"/>
                    <a:pt x="12246" y="19365"/>
                  </a:cubicBezTo>
                  <a:cubicBezTo>
                    <a:pt x="12151" y="19646"/>
                    <a:pt x="12009" y="19914"/>
                    <a:pt x="11983" y="20223"/>
                  </a:cubicBezTo>
                  <a:cubicBezTo>
                    <a:pt x="11962" y="20471"/>
                    <a:pt x="11930" y="20808"/>
                    <a:pt x="12070" y="20963"/>
                  </a:cubicBezTo>
                  <a:cubicBezTo>
                    <a:pt x="13488" y="22552"/>
                    <a:pt x="15695" y="20678"/>
                    <a:pt x="17507" y="20532"/>
                  </a:cubicBezTo>
                  <a:lnTo>
                    <a:pt x="17542" y="20524"/>
                  </a:lnTo>
                  <a:cubicBezTo>
                    <a:pt x="17438" y="17983"/>
                    <a:pt x="16101" y="14890"/>
                    <a:pt x="17235" y="12902"/>
                  </a:cubicBezTo>
                  <a:cubicBezTo>
                    <a:pt x="17345" y="12707"/>
                    <a:pt x="17586" y="12752"/>
                    <a:pt x="17762" y="12780"/>
                  </a:cubicBezTo>
                  <a:cubicBezTo>
                    <a:pt x="17983" y="12817"/>
                    <a:pt x="18174" y="13016"/>
                    <a:pt x="18374" y="13150"/>
                  </a:cubicBezTo>
                  <a:cubicBezTo>
                    <a:pt x="18627" y="13321"/>
                    <a:pt x="18844" y="13626"/>
                    <a:pt x="19120" y="13703"/>
                  </a:cubicBezTo>
                  <a:cubicBezTo>
                    <a:pt x="19497" y="13809"/>
                    <a:pt x="19917" y="13768"/>
                    <a:pt x="20271" y="13553"/>
                  </a:cubicBezTo>
                  <a:cubicBezTo>
                    <a:pt x="20584" y="13362"/>
                    <a:pt x="20831" y="12975"/>
                    <a:pt x="21034" y="12589"/>
                  </a:cubicBezTo>
                  <a:cubicBezTo>
                    <a:pt x="21286" y="12114"/>
                    <a:pt x="21477" y="11561"/>
                    <a:pt x="21570" y="10984"/>
                  </a:cubicBezTo>
                  <a:cubicBezTo>
                    <a:pt x="21608" y="10740"/>
                    <a:pt x="21608" y="10476"/>
                    <a:pt x="21570" y="10232"/>
                  </a:cubicBezTo>
                  <a:cubicBezTo>
                    <a:pt x="21504" y="9813"/>
                    <a:pt x="21361" y="9411"/>
                    <a:pt x="21187" y="9057"/>
                  </a:cubicBezTo>
                  <a:cubicBezTo>
                    <a:pt x="21042" y="8764"/>
                    <a:pt x="20868" y="8492"/>
                    <a:pt x="20654" y="8305"/>
                  </a:cubicBezTo>
                  <a:cubicBezTo>
                    <a:pt x="20448" y="8126"/>
                    <a:pt x="20204" y="8016"/>
                    <a:pt x="19964" y="7984"/>
                  </a:cubicBezTo>
                  <a:cubicBezTo>
                    <a:pt x="19581" y="7935"/>
                    <a:pt x="19186" y="8041"/>
                    <a:pt x="18818" y="8199"/>
                  </a:cubicBezTo>
                  <a:cubicBezTo>
                    <a:pt x="18601" y="8293"/>
                    <a:pt x="18429" y="8553"/>
                    <a:pt x="18209" y="8626"/>
                  </a:cubicBezTo>
                  <a:cubicBezTo>
                    <a:pt x="18061" y="8675"/>
                    <a:pt x="17896" y="8699"/>
                    <a:pt x="17751" y="8626"/>
                  </a:cubicBezTo>
                  <a:cubicBezTo>
                    <a:pt x="17597" y="8549"/>
                    <a:pt x="17432" y="8411"/>
                    <a:pt x="17368" y="8199"/>
                  </a:cubicBezTo>
                  <a:cubicBezTo>
                    <a:pt x="16747" y="6191"/>
                    <a:pt x="17623" y="3631"/>
                    <a:pt x="17751" y="1342"/>
                  </a:cubicBezTo>
                  <a:lnTo>
                    <a:pt x="17722" y="1358"/>
                  </a:lnTo>
                  <a:cubicBezTo>
                    <a:pt x="16089" y="1180"/>
                    <a:pt x="14262" y="-48"/>
                    <a:pt x="12829" y="822"/>
                  </a:cubicBezTo>
                  <a:cubicBezTo>
                    <a:pt x="12679" y="911"/>
                    <a:pt x="12580" y="1143"/>
                    <a:pt x="12525" y="1358"/>
                  </a:cubicBezTo>
                  <a:cubicBezTo>
                    <a:pt x="12473" y="1562"/>
                    <a:pt x="12490" y="1793"/>
                    <a:pt x="12525" y="2001"/>
                  </a:cubicBezTo>
                  <a:cubicBezTo>
                    <a:pt x="12577" y="2310"/>
                    <a:pt x="12763" y="2549"/>
                    <a:pt x="12829" y="2854"/>
                  </a:cubicBezTo>
                  <a:cubicBezTo>
                    <a:pt x="12942" y="3370"/>
                    <a:pt x="13018" y="3923"/>
                    <a:pt x="12983" y="4460"/>
                  </a:cubicBezTo>
                  <a:cubicBezTo>
                    <a:pt x="12960" y="4797"/>
                    <a:pt x="12882" y="5139"/>
                    <a:pt x="12754" y="5427"/>
                  </a:cubicBezTo>
                  <a:cubicBezTo>
                    <a:pt x="12621" y="5728"/>
                    <a:pt x="12426" y="5972"/>
                    <a:pt x="12217" y="6175"/>
                  </a:cubicBezTo>
                  <a:cubicBezTo>
                    <a:pt x="11965" y="6419"/>
                    <a:pt x="11678" y="6618"/>
                    <a:pt x="11379" y="6712"/>
                  </a:cubicBezTo>
                  <a:cubicBezTo>
                    <a:pt x="11205" y="6765"/>
                    <a:pt x="11017" y="6765"/>
                    <a:pt x="10843" y="6712"/>
                  </a:cubicBezTo>
                  <a:cubicBezTo>
                    <a:pt x="10431" y="6582"/>
                    <a:pt x="10037" y="6313"/>
                    <a:pt x="9697" y="5960"/>
                  </a:cubicBezTo>
                  <a:cubicBezTo>
                    <a:pt x="9422" y="5675"/>
                    <a:pt x="9146" y="5330"/>
                    <a:pt x="9010" y="4891"/>
                  </a:cubicBezTo>
                  <a:cubicBezTo>
                    <a:pt x="8856" y="4395"/>
                    <a:pt x="8827" y="3805"/>
                    <a:pt x="8903" y="3277"/>
                  </a:cubicBezTo>
                  <a:cubicBezTo>
                    <a:pt x="8958" y="2891"/>
                    <a:pt x="9175" y="2586"/>
                    <a:pt x="9297" y="2232"/>
                  </a:cubicBezTo>
                  <a:cubicBezTo>
                    <a:pt x="9393" y="1952"/>
                    <a:pt x="9535" y="1684"/>
                    <a:pt x="9561" y="1375"/>
                  </a:cubicBezTo>
                  <a:cubicBezTo>
                    <a:pt x="9581" y="1127"/>
                    <a:pt x="9613" y="789"/>
                    <a:pt x="9474" y="635"/>
                  </a:cubicBezTo>
                  <a:cubicBezTo>
                    <a:pt x="8056" y="-954"/>
                    <a:pt x="5849" y="924"/>
                    <a:pt x="4036" y="1066"/>
                  </a:cubicBezTo>
                  <a:lnTo>
                    <a:pt x="4057" y="1127"/>
                  </a:lnTo>
                  <a:cubicBezTo>
                    <a:pt x="4158" y="3667"/>
                    <a:pt x="5498" y="6760"/>
                    <a:pt x="4364" y="8748"/>
                  </a:cubicBezTo>
                  <a:cubicBezTo>
                    <a:pt x="4254" y="8943"/>
                    <a:pt x="4013" y="8899"/>
                    <a:pt x="3836" y="8870"/>
                  </a:cubicBezTo>
                  <a:cubicBezTo>
                    <a:pt x="3616" y="8833"/>
                    <a:pt x="3424" y="8634"/>
                    <a:pt x="3224" y="8500"/>
                  </a:cubicBezTo>
                  <a:cubicBezTo>
                    <a:pt x="2972" y="8329"/>
                    <a:pt x="2754" y="8025"/>
                    <a:pt x="2479" y="7947"/>
                  </a:cubicBezTo>
                  <a:cubicBezTo>
                    <a:pt x="2102" y="7842"/>
                    <a:pt x="1681" y="7882"/>
                    <a:pt x="1328" y="8098"/>
                  </a:cubicBezTo>
                  <a:cubicBezTo>
                    <a:pt x="1014" y="8289"/>
                    <a:pt x="768" y="8675"/>
                    <a:pt x="565" y="9061"/>
                  </a:cubicBezTo>
                  <a:cubicBezTo>
                    <a:pt x="312" y="9537"/>
                    <a:pt x="121" y="10089"/>
                    <a:pt x="28" y="10667"/>
                  </a:cubicBezTo>
                  <a:cubicBezTo>
                    <a:pt x="-9" y="10911"/>
                    <a:pt x="-9" y="11175"/>
                    <a:pt x="28" y="11419"/>
                  </a:cubicBezTo>
                  <a:cubicBezTo>
                    <a:pt x="95" y="11837"/>
                    <a:pt x="237" y="12240"/>
                    <a:pt x="411" y="12593"/>
                  </a:cubicBezTo>
                  <a:cubicBezTo>
                    <a:pt x="556" y="12886"/>
                    <a:pt x="730" y="13158"/>
                    <a:pt x="945" y="13345"/>
                  </a:cubicBezTo>
                  <a:cubicBezTo>
                    <a:pt x="1151" y="13524"/>
                    <a:pt x="1394" y="13634"/>
                    <a:pt x="1635" y="13666"/>
                  </a:cubicBezTo>
                  <a:cubicBezTo>
                    <a:pt x="2018" y="13715"/>
                    <a:pt x="2412" y="13610"/>
                    <a:pt x="2780" y="13451"/>
                  </a:cubicBezTo>
                  <a:cubicBezTo>
                    <a:pt x="2998" y="13358"/>
                    <a:pt x="3169" y="13097"/>
                    <a:pt x="3390" y="13024"/>
                  </a:cubicBezTo>
                  <a:cubicBezTo>
                    <a:pt x="3537" y="12975"/>
                    <a:pt x="3703" y="12951"/>
                    <a:pt x="3848" y="13024"/>
                  </a:cubicBezTo>
                  <a:cubicBezTo>
                    <a:pt x="4001" y="13101"/>
                    <a:pt x="4167" y="13240"/>
                    <a:pt x="4231" y="13451"/>
                  </a:cubicBezTo>
                  <a:cubicBezTo>
                    <a:pt x="4851" y="15459"/>
                    <a:pt x="3975" y="18024"/>
                    <a:pt x="3848" y="20308"/>
                  </a:cubicBezTo>
                  <a:lnTo>
                    <a:pt x="3822" y="20239"/>
                  </a:lnTo>
                  <a:close/>
                </a:path>
              </a:pathLst>
            </a:custGeom>
            <a:solidFill>
              <a:srgbClr val="ced4da"/>
            </a:solidFill>
            <a:ln w="0">
              <a:solidFill>
                <a:srgbClr val="000000"/>
              </a:solidFill>
            </a:ln>
            <a:effectLst>
              <a:outerShdw dist="103350" dir="2700000" rotWithShape="0">
                <a:srgbClr val="808080">
                  <a:alpha val="20000"/>
                </a:srgbClr>
              </a:outerShdw>
            </a:effectLst>
          </p:spPr>
          <p:style>
            <a:lnRef idx="0"/>
            <a:fillRef idx="0"/>
            <a:effectRef idx="0"/>
            <a:fontRef idx="minor"/>
          </p:style>
          <p:txBody>
            <a:bodyPr lIns="90000" rIns="90000" tIns="45000" bIns="45000" anchor="t">
              <a:noAutofit/>
            </a:bodyPr>
            <a:p>
              <a:endParaRPr lang="en-DK" sz="1800" b="0" u="none" strike="noStrike">
                <a:solidFill>
                  <a:srgbClr val="000000"/>
                </a:solidFill>
                <a:effectLst/>
                <a:uFillTx/>
                <a:latin typeface="Noto Sans"/>
              </a:endParaRPr>
            </a:p>
          </p:txBody>
        </p:sp>
      </p:grpSp>
      <p:sp>
        <p:nvSpPr>
          <p:cNvPr id="165" name=""/>
          <p:cNvSpPr/>
          <p:nvPr/>
        </p:nvSpPr>
        <p:spPr>
          <a:xfrm>
            <a:off x="8538120" y="3877200"/>
            <a:ext cx="975960" cy="1371600"/>
          </a:xfrm>
          <a:custGeom>
            <a:avLst/>
            <a:gdLst/>
            <a:ahLst/>
            <a:rect l="0" t="0" r="r" b="b"/>
            <a:pathLst>
              <a:path fill="none" w="2711" h="3810">
                <a:moveTo>
                  <a:pt x="0" y="3810"/>
                </a:moveTo>
                <a:cubicBezTo>
                  <a:pt x="762" y="3048"/>
                  <a:pt x="1271" y="3556"/>
                  <a:pt x="1270" y="2795"/>
                </a:cubicBezTo>
                <a:cubicBezTo>
                  <a:pt x="1270" y="2032"/>
                  <a:pt x="3301" y="2286"/>
                  <a:pt x="2540" y="3048"/>
                </a:cubicBezTo>
                <a:cubicBezTo>
                  <a:pt x="1778" y="3810"/>
                  <a:pt x="1524" y="508"/>
                  <a:pt x="2540" y="0"/>
                </a:cubicBezTo>
              </a:path>
            </a:pathLst>
          </a:custGeom>
          <a:ln w="36720">
            <a:solidFill>
              <a:srgbClr val="666666"/>
            </a:solidFill>
            <a:custDash>
              <a:ds d="600000" sp="300000"/>
            </a:custDash>
            <a:round/>
            <a:headEnd len="sm" type="oval" w="lg"/>
            <a:tailEnd len="sm" type="oval" w="lg"/>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66" name=""/>
          <p:cNvSpPr/>
          <p:nvPr/>
        </p:nvSpPr>
        <p:spPr>
          <a:xfrm>
            <a:off x="7372080" y="497448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67" name=""/>
          <p:cNvSpPr/>
          <p:nvPr/>
        </p:nvSpPr>
        <p:spPr>
          <a:xfrm>
            <a:off x="7868160" y="-329040"/>
            <a:ext cx="2011680" cy="201168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68" name="PlaceHolder 1"/>
          <p:cNvSpPr>
            <a:spLocks noGrp="1"/>
          </p:cNvSpPr>
          <p:nvPr>
            <p:ph type="title"/>
          </p:nvPr>
        </p:nvSpPr>
        <p:spPr>
          <a:xfrm>
            <a:off x="1800000" y="468000"/>
            <a:ext cx="7740000" cy="946440"/>
          </a:xfrm>
          <a:prstGeom prst="rect">
            <a:avLst/>
          </a:prstGeom>
          <a:noFill/>
          <a:ln w="0">
            <a:noFill/>
          </a:ln>
        </p:spPr>
        <p:txBody>
          <a:bodyPr lIns="0" rIns="0" tIns="0" bIns="0" anchor="ctr">
            <a:normAutofit fontScale="85000" lnSpcReduction="1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69" name="PlaceHolder 2"/>
          <p:cNvSpPr>
            <a:spLocks noGrp="1"/>
          </p:cNvSpPr>
          <p:nvPr>
            <p:ph type="body"/>
          </p:nvPr>
        </p:nvSpPr>
        <p:spPr>
          <a:xfrm>
            <a:off x="3924000" y="2160000"/>
            <a:ext cx="4572000" cy="1944000"/>
          </a:xfrm>
          <a:prstGeom prst="rect">
            <a:avLst/>
          </a:prstGeom>
          <a:noFill/>
          <a:ln w="0">
            <a:noFill/>
          </a:ln>
        </p:spPr>
        <p:txBody>
          <a:bodyPr lIns="0" rIns="0" tIns="0" bIns="0" anchor="t">
            <a:normAutofit fontScale="5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70" name="PlaceHolder 3"/>
          <p:cNvSpPr>
            <a:spLocks noGrp="1"/>
          </p:cNvSpPr>
          <p:nvPr>
            <p:ph type="dt" idx="28"/>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71" name="PlaceHolder 4"/>
          <p:cNvSpPr>
            <a:spLocks noGrp="1"/>
          </p:cNvSpPr>
          <p:nvPr>
            <p:ph type="ftr" idx="29"/>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72" name="PlaceHolder 5"/>
          <p:cNvSpPr>
            <a:spLocks noGrp="1"/>
          </p:cNvSpPr>
          <p:nvPr>
            <p:ph type="sldNum" idx="30"/>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9324EC8C-4E96-49E1-B7F2-32ACAFD902DB}"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ullet 3">
    <p:spTree>
      <p:nvGrpSpPr>
        <p:cNvPr id="1" name=""/>
        <p:cNvGrpSpPr/>
        <p:nvPr/>
      </p:nvGrpSpPr>
      <p:grpSpPr>
        <a:xfrm>
          <a:off x="0" y="0"/>
          <a:ext cx="0" cy="0"/>
          <a:chOff x="0" y="0"/>
          <a:chExt cx="0" cy="0"/>
        </a:xfrm>
      </p:grpSpPr>
      <p:sp>
        <p:nvSpPr>
          <p:cNvPr id="173" name=""/>
          <p:cNvSpPr/>
          <p:nvPr/>
        </p:nvSpPr>
        <p:spPr>
          <a:xfrm>
            <a:off x="8266320" y="411552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74" name=""/>
          <p:cNvSpPr/>
          <p:nvPr/>
        </p:nvSpPr>
        <p:spPr>
          <a:xfrm>
            <a:off x="7717680" y="-54828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grpSp>
        <p:nvGrpSpPr>
          <p:cNvPr id="175" name=""/>
          <p:cNvGrpSpPr/>
          <p:nvPr/>
        </p:nvGrpSpPr>
        <p:grpSpPr>
          <a:xfrm>
            <a:off x="-147240" y="69480"/>
            <a:ext cx="915480" cy="915480"/>
            <a:chOff x="-147240" y="69480"/>
            <a:chExt cx="915480" cy="915480"/>
          </a:xfrm>
        </p:grpSpPr>
        <p:sp>
          <p:nvSpPr>
            <p:cNvPr id="176" name=""/>
            <p:cNvSpPr/>
            <p:nvPr/>
          </p:nvSpPr>
          <p:spPr>
            <a:xfrm flipV="1" rot="5395800">
              <a:off x="219240" y="801000"/>
              <a:ext cx="182880" cy="182880"/>
            </a:xfrm>
            <a:prstGeom prst="ellipse">
              <a:avLst/>
            </a:prstGeom>
            <a:blipFill rotWithShape="0">
              <a:blip r:embed="rId2"/>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7" name=""/>
            <p:cNvSpPr/>
            <p:nvPr/>
          </p:nvSpPr>
          <p:spPr>
            <a:xfrm flipV="1" rot="5395800">
              <a:off x="218880" y="435240"/>
              <a:ext cx="182880" cy="182880"/>
            </a:xfrm>
            <a:prstGeom prst="ellipse">
              <a:avLst/>
            </a:prstGeom>
            <a:blipFill rotWithShape="0">
              <a:blip r:embed="rId3"/>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8" name=""/>
            <p:cNvSpPr/>
            <p:nvPr/>
          </p:nvSpPr>
          <p:spPr>
            <a:xfrm flipV="1" rot="5395800">
              <a:off x="218520" y="69840"/>
              <a:ext cx="182880" cy="182880"/>
            </a:xfrm>
            <a:prstGeom prst="ellipse">
              <a:avLst/>
            </a:prstGeom>
            <a:blipFill rotWithShape="0">
              <a:blip r:embed="rId4"/>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9" name=""/>
            <p:cNvSpPr/>
            <p:nvPr/>
          </p:nvSpPr>
          <p:spPr>
            <a:xfrm flipV="1" rot="5395800">
              <a:off x="584280" y="69120"/>
              <a:ext cx="182880" cy="182880"/>
            </a:xfrm>
            <a:prstGeom prst="ellipse">
              <a:avLst/>
            </a:prstGeom>
            <a:blipFill rotWithShape="0">
              <a:blip r:embed="rId5"/>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0" name=""/>
            <p:cNvSpPr/>
            <p:nvPr/>
          </p:nvSpPr>
          <p:spPr>
            <a:xfrm flipV="1" rot="5395800">
              <a:off x="584280" y="434880"/>
              <a:ext cx="182880" cy="182880"/>
            </a:xfrm>
            <a:prstGeom prst="ellipse">
              <a:avLst/>
            </a:prstGeom>
            <a:blipFill rotWithShape="0">
              <a:blip r:embed="rId6"/>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1" name=""/>
            <p:cNvSpPr/>
            <p:nvPr/>
          </p:nvSpPr>
          <p:spPr>
            <a:xfrm flipV="1" rot="5395800">
              <a:off x="585000" y="801000"/>
              <a:ext cx="182880" cy="182880"/>
            </a:xfrm>
            <a:prstGeom prst="ellipse">
              <a:avLst/>
            </a:prstGeom>
            <a:blipFill rotWithShape="0">
              <a:blip r:embed="rId7"/>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2" name=""/>
            <p:cNvSpPr/>
            <p:nvPr/>
          </p:nvSpPr>
          <p:spPr>
            <a:xfrm flipV="1" rot="5395800">
              <a:off x="-146160" y="801360"/>
              <a:ext cx="182880" cy="182880"/>
            </a:xfrm>
            <a:prstGeom prst="ellipse">
              <a:avLst/>
            </a:prstGeom>
            <a:blipFill rotWithShape="0">
              <a:blip r:embed="rId8"/>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3" name=""/>
            <p:cNvSpPr/>
            <p:nvPr/>
          </p:nvSpPr>
          <p:spPr>
            <a:xfrm flipV="1" rot="5395800">
              <a:off x="-146880" y="435960"/>
              <a:ext cx="182880" cy="182880"/>
            </a:xfrm>
            <a:prstGeom prst="ellipse">
              <a:avLst/>
            </a:prstGeom>
            <a:blipFill rotWithShape="0">
              <a:blip r:embed="rId9"/>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4" name=""/>
            <p:cNvSpPr/>
            <p:nvPr/>
          </p:nvSpPr>
          <p:spPr>
            <a:xfrm flipV="1" rot="5395800">
              <a:off x="-146880" y="69840"/>
              <a:ext cx="182880" cy="182880"/>
            </a:xfrm>
            <a:prstGeom prst="ellipse">
              <a:avLst/>
            </a:prstGeom>
            <a:blipFill rotWithShape="0">
              <a:blip r:embed="rId10"/>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grpSp>
        <p:nvGrpSpPr>
          <p:cNvPr id="185" name=""/>
          <p:cNvGrpSpPr/>
          <p:nvPr/>
        </p:nvGrpSpPr>
        <p:grpSpPr>
          <a:xfrm>
            <a:off x="9545040" y="4646160"/>
            <a:ext cx="549720" cy="915480"/>
            <a:chOff x="9545040" y="4646160"/>
            <a:chExt cx="549720" cy="915480"/>
          </a:xfrm>
        </p:grpSpPr>
        <p:sp>
          <p:nvSpPr>
            <p:cNvPr id="186" name=""/>
            <p:cNvSpPr/>
            <p:nvPr/>
          </p:nvSpPr>
          <p:spPr>
            <a:xfrm flipV="1" rot="5395800">
              <a:off x="9911520" y="5377320"/>
              <a:ext cx="182880" cy="182880"/>
            </a:xfrm>
            <a:prstGeom prst="ellipse">
              <a:avLst/>
            </a:prstGeom>
            <a:blipFill rotWithShape="0">
              <a:blip r:embed="rId11"/>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7" name=""/>
            <p:cNvSpPr/>
            <p:nvPr/>
          </p:nvSpPr>
          <p:spPr>
            <a:xfrm flipV="1" rot="5395800">
              <a:off x="9911160" y="5011920"/>
              <a:ext cx="182880" cy="182880"/>
            </a:xfrm>
            <a:prstGeom prst="ellipse">
              <a:avLst/>
            </a:prstGeom>
            <a:blipFill rotWithShape="0">
              <a:blip r:embed="rId12"/>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8" name=""/>
            <p:cNvSpPr/>
            <p:nvPr/>
          </p:nvSpPr>
          <p:spPr>
            <a:xfrm flipV="1" rot="5395800">
              <a:off x="9910440" y="4645800"/>
              <a:ext cx="182880" cy="182880"/>
            </a:xfrm>
            <a:prstGeom prst="ellipse">
              <a:avLst/>
            </a:prstGeom>
            <a:blipFill rotWithShape="0">
              <a:blip r:embed="rId13"/>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9" name=""/>
            <p:cNvSpPr/>
            <p:nvPr/>
          </p:nvSpPr>
          <p:spPr>
            <a:xfrm flipV="1" rot="5395800">
              <a:off x="9545400" y="5378040"/>
              <a:ext cx="182880" cy="182880"/>
            </a:xfrm>
            <a:prstGeom prst="ellipse">
              <a:avLst/>
            </a:prstGeom>
            <a:blipFill rotWithShape="0">
              <a:blip r:embed="rId14"/>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90" name=""/>
            <p:cNvSpPr/>
            <p:nvPr/>
          </p:nvSpPr>
          <p:spPr>
            <a:xfrm flipV="1" rot="5395800">
              <a:off x="9545400" y="5011920"/>
              <a:ext cx="182880" cy="182880"/>
            </a:xfrm>
            <a:prstGeom prst="ellipse">
              <a:avLst/>
            </a:prstGeom>
            <a:blipFill rotWithShape="0">
              <a:blip r:embed="rId15"/>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91" name=""/>
            <p:cNvSpPr/>
            <p:nvPr/>
          </p:nvSpPr>
          <p:spPr>
            <a:xfrm flipV="1" rot="5395800">
              <a:off x="9545040" y="4646160"/>
              <a:ext cx="182880" cy="182880"/>
            </a:xfrm>
            <a:prstGeom prst="ellipse">
              <a:avLst/>
            </a:prstGeom>
            <a:blipFill rotWithShape="0">
              <a:blip r:embed="rId16"/>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192" name=""/>
          <p:cNvSpPr/>
          <p:nvPr/>
        </p:nvSpPr>
        <p:spPr>
          <a:xfrm>
            <a:off x="-146160" y="310932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93"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94"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324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32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288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504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72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936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1152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95" name="PlaceHolder 3"/>
          <p:cNvSpPr>
            <a:spLocks noGrp="1"/>
          </p:cNvSpPr>
          <p:nvPr>
            <p:ph type="dt" idx="31"/>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96" name="PlaceHolder 4"/>
          <p:cNvSpPr>
            <a:spLocks noGrp="1"/>
          </p:cNvSpPr>
          <p:nvPr>
            <p:ph type="ftr" idx="32"/>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97" name="PlaceHolder 5"/>
          <p:cNvSpPr>
            <a:spLocks noGrp="1"/>
          </p:cNvSpPr>
          <p:nvPr>
            <p:ph type="sldNum" idx="33"/>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9DF33774-B405-401F-8C46-A374F017B7D2}"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Bullet 3">
    <p:spTree>
      <p:nvGrpSpPr>
        <p:cNvPr id="1" name=""/>
        <p:cNvGrpSpPr/>
        <p:nvPr/>
      </p:nvGrpSpPr>
      <p:grpSpPr>
        <a:xfrm>
          <a:off x="0" y="0"/>
          <a:ext cx="0" cy="0"/>
          <a:chOff x="0" y="0"/>
          <a:chExt cx="0" cy="0"/>
        </a:xfrm>
      </p:grpSpPr>
      <p:sp>
        <p:nvSpPr>
          <p:cNvPr id="173" name=""/>
          <p:cNvSpPr/>
          <p:nvPr/>
        </p:nvSpPr>
        <p:spPr>
          <a:xfrm>
            <a:off x="8266320" y="411552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74" name=""/>
          <p:cNvSpPr/>
          <p:nvPr/>
        </p:nvSpPr>
        <p:spPr>
          <a:xfrm>
            <a:off x="7717680" y="-54828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grpSp>
        <p:nvGrpSpPr>
          <p:cNvPr id="198" name=""/>
          <p:cNvGrpSpPr/>
          <p:nvPr/>
        </p:nvGrpSpPr>
        <p:grpSpPr>
          <a:xfrm>
            <a:off x="-147240" y="69480"/>
            <a:ext cx="915480" cy="915480"/>
            <a:chOff x="-147240" y="69480"/>
            <a:chExt cx="915480" cy="915480"/>
          </a:xfrm>
        </p:grpSpPr>
        <p:sp>
          <p:nvSpPr>
            <p:cNvPr id="176" name=""/>
            <p:cNvSpPr/>
            <p:nvPr/>
          </p:nvSpPr>
          <p:spPr>
            <a:xfrm flipV="1" rot="5395800">
              <a:off x="219240" y="801000"/>
              <a:ext cx="182880" cy="182880"/>
            </a:xfrm>
            <a:prstGeom prst="ellipse">
              <a:avLst/>
            </a:prstGeom>
            <a:blipFill rotWithShape="0">
              <a:blip r:embed="rId2"/>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7" name=""/>
            <p:cNvSpPr/>
            <p:nvPr/>
          </p:nvSpPr>
          <p:spPr>
            <a:xfrm flipV="1" rot="5395800">
              <a:off x="218880" y="435240"/>
              <a:ext cx="182880" cy="182880"/>
            </a:xfrm>
            <a:prstGeom prst="ellipse">
              <a:avLst/>
            </a:prstGeom>
            <a:blipFill rotWithShape="0">
              <a:blip r:embed="rId3"/>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8" name=""/>
            <p:cNvSpPr/>
            <p:nvPr/>
          </p:nvSpPr>
          <p:spPr>
            <a:xfrm flipV="1" rot="5395800">
              <a:off x="218520" y="69840"/>
              <a:ext cx="182880" cy="182880"/>
            </a:xfrm>
            <a:prstGeom prst="ellipse">
              <a:avLst/>
            </a:prstGeom>
            <a:blipFill rotWithShape="0">
              <a:blip r:embed="rId4"/>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9" name=""/>
            <p:cNvSpPr/>
            <p:nvPr/>
          </p:nvSpPr>
          <p:spPr>
            <a:xfrm flipV="1" rot="5395800">
              <a:off x="584280" y="69120"/>
              <a:ext cx="182880" cy="182880"/>
            </a:xfrm>
            <a:prstGeom prst="ellipse">
              <a:avLst/>
            </a:prstGeom>
            <a:blipFill rotWithShape="0">
              <a:blip r:embed="rId5"/>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0" name=""/>
            <p:cNvSpPr/>
            <p:nvPr/>
          </p:nvSpPr>
          <p:spPr>
            <a:xfrm flipV="1" rot="5395800">
              <a:off x="584280" y="434880"/>
              <a:ext cx="182880" cy="182880"/>
            </a:xfrm>
            <a:prstGeom prst="ellipse">
              <a:avLst/>
            </a:prstGeom>
            <a:blipFill rotWithShape="0">
              <a:blip r:embed="rId6"/>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1" name=""/>
            <p:cNvSpPr/>
            <p:nvPr/>
          </p:nvSpPr>
          <p:spPr>
            <a:xfrm flipV="1" rot="5395800">
              <a:off x="585000" y="801000"/>
              <a:ext cx="182880" cy="182880"/>
            </a:xfrm>
            <a:prstGeom prst="ellipse">
              <a:avLst/>
            </a:prstGeom>
            <a:blipFill rotWithShape="0">
              <a:blip r:embed="rId7"/>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2" name=""/>
            <p:cNvSpPr/>
            <p:nvPr/>
          </p:nvSpPr>
          <p:spPr>
            <a:xfrm flipV="1" rot="5395800">
              <a:off x="-146160" y="801360"/>
              <a:ext cx="182880" cy="182880"/>
            </a:xfrm>
            <a:prstGeom prst="ellipse">
              <a:avLst/>
            </a:prstGeom>
            <a:blipFill rotWithShape="0">
              <a:blip r:embed="rId8"/>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3" name=""/>
            <p:cNvSpPr/>
            <p:nvPr/>
          </p:nvSpPr>
          <p:spPr>
            <a:xfrm flipV="1" rot="5395800">
              <a:off x="-146880" y="435960"/>
              <a:ext cx="182880" cy="182880"/>
            </a:xfrm>
            <a:prstGeom prst="ellipse">
              <a:avLst/>
            </a:prstGeom>
            <a:blipFill rotWithShape="0">
              <a:blip r:embed="rId9"/>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4" name=""/>
            <p:cNvSpPr/>
            <p:nvPr/>
          </p:nvSpPr>
          <p:spPr>
            <a:xfrm flipV="1" rot="5395800">
              <a:off x="-146880" y="69840"/>
              <a:ext cx="182880" cy="182880"/>
            </a:xfrm>
            <a:prstGeom prst="ellipse">
              <a:avLst/>
            </a:prstGeom>
            <a:blipFill rotWithShape="0">
              <a:blip r:embed="rId10"/>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grpSp>
        <p:nvGrpSpPr>
          <p:cNvPr id="199" name=""/>
          <p:cNvGrpSpPr/>
          <p:nvPr/>
        </p:nvGrpSpPr>
        <p:grpSpPr>
          <a:xfrm>
            <a:off x="9545040" y="4646160"/>
            <a:ext cx="549720" cy="915480"/>
            <a:chOff x="9545040" y="4646160"/>
            <a:chExt cx="549720" cy="915480"/>
          </a:xfrm>
        </p:grpSpPr>
        <p:sp>
          <p:nvSpPr>
            <p:cNvPr id="186" name=""/>
            <p:cNvSpPr/>
            <p:nvPr/>
          </p:nvSpPr>
          <p:spPr>
            <a:xfrm flipV="1" rot="5395800">
              <a:off x="9911520" y="5377320"/>
              <a:ext cx="182880" cy="182880"/>
            </a:xfrm>
            <a:prstGeom prst="ellipse">
              <a:avLst/>
            </a:prstGeom>
            <a:blipFill rotWithShape="0">
              <a:blip r:embed="rId11"/>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7" name=""/>
            <p:cNvSpPr/>
            <p:nvPr/>
          </p:nvSpPr>
          <p:spPr>
            <a:xfrm flipV="1" rot="5395800">
              <a:off x="9911160" y="5011920"/>
              <a:ext cx="182880" cy="182880"/>
            </a:xfrm>
            <a:prstGeom prst="ellipse">
              <a:avLst/>
            </a:prstGeom>
            <a:blipFill rotWithShape="0">
              <a:blip r:embed="rId12"/>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8" name=""/>
            <p:cNvSpPr/>
            <p:nvPr/>
          </p:nvSpPr>
          <p:spPr>
            <a:xfrm flipV="1" rot="5395800">
              <a:off x="9910440" y="4645800"/>
              <a:ext cx="182880" cy="182880"/>
            </a:xfrm>
            <a:prstGeom prst="ellipse">
              <a:avLst/>
            </a:prstGeom>
            <a:blipFill rotWithShape="0">
              <a:blip r:embed="rId13"/>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89" name=""/>
            <p:cNvSpPr/>
            <p:nvPr/>
          </p:nvSpPr>
          <p:spPr>
            <a:xfrm flipV="1" rot="5395800">
              <a:off x="9545400" y="5378040"/>
              <a:ext cx="182880" cy="182880"/>
            </a:xfrm>
            <a:prstGeom prst="ellipse">
              <a:avLst/>
            </a:prstGeom>
            <a:blipFill rotWithShape="0">
              <a:blip r:embed="rId14"/>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90" name=""/>
            <p:cNvSpPr/>
            <p:nvPr/>
          </p:nvSpPr>
          <p:spPr>
            <a:xfrm flipV="1" rot="5395800">
              <a:off x="9545400" y="5011920"/>
              <a:ext cx="182880" cy="182880"/>
            </a:xfrm>
            <a:prstGeom prst="ellipse">
              <a:avLst/>
            </a:prstGeom>
            <a:blipFill rotWithShape="0">
              <a:blip r:embed="rId15"/>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91" name=""/>
            <p:cNvSpPr/>
            <p:nvPr/>
          </p:nvSpPr>
          <p:spPr>
            <a:xfrm flipV="1" rot="5395800">
              <a:off x="9545040" y="4646160"/>
              <a:ext cx="182880" cy="182880"/>
            </a:xfrm>
            <a:prstGeom prst="ellipse">
              <a:avLst/>
            </a:prstGeom>
            <a:blipFill rotWithShape="0">
              <a:blip r:embed="rId16"/>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192" name=""/>
          <p:cNvSpPr/>
          <p:nvPr/>
        </p:nvSpPr>
        <p:spPr>
          <a:xfrm>
            <a:off x="-146160" y="3109320"/>
            <a:ext cx="1920240" cy="19202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00"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201"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324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32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288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504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72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936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1152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202" name="PlaceHolder 3"/>
          <p:cNvSpPr>
            <a:spLocks noGrp="1"/>
          </p:cNvSpPr>
          <p:nvPr>
            <p:ph type="dt" idx="34"/>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203" name="PlaceHolder 4"/>
          <p:cNvSpPr>
            <a:spLocks noGrp="1"/>
          </p:cNvSpPr>
          <p:nvPr>
            <p:ph type="ftr" idx="35"/>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204" name="PlaceHolder 5"/>
          <p:cNvSpPr>
            <a:spLocks noGrp="1"/>
          </p:cNvSpPr>
          <p:nvPr>
            <p:ph type="sldNum" idx="36"/>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EDFF3C20-0A44-45A5-8CE9-D6B9DCFC0CCD}"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Image">
    <p:spTree>
      <p:nvGrpSpPr>
        <p:cNvPr id="1" name=""/>
        <p:cNvGrpSpPr/>
        <p:nvPr/>
      </p:nvGrpSpPr>
      <p:grpSpPr>
        <a:xfrm>
          <a:off x="0" y="0"/>
          <a:ext cx="0" cy="0"/>
          <a:chOff x="0" y="0"/>
          <a:chExt cx="0" cy="0"/>
        </a:xfrm>
      </p:grpSpPr>
      <p:sp>
        <p:nvSpPr>
          <p:cNvPr id="205" name=""/>
          <p:cNvSpPr/>
          <p:nvPr/>
        </p:nvSpPr>
        <p:spPr>
          <a:xfrm rot="18876000">
            <a:off x="8646120" y="-405720"/>
            <a:ext cx="2895480" cy="2895480"/>
          </a:xfrm>
          <a:prstGeom prst="rect">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206" name=""/>
          <p:cNvSpPr/>
          <p:nvPr/>
        </p:nvSpPr>
        <p:spPr>
          <a:xfrm rot="18876000">
            <a:off x="8666280" y="3983040"/>
            <a:ext cx="2895480" cy="2895480"/>
          </a:xfrm>
          <a:prstGeom prst="rect">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207" name=""/>
          <p:cNvSpPr/>
          <p:nvPr/>
        </p:nvSpPr>
        <p:spPr>
          <a:xfrm rot="18964800">
            <a:off x="994320" y="5915880"/>
            <a:ext cx="2588760" cy="731520"/>
          </a:xfrm>
          <a:prstGeom prst="rect">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08" name=""/>
          <p:cNvSpPr/>
          <p:nvPr/>
        </p:nvSpPr>
        <p:spPr>
          <a:xfrm rot="18964800">
            <a:off x="-1296720" y="5513760"/>
            <a:ext cx="2588760" cy="731520"/>
          </a:xfrm>
          <a:prstGeom prst="rect">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09" name=""/>
          <p:cNvSpPr/>
          <p:nvPr/>
        </p:nvSpPr>
        <p:spPr>
          <a:xfrm rot="18964800">
            <a:off x="3682080" y="339480"/>
            <a:ext cx="3457800" cy="922320"/>
          </a:xfrm>
          <a:prstGeom prst="rect">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10" name=""/>
          <p:cNvSpPr/>
          <p:nvPr/>
        </p:nvSpPr>
        <p:spPr>
          <a:xfrm rot="18964800">
            <a:off x="1446120" y="-758520"/>
            <a:ext cx="2588760" cy="731520"/>
          </a:xfrm>
          <a:prstGeom prst="rect">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11" name=""/>
          <p:cNvSpPr/>
          <p:nvPr/>
        </p:nvSpPr>
        <p:spPr>
          <a:xfrm rot="18964800">
            <a:off x="-727200" y="3295080"/>
            <a:ext cx="2588760" cy="513000"/>
          </a:xfrm>
          <a:prstGeom prst="rect">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212"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213"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214" name="PlaceHolder 3"/>
          <p:cNvSpPr>
            <a:spLocks noGrp="1"/>
          </p:cNvSpPr>
          <p:nvPr>
            <p:ph type="dt" idx="37"/>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215" name="PlaceHolder 4"/>
          <p:cNvSpPr>
            <a:spLocks noGrp="1"/>
          </p:cNvSpPr>
          <p:nvPr>
            <p:ph type="ftr" idx="38"/>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216" name="PlaceHolder 5"/>
          <p:cNvSpPr>
            <a:spLocks noGrp="1"/>
          </p:cNvSpPr>
          <p:nvPr>
            <p:ph type="sldNum" idx="39"/>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FBD4D192-BAF2-441F-B329-9CDF64AF705D}"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Grey-Elegant">
    <p:spTree>
      <p:nvGrpSpPr>
        <p:cNvPr id="1" name=""/>
        <p:cNvGrpSpPr/>
        <p:nvPr/>
      </p:nvGrpSpPr>
      <p:grpSpPr>
        <a:xfrm>
          <a:off x="0" y="0"/>
          <a:ext cx="0" cy="0"/>
          <a:chOff x="0" y="0"/>
          <a:chExt cx="0" cy="0"/>
        </a:xfrm>
      </p:grpSpPr>
      <p:sp>
        <p:nvSpPr>
          <p:cNvPr id="30" name="PlaceHolder 1"/>
          <p:cNvSpPr>
            <a:spLocks noGrp="1"/>
          </p:cNvSpPr>
          <p:nvPr>
            <p:ph type="title"/>
          </p:nvPr>
        </p:nvSpPr>
        <p:spPr>
          <a:xfrm>
            <a:off x="1260000" y="468000"/>
            <a:ext cx="8280000" cy="946440"/>
          </a:xfrm>
          <a:prstGeom prst="rect">
            <a:avLst/>
          </a:prstGeom>
          <a:noFill/>
          <a:ln w="0">
            <a:noFill/>
          </a:ln>
        </p:spPr>
        <p:txBody>
          <a:bodyPr lIns="0" rIns="0" tIns="0" bIns="0" anchor="ctr">
            <a:normAutofit/>
          </a:bodyPr>
          <a:p>
            <a:pPr indent="0" algn="ctr">
              <a:buNone/>
            </a:pPr>
            <a:endParaRPr lang="en-DK" sz="4400" b="1" u="wavyHeavy" strike="noStrike">
              <a:solidFill>
                <a:srgbClr val="000000"/>
              </a:solidFill>
              <a:effectLst/>
              <a:uFillTx/>
              <a:latin typeface="Noto Sans"/>
            </a:endParaRPr>
          </a:p>
        </p:txBody>
      </p:sp>
      <p:sp>
        <p:nvSpPr>
          <p:cNvPr id="31" name="PlaceHolder 2"/>
          <p:cNvSpPr>
            <a:spLocks noGrp="1"/>
          </p:cNvSpPr>
          <p:nvPr>
            <p:ph type="subTitle"/>
          </p:nvPr>
        </p:nvSpPr>
        <p:spPr>
          <a:xfrm>
            <a:off x="1260000" y="1800000"/>
            <a:ext cx="8280000" cy="3288240"/>
          </a:xfrm>
          <a:prstGeom prst="rect">
            <a:avLst/>
          </a:prstGeom>
          <a:noFill/>
          <a:ln w="0">
            <a:noFill/>
          </a:ln>
        </p:spPr>
        <p:txBody>
          <a:bodyPr lIns="0" rIns="0" tIns="0" bIns="0" anchor="ctr">
            <a:spAutoFit/>
          </a:bodyPr>
          <a:p>
            <a:pPr indent="0" algn="ctr">
              <a:buNone/>
            </a:pPr>
            <a:endParaRPr lang="en-DK" sz="3200" b="0" u="none" strike="noStrike">
              <a:solidFill>
                <a:srgbClr val="000000"/>
              </a:solidFill>
              <a:effectLst/>
              <a:uFillTx/>
              <a:latin typeface="Noto Sans"/>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767A7C4-29FE-4049-BEB9-5A974145A273}" type="slidenum">
              <a:t>&lt;#&gt;</a:t>
            </a:fld>
          </a:p>
        </p:txBody>
      </p:sp>
      <p:sp>
        <p:nvSpPr>
          <p:cNvPr id="6" name="PlaceHolder 5"/>
          <p:cNvSpPr>
            <a:spLocks noGrp="1"/>
          </p:cNvSpPr>
          <p:nvPr>
            <p:ph type="dt" idx="1"/>
          </p:nvPr>
        </p:nvSpPr>
        <p:spPr/>
        <p:txBody>
          <a:bodyPr/>
          <a:p>
            <a:r>
              <a:rPr lang="en-D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able of Content">
    <p:spTree>
      <p:nvGrpSpPr>
        <p:cNvPr id="1" name=""/>
        <p:cNvGrpSpPr/>
        <p:nvPr/>
      </p:nvGrpSpPr>
      <p:grpSpPr>
        <a:xfrm>
          <a:off x="0" y="0"/>
          <a:ext cx="0" cy="0"/>
          <a:chOff x="0" y="0"/>
          <a:chExt cx="0" cy="0"/>
        </a:xfrm>
      </p:grpSpPr>
      <p:grpSp>
        <p:nvGrpSpPr>
          <p:cNvPr id="32" name=""/>
          <p:cNvGrpSpPr/>
          <p:nvPr/>
        </p:nvGrpSpPr>
        <p:grpSpPr>
          <a:xfrm>
            <a:off x="8540280" y="5065920"/>
            <a:ext cx="1280160" cy="548640"/>
            <a:chOff x="8540280" y="5065920"/>
            <a:chExt cx="1280160" cy="548640"/>
          </a:xfrm>
        </p:grpSpPr>
        <p:sp>
          <p:nvSpPr>
            <p:cNvPr id="33" name=""/>
            <p:cNvSpPr/>
            <p:nvPr/>
          </p:nvSpPr>
          <p:spPr>
            <a:xfrm flipV="1" rot="21598800">
              <a:off x="9637560" y="5431680"/>
              <a:ext cx="182880" cy="182880"/>
            </a:xfrm>
            <a:prstGeom prst="ellipse">
              <a:avLst/>
            </a:prstGeom>
            <a:blipFill rotWithShape="0">
              <a:blip r:embed="rId2"/>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4" name=""/>
            <p:cNvSpPr/>
            <p:nvPr/>
          </p:nvSpPr>
          <p:spPr>
            <a:xfrm flipV="1" rot="21598800">
              <a:off x="9271800" y="5431680"/>
              <a:ext cx="182880" cy="182880"/>
            </a:xfrm>
            <a:prstGeom prst="ellipse">
              <a:avLst/>
            </a:prstGeom>
            <a:blipFill rotWithShape="0">
              <a:blip r:embed="rId3"/>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5" name=""/>
            <p:cNvSpPr/>
            <p:nvPr/>
          </p:nvSpPr>
          <p:spPr>
            <a:xfrm flipV="1" rot="21598800">
              <a:off x="8906400" y="5431680"/>
              <a:ext cx="182880" cy="182880"/>
            </a:xfrm>
            <a:prstGeom prst="ellipse">
              <a:avLst/>
            </a:prstGeom>
            <a:blipFill rotWithShape="0">
              <a:blip r:embed="rId4"/>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6" name=""/>
            <p:cNvSpPr/>
            <p:nvPr/>
          </p:nvSpPr>
          <p:spPr>
            <a:xfrm flipV="1" rot="21598800">
              <a:off x="8540280" y="5431680"/>
              <a:ext cx="182880" cy="182880"/>
            </a:xfrm>
            <a:prstGeom prst="ellipse">
              <a:avLst/>
            </a:prstGeom>
            <a:blipFill rotWithShape="0">
              <a:blip r:embed="rId5"/>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7" name=""/>
            <p:cNvSpPr/>
            <p:nvPr/>
          </p:nvSpPr>
          <p:spPr>
            <a:xfrm flipV="1" rot="21598800">
              <a:off x="8540280" y="5065920"/>
              <a:ext cx="182880" cy="182880"/>
            </a:xfrm>
            <a:prstGeom prst="ellipse">
              <a:avLst/>
            </a:prstGeom>
            <a:blipFill rotWithShape="0">
              <a:blip r:embed="rId6"/>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8" name=""/>
            <p:cNvSpPr/>
            <p:nvPr/>
          </p:nvSpPr>
          <p:spPr>
            <a:xfrm flipV="1" rot="21598800">
              <a:off x="8906400" y="5065920"/>
              <a:ext cx="182880" cy="182880"/>
            </a:xfrm>
            <a:prstGeom prst="ellipse">
              <a:avLst/>
            </a:prstGeom>
            <a:blipFill rotWithShape="0">
              <a:blip r:embed="rId7"/>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39" name=""/>
            <p:cNvSpPr/>
            <p:nvPr/>
          </p:nvSpPr>
          <p:spPr>
            <a:xfrm flipV="1" rot="21598800">
              <a:off x="9271800" y="5066280"/>
              <a:ext cx="182880" cy="182880"/>
            </a:xfrm>
            <a:prstGeom prst="ellipse">
              <a:avLst/>
            </a:prstGeom>
            <a:blipFill rotWithShape="0">
              <a:blip r:embed="rId8"/>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40" name=""/>
            <p:cNvSpPr/>
            <p:nvPr/>
          </p:nvSpPr>
          <p:spPr>
            <a:xfrm flipV="1" rot="21598800">
              <a:off x="9637560" y="5065920"/>
              <a:ext cx="182880" cy="182880"/>
            </a:xfrm>
            <a:prstGeom prst="ellipse">
              <a:avLst/>
            </a:prstGeom>
            <a:blipFill rotWithShape="0">
              <a:blip r:embed="rId9"/>
              <a:srcRect/>
              <a:tile tx="0" ty="0" sx="74822" sy="74822" algn="ctr"/>
            </a:blipFill>
            <a:ln w="0">
              <a:noFill/>
            </a:ln>
            <a:effectLst>
              <a:outerShdw dist="103350" dir="2700000" rotWithShape="0">
                <a:srgbClr val="808080">
                  <a:alpha val="65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41" name=""/>
          <p:cNvSpPr/>
          <p:nvPr/>
        </p:nvSpPr>
        <p:spPr>
          <a:xfrm>
            <a:off x="1499760" y="1774080"/>
            <a:ext cx="2926080" cy="2926080"/>
          </a:xfrm>
          <a:prstGeom prst="ellipse">
            <a:avLst/>
          </a:prstGeom>
          <a:solidFill>
            <a:srgbClr val="cccccc">
              <a:alpha val="2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42" name=""/>
          <p:cNvSpPr/>
          <p:nvPr/>
        </p:nvSpPr>
        <p:spPr>
          <a:xfrm>
            <a:off x="1225080" y="1134360"/>
            <a:ext cx="1189080" cy="1188360"/>
          </a:xfrm>
          <a:prstGeom prst="ellipse">
            <a:avLst/>
          </a:prstGeom>
          <a:solidFill>
            <a:srgbClr val="cccccc">
              <a:alpha val="2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43" name=""/>
          <p:cNvSpPr/>
          <p:nvPr/>
        </p:nvSpPr>
        <p:spPr>
          <a:xfrm>
            <a:off x="3420000" y="4242960"/>
            <a:ext cx="640080" cy="640080"/>
          </a:xfrm>
          <a:prstGeom prst="ellipse">
            <a:avLst/>
          </a:prstGeom>
          <a:solidFill>
            <a:srgbClr val="cccccc">
              <a:alpha val="2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pic>
        <p:nvPicPr>
          <p:cNvPr id="44" name=""/>
          <p:cNvPicPr/>
          <p:nvPr/>
        </p:nvPicPr>
        <p:blipFill>
          <a:blip r:embed="rId10">
            <a:extLst>
              <a:ext uri="{96DAC541-7B7A-43D3-8B79-37D633B846F1}">
                <asvg:svgBlip xmlns:asvg="http://schemas.microsoft.com/office/drawing/2016/SVG/main" r:embed="rId11"/>
              </a:ext>
            </a:extLst>
          </a:blip>
          <a:stretch/>
        </p:blipFill>
        <p:spPr>
          <a:xfrm>
            <a:off x="4349520" y="792360"/>
            <a:ext cx="5526000" cy="4145400"/>
          </a:xfrm>
          <a:prstGeom prst="rect">
            <a:avLst/>
          </a:prstGeom>
          <a:noFill/>
          <a:ln w="0">
            <a:noFill/>
          </a:ln>
        </p:spPr>
      </p:pic>
      <p:sp>
        <p:nvSpPr>
          <p:cNvPr id="45"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46" name="PlaceHolder 2"/>
          <p:cNvSpPr>
            <a:spLocks noGrp="1"/>
          </p:cNvSpPr>
          <p:nvPr>
            <p:ph type="body"/>
          </p:nvPr>
        </p:nvSpPr>
        <p:spPr>
          <a:xfrm>
            <a:off x="468000" y="1800000"/>
            <a:ext cx="6163200" cy="328824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47" name="PlaceHolder 3"/>
          <p:cNvSpPr>
            <a:spLocks noGrp="1"/>
          </p:cNvSpPr>
          <p:nvPr>
            <p:ph type="dt" idx="4"/>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48" name="PlaceHolder 4"/>
          <p:cNvSpPr>
            <a:spLocks noGrp="1"/>
          </p:cNvSpPr>
          <p:nvPr>
            <p:ph type="ftr" idx="5"/>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49" name="PlaceHolder 5"/>
          <p:cNvSpPr>
            <a:spLocks noGrp="1"/>
          </p:cNvSpPr>
          <p:nvPr>
            <p:ph type="sldNum" idx="6"/>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56DB8D70-7E77-4CE6-AF19-6EF81B7DA2B1}"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Content 1">
    <p:spTree>
      <p:nvGrpSpPr>
        <p:cNvPr id="1" name=""/>
        <p:cNvGrpSpPr/>
        <p:nvPr/>
      </p:nvGrpSpPr>
      <p:grpSpPr>
        <a:xfrm>
          <a:off x="0" y="0"/>
          <a:ext cx="0" cy="0"/>
          <a:chOff x="0" y="0"/>
          <a:chExt cx="0" cy="0"/>
        </a:xfrm>
      </p:grpSpPr>
      <p:grpSp>
        <p:nvGrpSpPr>
          <p:cNvPr id="50" name=""/>
          <p:cNvGrpSpPr/>
          <p:nvPr/>
        </p:nvGrpSpPr>
        <p:grpSpPr>
          <a:xfrm>
            <a:off x="7406640" y="3566160"/>
            <a:ext cx="2377440" cy="4297680"/>
            <a:chOff x="7406640" y="3566160"/>
            <a:chExt cx="2377440" cy="4297680"/>
          </a:xfrm>
        </p:grpSpPr>
        <p:sp>
          <p:nvSpPr>
            <p:cNvPr id="51" name=""/>
            <p:cNvSpPr/>
            <p:nvPr/>
          </p:nvSpPr>
          <p:spPr>
            <a:xfrm>
              <a:off x="8138160" y="4754880"/>
              <a:ext cx="457200" cy="2560320"/>
            </a:xfrm>
            <a:prstGeom prst="rect">
              <a:avLst/>
            </a:prstGeom>
            <a:blipFill rotWithShape="0">
              <a:blip r:embed="rId2"/>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2" name=""/>
            <p:cNvSpPr/>
            <p:nvPr/>
          </p:nvSpPr>
          <p:spPr>
            <a:xfrm>
              <a:off x="8961120" y="3566160"/>
              <a:ext cx="457200" cy="2560320"/>
            </a:xfrm>
            <a:prstGeom prst="rect">
              <a:avLst/>
            </a:prstGeom>
            <a:blipFill rotWithShape="0">
              <a:blip r:embed="rId3"/>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3" name=""/>
            <p:cNvSpPr/>
            <p:nvPr/>
          </p:nvSpPr>
          <p:spPr>
            <a:xfrm>
              <a:off x="7406640" y="5303520"/>
              <a:ext cx="457200" cy="2560320"/>
            </a:xfrm>
            <a:prstGeom prst="rect">
              <a:avLst/>
            </a:prstGeom>
            <a:blipFill rotWithShape="0">
              <a:blip r:embed="rId4"/>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4" name=""/>
            <p:cNvSpPr/>
            <p:nvPr/>
          </p:nvSpPr>
          <p:spPr>
            <a:xfrm>
              <a:off x="8503920" y="5120640"/>
              <a:ext cx="128016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5" name=""/>
            <p:cNvSpPr/>
            <p:nvPr/>
          </p:nvSpPr>
          <p:spPr>
            <a:xfrm>
              <a:off x="8321040" y="5303520"/>
              <a:ext cx="91440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6" name=""/>
            <p:cNvSpPr/>
            <p:nvPr/>
          </p:nvSpPr>
          <p:spPr>
            <a:xfrm>
              <a:off x="8869680" y="5486400"/>
              <a:ext cx="91440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grpSp>
        <p:nvGrpSpPr>
          <p:cNvPr id="57" name=""/>
          <p:cNvGrpSpPr/>
          <p:nvPr/>
        </p:nvGrpSpPr>
        <p:grpSpPr>
          <a:xfrm>
            <a:off x="274320" y="-2103120"/>
            <a:ext cx="5943600" cy="7406640"/>
            <a:chOff x="274320" y="-2103120"/>
            <a:chExt cx="5943600" cy="7406640"/>
          </a:xfrm>
        </p:grpSpPr>
        <p:sp>
          <p:nvSpPr>
            <p:cNvPr id="58" name=""/>
            <p:cNvSpPr/>
            <p:nvPr/>
          </p:nvSpPr>
          <p:spPr>
            <a:xfrm>
              <a:off x="1463040" y="-1554480"/>
              <a:ext cx="457200" cy="2560320"/>
            </a:xfrm>
            <a:prstGeom prst="rect">
              <a:avLst/>
            </a:prstGeom>
            <a:blipFill rotWithShape="0">
              <a:blip r:embed="rId5"/>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9" name=""/>
            <p:cNvSpPr/>
            <p:nvPr/>
          </p:nvSpPr>
          <p:spPr>
            <a:xfrm>
              <a:off x="640080" y="-365760"/>
              <a:ext cx="457200" cy="2560320"/>
            </a:xfrm>
            <a:prstGeom prst="rect">
              <a:avLst/>
            </a:prstGeom>
            <a:blipFill rotWithShape="0">
              <a:blip r:embed="rId6"/>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60" name=""/>
            <p:cNvSpPr/>
            <p:nvPr/>
          </p:nvSpPr>
          <p:spPr>
            <a:xfrm>
              <a:off x="2194560" y="-2103120"/>
              <a:ext cx="457200" cy="2560320"/>
            </a:xfrm>
            <a:prstGeom prst="rect">
              <a:avLst/>
            </a:prstGeom>
            <a:blipFill rotWithShape="0">
              <a:blip r:embed="rId7"/>
              <a:srcRect/>
              <a:tile tx="0" ty="0" sx="74822" sy="74822" algn="ctr"/>
            </a:blip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61" name=""/>
            <p:cNvSpPr/>
            <p:nvPr/>
          </p:nvSpPr>
          <p:spPr>
            <a:xfrm>
              <a:off x="274320" y="182880"/>
              <a:ext cx="91440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62" name=""/>
            <p:cNvSpPr/>
            <p:nvPr/>
          </p:nvSpPr>
          <p:spPr>
            <a:xfrm>
              <a:off x="822960" y="365760"/>
              <a:ext cx="91440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63" name=""/>
            <p:cNvSpPr/>
            <p:nvPr/>
          </p:nvSpPr>
          <p:spPr>
            <a:xfrm>
              <a:off x="274320" y="548640"/>
              <a:ext cx="1280160" cy="9144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64" name=""/>
            <p:cNvSpPr/>
            <p:nvPr/>
          </p:nvSpPr>
          <p:spPr>
            <a:xfrm>
              <a:off x="3474720" y="2560320"/>
              <a:ext cx="2743200" cy="274320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65" name=""/>
            <p:cNvSpPr/>
            <p:nvPr/>
          </p:nvSpPr>
          <p:spPr>
            <a:xfrm>
              <a:off x="914400" y="2835000"/>
              <a:ext cx="91440" cy="1645920"/>
            </a:xfrm>
            <a:prstGeom prst="rect">
              <a:avLst/>
            </a:prstGeom>
            <a:solidFill>
              <a:srgbClr val="cccccc">
                <a:alpha val="7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66" name="PlaceHolder 1"/>
          <p:cNvSpPr>
            <a:spLocks noGrp="1"/>
          </p:cNvSpPr>
          <p:nvPr>
            <p:ph type="title"/>
          </p:nvPr>
        </p:nvSpPr>
        <p:spPr>
          <a:xfrm>
            <a:off x="1260000" y="468000"/>
            <a:ext cx="8280000" cy="946440"/>
          </a:xfrm>
          <a:prstGeom prst="rect">
            <a:avLst/>
          </a:prstGeom>
          <a:noFill/>
          <a:ln w="0">
            <a:noFill/>
          </a:ln>
        </p:spPr>
        <p:txBody>
          <a:bodyPr lIns="0" rIns="0" tIns="0" bIns="0" anchor="ctr">
            <a:normAutofit fontScale="85000" lnSpcReduction="19999"/>
          </a:bodyPr>
          <a:p>
            <a:pPr indent="0" algn="ctr">
              <a:buNone/>
            </a:pPr>
            <a:r>
              <a:rPr lang="en-DK" sz="4400" b="1" u="wavyHeavy" strike="noStrike">
                <a:solidFill>
                  <a:srgbClr val="000000"/>
                </a:solidFill>
                <a:effectLst/>
                <a:uFillTx/>
                <a:latin typeface="Noto Sans"/>
              </a:rPr>
              <a:t>Click to edit the title text format</a:t>
            </a:r>
            <a:endParaRPr lang="en-DK" sz="4400" b="1" u="wavyHeavy" strike="noStrike">
              <a:solidFill>
                <a:srgbClr val="000000"/>
              </a:solidFill>
              <a:effectLst/>
              <a:uFillTx/>
              <a:latin typeface="Noto Sans"/>
            </a:endParaRPr>
          </a:p>
        </p:txBody>
      </p:sp>
      <p:sp>
        <p:nvSpPr>
          <p:cNvPr id="67" name="PlaceHolder 2"/>
          <p:cNvSpPr>
            <a:spLocks noGrp="1"/>
          </p:cNvSpPr>
          <p:nvPr>
            <p:ph type="body"/>
          </p:nvPr>
        </p:nvSpPr>
        <p:spPr>
          <a:xfrm>
            <a:off x="1260000" y="1800000"/>
            <a:ext cx="8280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68" name="PlaceHolder 3"/>
          <p:cNvSpPr>
            <a:spLocks noGrp="1"/>
          </p:cNvSpPr>
          <p:nvPr>
            <p:ph type="dt" idx="7"/>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69" name="PlaceHolder 4"/>
          <p:cNvSpPr>
            <a:spLocks noGrp="1"/>
          </p:cNvSpPr>
          <p:nvPr>
            <p:ph type="ftr" idx="8"/>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70" name="PlaceHolder 5"/>
          <p:cNvSpPr>
            <a:spLocks noGrp="1"/>
          </p:cNvSpPr>
          <p:nvPr>
            <p:ph type="sldNum" idx="9"/>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4AC13FE3-ABE4-465A-A5F3-4D5175B188E3}"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ullet 1">
    <p:spTree>
      <p:nvGrpSpPr>
        <p:cNvPr id="1" name=""/>
        <p:cNvGrpSpPr/>
        <p:nvPr/>
      </p:nvGrpSpPr>
      <p:grpSpPr>
        <a:xfrm>
          <a:off x="0" y="0"/>
          <a:ext cx="0" cy="0"/>
          <a:chOff x="0" y="0"/>
          <a:chExt cx="0" cy="0"/>
        </a:xfrm>
      </p:grpSpPr>
      <p:sp>
        <p:nvSpPr>
          <p:cNvPr id="71" name=""/>
          <p:cNvSpPr/>
          <p:nvPr/>
        </p:nvSpPr>
        <p:spPr>
          <a:xfrm>
            <a:off x="822960" y="246888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2" name=""/>
          <p:cNvSpPr/>
          <p:nvPr/>
        </p:nvSpPr>
        <p:spPr>
          <a:xfrm>
            <a:off x="4480560" y="155448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3" name=""/>
          <p:cNvSpPr/>
          <p:nvPr/>
        </p:nvSpPr>
        <p:spPr>
          <a:xfrm>
            <a:off x="6583680" y="310896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4" name=""/>
          <p:cNvSpPr/>
          <p:nvPr/>
        </p:nvSpPr>
        <p:spPr>
          <a:xfrm>
            <a:off x="1554480" y="4114800"/>
            <a:ext cx="914400" cy="657360"/>
          </a:xfrm>
          <a:custGeom>
            <a:avLst/>
            <a:gdLst/>
            <a:ahLst/>
            <a:rect l="0" t="0" r="r" b="b"/>
            <a:pathLst>
              <a:path fill="none" w="2540" h="1826">
                <a:moveTo>
                  <a:pt x="0" y="0"/>
                </a:moveTo>
                <a:cubicBezTo>
                  <a:pt x="508" y="2286"/>
                  <a:pt x="2540" y="1778"/>
                  <a:pt x="2540" y="1778"/>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75" name=""/>
          <p:cNvSpPr/>
          <p:nvPr/>
        </p:nvSpPr>
        <p:spPr>
          <a:xfrm>
            <a:off x="3657600" y="1188720"/>
            <a:ext cx="822960" cy="640080"/>
          </a:xfrm>
          <a:custGeom>
            <a:avLst/>
            <a:gdLst/>
            <a:ahLst/>
            <a:rect l="0" t="0" r="r" b="b"/>
            <a:pathLst>
              <a:path fill="none" w="2286" h="1778">
                <a:moveTo>
                  <a:pt x="2286" y="1778"/>
                </a:moveTo>
                <a:cubicBezTo>
                  <a:pt x="1016" y="1778"/>
                  <a:pt x="2033" y="0"/>
                  <a:pt x="0" y="0"/>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76" name=""/>
          <p:cNvSpPr/>
          <p:nvPr/>
        </p:nvSpPr>
        <p:spPr>
          <a:xfrm>
            <a:off x="7955280" y="2011680"/>
            <a:ext cx="1464120" cy="1188720"/>
          </a:xfrm>
          <a:custGeom>
            <a:avLst/>
            <a:gdLst/>
            <a:ahLst/>
            <a:rect l="0" t="0" r="r" b="b"/>
            <a:pathLst>
              <a:path fill="none" w="4067" h="3302">
                <a:moveTo>
                  <a:pt x="3302" y="0"/>
                </a:moveTo>
                <a:cubicBezTo>
                  <a:pt x="4826" y="1016"/>
                  <a:pt x="3810" y="2286"/>
                  <a:pt x="2540" y="2286"/>
                </a:cubicBezTo>
                <a:cubicBezTo>
                  <a:pt x="1269" y="2286"/>
                  <a:pt x="253" y="2540"/>
                  <a:pt x="0" y="3302"/>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77" name=""/>
          <p:cNvSpPr/>
          <p:nvPr/>
        </p:nvSpPr>
        <p:spPr>
          <a:xfrm>
            <a:off x="2468880" y="822960"/>
            <a:ext cx="1410480" cy="137160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78" name=""/>
          <p:cNvSpPr/>
          <p:nvPr/>
        </p:nvSpPr>
        <p:spPr>
          <a:xfrm>
            <a:off x="3931920" y="466344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79" name=""/>
          <p:cNvSpPr/>
          <p:nvPr/>
        </p:nvSpPr>
        <p:spPr>
          <a:xfrm>
            <a:off x="8412480" y="1280160"/>
            <a:ext cx="1097280" cy="10058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80"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81"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82" name="PlaceHolder 3"/>
          <p:cNvSpPr>
            <a:spLocks noGrp="1"/>
          </p:cNvSpPr>
          <p:nvPr>
            <p:ph type="dt" idx="10"/>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83" name="PlaceHolder 4"/>
          <p:cNvSpPr>
            <a:spLocks noGrp="1"/>
          </p:cNvSpPr>
          <p:nvPr>
            <p:ph type="ftr" idx="11"/>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84" name="PlaceHolder 5"/>
          <p:cNvSpPr>
            <a:spLocks noGrp="1"/>
          </p:cNvSpPr>
          <p:nvPr>
            <p:ph type="sldNum" idx="12"/>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C26421DC-647F-4247-B78E-E172886B94F4}"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Bullet 1">
    <p:spTree>
      <p:nvGrpSpPr>
        <p:cNvPr id="1" name=""/>
        <p:cNvGrpSpPr/>
        <p:nvPr/>
      </p:nvGrpSpPr>
      <p:grpSpPr>
        <a:xfrm>
          <a:off x="0" y="0"/>
          <a:ext cx="0" cy="0"/>
          <a:chOff x="0" y="0"/>
          <a:chExt cx="0" cy="0"/>
        </a:xfrm>
      </p:grpSpPr>
      <p:sp>
        <p:nvSpPr>
          <p:cNvPr id="71" name=""/>
          <p:cNvSpPr/>
          <p:nvPr/>
        </p:nvSpPr>
        <p:spPr>
          <a:xfrm>
            <a:off x="822960" y="246888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2" name=""/>
          <p:cNvSpPr/>
          <p:nvPr/>
        </p:nvSpPr>
        <p:spPr>
          <a:xfrm>
            <a:off x="4480560" y="155448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3" name=""/>
          <p:cNvSpPr/>
          <p:nvPr/>
        </p:nvSpPr>
        <p:spPr>
          <a:xfrm>
            <a:off x="6583680" y="3108960"/>
            <a:ext cx="1463040" cy="1463040"/>
          </a:xfrm>
          <a:prstGeom prst="ellipse">
            <a:avLst/>
          </a:prstGeom>
          <a:solidFill>
            <a:srgbClr val="eeeeee"/>
          </a:solidFill>
          <a:ln w="0">
            <a:noFill/>
          </a:ln>
          <a:effectLst>
            <a:outerShdw dist="103350" dir="2700000" rotWithShape="0">
              <a:srgbClr val="808080">
                <a:alpha val="20000"/>
              </a:srgbClr>
            </a:outerShdw>
          </a:effectLst>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85" name=""/>
          <p:cNvSpPr/>
          <p:nvPr/>
        </p:nvSpPr>
        <p:spPr>
          <a:xfrm>
            <a:off x="1554480" y="4114800"/>
            <a:ext cx="914400" cy="657360"/>
          </a:xfrm>
          <a:custGeom>
            <a:avLst/>
            <a:gdLst/>
            <a:ahLst/>
            <a:rect l="0" t="0" r="r" b="b"/>
            <a:pathLst>
              <a:path fill="none" w="2540" h="1826">
                <a:moveTo>
                  <a:pt x="0" y="0"/>
                </a:moveTo>
                <a:cubicBezTo>
                  <a:pt x="508" y="2286"/>
                  <a:pt x="2540" y="1778"/>
                  <a:pt x="2540" y="1778"/>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86" name=""/>
          <p:cNvSpPr/>
          <p:nvPr/>
        </p:nvSpPr>
        <p:spPr>
          <a:xfrm>
            <a:off x="3657600" y="1188720"/>
            <a:ext cx="822960" cy="640080"/>
          </a:xfrm>
          <a:custGeom>
            <a:avLst/>
            <a:gdLst/>
            <a:ahLst/>
            <a:rect l="0" t="0" r="r" b="b"/>
            <a:pathLst>
              <a:path fill="none" w="2286" h="1778">
                <a:moveTo>
                  <a:pt x="2286" y="1778"/>
                </a:moveTo>
                <a:cubicBezTo>
                  <a:pt x="1016" y="1778"/>
                  <a:pt x="2033" y="0"/>
                  <a:pt x="0" y="0"/>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87" name=""/>
          <p:cNvSpPr/>
          <p:nvPr/>
        </p:nvSpPr>
        <p:spPr>
          <a:xfrm>
            <a:off x="7955280" y="2011680"/>
            <a:ext cx="1464120" cy="1188720"/>
          </a:xfrm>
          <a:custGeom>
            <a:avLst/>
            <a:gdLst/>
            <a:ahLst/>
            <a:rect l="0" t="0" r="r" b="b"/>
            <a:pathLst>
              <a:path fill="none" w="4067" h="3302">
                <a:moveTo>
                  <a:pt x="3302" y="0"/>
                </a:moveTo>
                <a:cubicBezTo>
                  <a:pt x="4826" y="1016"/>
                  <a:pt x="3810" y="2286"/>
                  <a:pt x="2540" y="2286"/>
                </a:cubicBezTo>
                <a:cubicBezTo>
                  <a:pt x="1269" y="2286"/>
                  <a:pt x="253" y="2540"/>
                  <a:pt x="0" y="3302"/>
                </a:cubicBezTo>
              </a:path>
            </a:pathLst>
          </a:custGeom>
          <a:ln w="36720">
            <a:solidFill>
              <a:srgbClr val="666666"/>
            </a:solidFill>
            <a:custDash>
              <a:ds d="600000" sp="300000"/>
            </a:custDash>
            <a:roun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77" name=""/>
          <p:cNvSpPr/>
          <p:nvPr/>
        </p:nvSpPr>
        <p:spPr>
          <a:xfrm>
            <a:off x="2468880" y="822960"/>
            <a:ext cx="1410480" cy="137160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78" name=""/>
          <p:cNvSpPr/>
          <p:nvPr/>
        </p:nvSpPr>
        <p:spPr>
          <a:xfrm>
            <a:off x="3931920" y="466344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79" name=""/>
          <p:cNvSpPr/>
          <p:nvPr/>
        </p:nvSpPr>
        <p:spPr>
          <a:xfrm>
            <a:off x="8412480" y="1280160"/>
            <a:ext cx="1097280" cy="100584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88"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89"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90" name="PlaceHolder 3"/>
          <p:cNvSpPr>
            <a:spLocks noGrp="1"/>
          </p:cNvSpPr>
          <p:nvPr>
            <p:ph type="dt" idx="13"/>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91" name="PlaceHolder 4"/>
          <p:cNvSpPr>
            <a:spLocks noGrp="1"/>
          </p:cNvSpPr>
          <p:nvPr>
            <p:ph type="ftr" idx="14"/>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92" name="PlaceHolder 5"/>
          <p:cNvSpPr>
            <a:spLocks noGrp="1"/>
          </p:cNvSpPr>
          <p:nvPr>
            <p:ph type="sldNum" idx="15"/>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455F4EDB-D799-4683-95BD-8E8861858313}"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Content 2">
    <p:spTree>
      <p:nvGrpSpPr>
        <p:cNvPr id="1" name=""/>
        <p:cNvGrpSpPr/>
        <p:nvPr/>
      </p:nvGrpSpPr>
      <p:grpSpPr>
        <a:xfrm>
          <a:off x="0" y="0"/>
          <a:ext cx="0" cy="0"/>
          <a:chOff x="0" y="0"/>
          <a:chExt cx="0" cy="0"/>
        </a:xfrm>
      </p:grpSpPr>
      <p:sp>
        <p:nvSpPr>
          <p:cNvPr id="93" name=""/>
          <p:cNvSpPr/>
          <p:nvPr/>
        </p:nvSpPr>
        <p:spPr>
          <a:xfrm>
            <a:off x="2103480" y="3658320"/>
            <a:ext cx="164592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4" name=""/>
          <p:cNvSpPr/>
          <p:nvPr/>
        </p:nvSpPr>
        <p:spPr>
          <a:xfrm>
            <a:off x="823320" y="-27324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5" name=""/>
          <p:cNvSpPr/>
          <p:nvPr/>
        </p:nvSpPr>
        <p:spPr>
          <a:xfrm>
            <a:off x="7955640" y="310968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6" name=""/>
          <p:cNvSpPr/>
          <p:nvPr/>
        </p:nvSpPr>
        <p:spPr>
          <a:xfrm>
            <a:off x="9601560" y="915120"/>
            <a:ext cx="164592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grpSp>
        <p:nvGrpSpPr>
          <p:cNvPr id="97" name=""/>
          <p:cNvGrpSpPr/>
          <p:nvPr/>
        </p:nvGrpSpPr>
        <p:grpSpPr>
          <a:xfrm>
            <a:off x="3836880" y="1151280"/>
            <a:ext cx="2339640" cy="4334400"/>
            <a:chOff x="3836880" y="1151280"/>
            <a:chExt cx="2339640" cy="4334400"/>
          </a:xfrm>
        </p:grpSpPr>
        <p:sp>
          <p:nvSpPr>
            <p:cNvPr id="98" name=""/>
            <p:cNvSpPr/>
            <p:nvPr/>
          </p:nvSpPr>
          <p:spPr>
            <a:xfrm flipH="1" flipV="1" rot="5400000">
              <a:off x="3882600" y="1368000"/>
              <a:ext cx="1371600" cy="1463040"/>
            </a:xfrm>
            <a:prstGeom prst="parallelogram">
              <a:avLst>
                <a:gd name="adj" fmla="val 50564"/>
              </a:avLst>
            </a:prstGeom>
            <a:solidFill>
              <a:srgbClr val="6c757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9" name=""/>
            <p:cNvSpPr/>
            <p:nvPr/>
          </p:nvSpPr>
          <p:spPr>
            <a:xfrm flipH="1" flipV="1" rot="5400000">
              <a:off x="4759200" y="1105560"/>
              <a:ext cx="1371600" cy="1463040"/>
            </a:xfrm>
            <a:prstGeom prst="parallelogram">
              <a:avLst>
                <a:gd name="adj" fmla="val 50564"/>
              </a:avLst>
            </a:prstGeom>
            <a:solidFill>
              <a:srgbClr val="343a40"/>
            </a:solidFill>
            <a:ln w="0">
              <a:noFill/>
            </a:ln>
          </p:spPr>
          <p:style>
            <a:lnRef idx="0"/>
            <a:fillRef idx="0"/>
            <a:effectRef idx="0"/>
            <a:fontRef idx="minor"/>
          </p:style>
          <p:txBody>
            <a:bodyPr wrap="none" lIns="90000" rIns="90000" tIns="45000" bIns="45000" anchor="t">
              <a:spAutoFit/>
            </a:bodyPr>
            <a:p>
              <a:endParaRPr lang="en-DK" sz="1800" b="0" u="none" strike="noStrike">
                <a:solidFill>
                  <a:srgbClr val="ffffff"/>
                </a:solidFill>
                <a:effectLst/>
                <a:uFillTx/>
                <a:latin typeface="Noto Sans"/>
              </a:endParaRPr>
            </a:p>
          </p:txBody>
        </p:sp>
        <p:sp>
          <p:nvSpPr>
            <p:cNvPr id="100" name=""/>
            <p:cNvSpPr/>
            <p:nvPr/>
          </p:nvSpPr>
          <p:spPr>
            <a:xfrm flipH="1" flipV="1" rot="5400000">
              <a:off x="3882600" y="2718720"/>
              <a:ext cx="1371600" cy="1463040"/>
            </a:xfrm>
            <a:prstGeom prst="parallelogram">
              <a:avLst>
                <a:gd name="adj" fmla="val 50564"/>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1" name=""/>
            <p:cNvSpPr/>
            <p:nvPr/>
          </p:nvSpPr>
          <p:spPr>
            <a:xfrm flipH="1" flipV="1" rot="5400000">
              <a:off x="4759200" y="2456640"/>
              <a:ext cx="1371600" cy="1463040"/>
            </a:xfrm>
            <a:prstGeom prst="parallelogram">
              <a:avLst>
                <a:gd name="adj" fmla="val 50564"/>
              </a:avLst>
            </a:prstGeom>
            <a:solidFill>
              <a:srgbClr val="adb5b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2" name=""/>
            <p:cNvSpPr/>
            <p:nvPr/>
          </p:nvSpPr>
          <p:spPr>
            <a:xfrm flipH="1" flipV="1" rot="5400000">
              <a:off x="3882600" y="4068360"/>
              <a:ext cx="1371600" cy="1463040"/>
            </a:xfrm>
            <a:prstGeom prst="parallelogram">
              <a:avLst>
                <a:gd name="adj" fmla="val 50564"/>
              </a:avLst>
            </a:prstGeom>
            <a:solidFill>
              <a:srgbClr val="e9ecef"/>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3" name=""/>
            <p:cNvSpPr/>
            <p:nvPr/>
          </p:nvSpPr>
          <p:spPr>
            <a:xfrm flipH="1" flipV="1" rot="5400000">
              <a:off x="4759200" y="3807000"/>
              <a:ext cx="1371600" cy="1463040"/>
            </a:xfrm>
            <a:prstGeom prst="parallelogram">
              <a:avLst>
                <a:gd name="adj" fmla="val 50564"/>
              </a:avLst>
            </a:prstGeom>
            <a:solidFill>
              <a:srgbClr val="dee2e6"/>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104"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05"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06" name="PlaceHolder 3"/>
          <p:cNvSpPr>
            <a:spLocks noGrp="1"/>
          </p:cNvSpPr>
          <p:nvPr>
            <p:ph type="dt" idx="16"/>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07" name="PlaceHolder 4"/>
          <p:cNvSpPr>
            <a:spLocks noGrp="1"/>
          </p:cNvSpPr>
          <p:nvPr>
            <p:ph type="ftr" idx="17"/>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08" name="PlaceHolder 5"/>
          <p:cNvSpPr>
            <a:spLocks noGrp="1"/>
          </p:cNvSpPr>
          <p:nvPr>
            <p:ph type="sldNum" idx="18"/>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1AB19BFF-80FF-46B3-BD3C-59205A55C15A}"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dgm" preserve="1">
  <p:cSld name="Content 2">
    <p:spTree>
      <p:nvGrpSpPr>
        <p:cNvPr id="1" name=""/>
        <p:cNvGrpSpPr/>
        <p:nvPr/>
      </p:nvGrpSpPr>
      <p:grpSpPr>
        <a:xfrm>
          <a:off x="0" y="0"/>
          <a:ext cx="0" cy="0"/>
          <a:chOff x="0" y="0"/>
          <a:chExt cx="0" cy="0"/>
        </a:xfrm>
      </p:grpSpPr>
      <p:sp>
        <p:nvSpPr>
          <p:cNvPr id="93" name=""/>
          <p:cNvSpPr/>
          <p:nvPr/>
        </p:nvSpPr>
        <p:spPr>
          <a:xfrm>
            <a:off x="2103480" y="3658320"/>
            <a:ext cx="164592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4" name=""/>
          <p:cNvSpPr/>
          <p:nvPr/>
        </p:nvSpPr>
        <p:spPr>
          <a:xfrm>
            <a:off x="823320" y="-27324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5" name=""/>
          <p:cNvSpPr/>
          <p:nvPr/>
        </p:nvSpPr>
        <p:spPr>
          <a:xfrm>
            <a:off x="7955640" y="310968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6" name=""/>
          <p:cNvSpPr/>
          <p:nvPr/>
        </p:nvSpPr>
        <p:spPr>
          <a:xfrm>
            <a:off x="9601560" y="915120"/>
            <a:ext cx="164592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grpSp>
        <p:nvGrpSpPr>
          <p:cNvPr id="109" name=""/>
          <p:cNvGrpSpPr/>
          <p:nvPr/>
        </p:nvGrpSpPr>
        <p:grpSpPr>
          <a:xfrm>
            <a:off x="3836880" y="1151280"/>
            <a:ext cx="2339640" cy="4334400"/>
            <a:chOff x="3836880" y="1151280"/>
            <a:chExt cx="2339640" cy="4334400"/>
          </a:xfrm>
        </p:grpSpPr>
        <p:sp>
          <p:nvSpPr>
            <p:cNvPr id="98" name=""/>
            <p:cNvSpPr/>
            <p:nvPr/>
          </p:nvSpPr>
          <p:spPr>
            <a:xfrm flipH="1" flipV="1" rot="5400000">
              <a:off x="3882600" y="1368000"/>
              <a:ext cx="1371600" cy="1463040"/>
            </a:xfrm>
            <a:prstGeom prst="parallelogram">
              <a:avLst>
                <a:gd name="adj" fmla="val 50564"/>
              </a:avLst>
            </a:prstGeom>
            <a:solidFill>
              <a:srgbClr val="6c757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99" name=""/>
            <p:cNvSpPr/>
            <p:nvPr/>
          </p:nvSpPr>
          <p:spPr>
            <a:xfrm flipH="1" flipV="1" rot="5400000">
              <a:off x="4759200" y="1105560"/>
              <a:ext cx="1371600" cy="1463040"/>
            </a:xfrm>
            <a:prstGeom prst="parallelogram">
              <a:avLst>
                <a:gd name="adj" fmla="val 50564"/>
              </a:avLst>
            </a:prstGeom>
            <a:solidFill>
              <a:srgbClr val="343a40"/>
            </a:solidFill>
            <a:ln w="0">
              <a:noFill/>
            </a:ln>
          </p:spPr>
          <p:style>
            <a:lnRef idx="0"/>
            <a:fillRef idx="0"/>
            <a:effectRef idx="0"/>
            <a:fontRef idx="minor"/>
          </p:style>
          <p:txBody>
            <a:bodyPr wrap="none" lIns="90000" rIns="90000" tIns="45000" bIns="45000" anchor="t">
              <a:spAutoFit/>
            </a:bodyPr>
            <a:p>
              <a:endParaRPr lang="en-DK" sz="1800" b="0" u="none" strike="noStrike">
                <a:solidFill>
                  <a:srgbClr val="ffffff"/>
                </a:solidFill>
                <a:effectLst/>
                <a:uFillTx/>
                <a:latin typeface="Noto Sans"/>
              </a:endParaRPr>
            </a:p>
          </p:txBody>
        </p:sp>
        <p:sp>
          <p:nvSpPr>
            <p:cNvPr id="100" name=""/>
            <p:cNvSpPr/>
            <p:nvPr/>
          </p:nvSpPr>
          <p:spPr>
            <a:xfrm flipH="1" flipV="1" rot="5400000">
              <a:off x="3882600" y="2718720"/>
              <a:ext cx="1371600" cy="1463040"/>
            </a:xfrm>
            <a:prstGeom prst="parallelogram">
              <a:avLst>
                <a:gd name="adj" fmla="val 50564"/>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1" name=""/>
            <p:cNvSpPr/>
            <p:nvPr/>
          </p:nvSpPr>
          <p:spPr>
            <a:xfrm flipH="1" flipV="1" rot="5400000">
              <a:off x="4759200" y="2456640"/>
              <a:ext cx="1371600" cy="1463040"/>
            </a:xfrm>
            <a:prstGeom prst="parallelogram">
              <a:avLst>
                <a:gd name="adj" fmla="val 50564"/>
              </a:avLst>
            </a:prstGeom>
            <a:solidFill>
              <a:srgbClr val="adb5b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2" name=""/>
            <p:cNvSpPr/>
            <p:nvPr/>
          </p:nvSpPr>
          <p:spPr>
            <a:xfrm flipH="1" flipV="1" rot="5400000">
              <a:off x="3882600" y="4068360"/>
              <a:ext cx="1371600" cy="1463040"/>
            </a:xfrm>
            <a:prstGeom prst="parallelogram">
              <a:avLst>
                <a:gd name="adj" fmla="val 50564"/>
              </a:avLst>
            </a:prstGeom>
            <a:solidFill>
              <a:srgbClr val="e9ecef"/>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03" name=""/>
            <p:cNvSpPr/>
            <p:nvPr/>
          </p:nvSpPr>
          <p:spPr>
            <a:xfrm flipH="1" flipV="1" rot="5400000">
              <a:off x="4759200" y="3807000"/>
              <a:ext cx="1371600" cy="1463040"/>
            </a:xfrm>
            <a:prstGeom prst="parallelogram">
              <a:avLst>
                <a:gd name="adj" fmla="val 50564"/>
              </a:avLst>
            </a:prstGeom>
            <a:solidFill>
              <a:srgbClr val="dee2e6"/>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110"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11"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12" name="PlaceHolder 3"/>
          <p:cNvSpPr>
            <a:spLocks noGrp="1"/>
          </p:cNvSpPr>
          <p:nvPr>
            <p:ph type="dt" idx="19"/>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13" name="PlaceHolder 4"/>
          <p:cNvSpPr>
            <a:spLocks noGrp="1"/>
          </p:cNvSpPr>
          <p:nvPr>
            <p:ph type="ftr" idx="20"/>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14" name="PlaceHolder 5"/>
          <p:cNvSpPr>
            <a:spLocks noGrp="1"/>
          </p:cNvSpPr>
          <p:nvPr>
            <p:ph type="sldNum" idx="21"/>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8C23D4A7-FC3F-4F37-8D74-24C1C4532A22}"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ullet 2">
    <p:spTree>
      <p:nvGrpSpPr>
        <p:cNvPr id="1" name=""/>
        <p:cNvGrpSpPr/>
        <p:nvPr/>
      </p:nvGrpSpPr>
      <p:grpSpPr>
        <a:xfrm>
          <a:off x="0" y="0"/>
          <a:ext cx="0" cy="0"/>
          <a:chOff x="0" y="0"/>
          <a:chExt cx="0" cy="0"/>
        </a:xfrm>
      </p:grpSpPr>
      <p:sp>
        <p:nvSpPr>
          <p:cNvPr id="115" name=""/>
          <p:cNvSpPr/>
          <p:nvPr/>
        </p:nvSpPr>
        <p:spPr>
          <a:xfrm>
            <a:off x="6771960" y="130032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16" name=""/>
          <p:cNvSpPr/>
          <p:nvPr/>
        </p:nvSpPr>
        <p:spPr>
          <a:xfrm>
            <a:off x="5813280" y="385488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17" name=""/>
          <p:cNvSpPr/>
          <p:nvPr/>
        </p:nvSpPr>
        <p:spPr>
          <a:xfrm>
            <a:off x="7589520" y="2560320"/>
            <a:ext cx="2194560" cy="219456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18" name=""/>
          <p:cNvSpPr/>
          <p:nvPr/>
        </p:nvSpPr>
        <p:spPr>
          <a:xfrm>
            <a:off x="3200400" y="73152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19" name=""/>
          <p:cNvSpPr/>
          <p:nvPr/>
        </p:nvSpPr>
        <p:spPr>
          <a:xfrm>
            <a:off x="1424160" y="3489120"/>
            <a:ext cx="1684800" cy="1645920"/>
          </a:xfrm>
          <a:prstGeom prst="ellipse">
            <a:avLst/>
          </a:prstGeom>
          <a:solidFill>
            <a:srgbClr val="8d99ae">
              <a:alpha val="1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20" name=""/>
          <p:cNvSpPr/>
          <p:nvPr/>
        </p:nvSpPr>
        <p:spPr>
          <a:xfrm>
            <a:off x="700920" y="1900080"/>
            <a:ext cx="1402200" cy="1848960"/>
          </a:xfrm>
          <a:custGeom>
            <a:avLst/>
            <a:gdLst/>
            <a:ahLst/>
            <a:rect l="0" t="0" r="r" b="b"/>
            <a:pathLst>
              <a:path fill="none" w="3895" h="5136">
                <a:moveTo>
                  <a:pt x="339" y="0"/>
                </a:moveTo>
                <a:cubicBezTo>
                  <a:pt x="-931" y="2540"/>
                  <a:pt x="1609" y="5588"/>
                  <a:pt x="3895" y="508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21" name=""/>
          <p:cNvSpPr/>
          <p:nvPr/>
        </p:nvSpPr>
        <p:spPr>
          <a:xfrm>
            <a:off x="3931920" y="2011680"/>
            <a:ext cx="975960" cy="1371600"/>
          </a:xfrm>
          <a:custGeom>
            <a:avLst/>
            <a:gdLst/>
            <a:ahLst/>
            <a:rect l="0" t="0" r="r" b="b"/>
            <a:pathLst>
              <a:path fill="none" w="2711" h="3810">
                <a:moveTo>
                  <a:pt x="0" y="3810"/>
                </a:moveTo>
                <a:cubicBezTo>
                  <a:pt x="762" y="3048"/>
                  <a:pt x="1271" y="3556"/>
                  <a:pt x="1270" y="2795"/>
                </a:cubicBezTo>
                <a:cubicBezTo>
                  <a:pt x="1270" y="2032"/>
                  <a:pt x="3301" y="2286"/>
                  <a:pt x="2540" y="3048"/>
                </a:cubicBezTo>
                <a:cubicBezTo>
                  <a:pt x="1778" y="3810"/>
                  <a:pt x="1524" y="508"/>
                  <a:pt x="2540" y="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22" name=""/>
          <p:cNvSpPr/>
          <p:nvPr/>
        </p:nvSpPr>
        <p:spPr>
          <a:xfrm>
            <a:off x="7724880" y="2103120"/>
            <a:ext cx="779040" cy="1463040"/>
          </a:xfrm>
          <a:custGeom>
            <a:avLst/>
            <a:gdLst/>
            <a:ahLst/>
            <a:rect l="0" t="0" r="r" b="b"/>
            <a:pathLst>
              <a:path fill="none" w="2164" h="4064">
                <a:moveTo>
                  <a:pt x="132" y="4064"/>
                </a:moveTo>
                <a:cubicBezTo>
                  <a:pt x="-630" y="3301"/>
                  <a:pt x="2164" y="3555"/>
                  <a:pt x="2164" y="2794"/>
                </a:cubicBezTo>
                <a:cubicBezTo>
                  <a:pt x="2164" y="2032"/>
                  <a:pt x="-630" y="1778"/>
                  <a:pt x="132" y="2540"/>
                </a:cubicBezTo>
                <a:cubicBezTo>
                  <a:pt x="894" y="3302"/>
                  <a:pt x="1910" y="508"/>
                  <a:pt x="894" y="0"/>
                </a:cubicBezTo>
              </a:path>
            </a:pathLst>
          </a:custGeom>
          <a:ln w="36720">
            <a:solidFill>
              <a:srgbClr val="666666"/>
            </a:solidFill>
            <a:custDash>
              <a:ds d="600000" sp="300000"/>
            </a:custDash>
            <a:round/>
            <a:headEnd len="med" type="triangle" w="med"/>
            <a:tailEnd len="med" type="triangle" w="med"/>
          </a:ln>
        </p:spPr>
        <p:txBody>
          <a:bodyPr lIns="108360" rIns="108360" tIns="63360" bIns="63360" anchor="ctr">
            <a:noAutofit/>
          </a:bodyPr>
          <a:p>
            <a:endParaRPr lang="en-DK" sz="1800" b="0" u="none" strike="noStrike">
              <a:solidFill>
                <a:srgbClr val="000000"/>
              </a:solidFill>
              <a:effectLst/>
              <a:uFillTx/>
              <a:latin typeface="Noto Sans"/>
            </a:endParaRPr>
          </a:p>
        </p:txBody>
      </p:sp>
      <p:sp>
        <p:nvSpPr>
          <p:cNvPr id="123" name=""/>
          <p:cNvSpPr/>
          <p:nvPr/>
        </p:nvSpPr>
        <p:spPr>
          <a:xfrm>
            <a:off x="1424160" y="475488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24" name=""/>
          <p:cNvSpPr/>
          <p:nvPr/>
        </p:nvSpPr>
        <p:spPr>
          <a:xfrm>
            <a:off x="2887200" y="1300320"/>
            <a:ext cx="861840" cy="182880"/>
          </a:xfrm>
          <a:prstGeom prst="rect">
            <a:avLst/>
          </a:prstGeom>
          <a:pattFill prst="wdUpDiag">
            <a:fgClr>
              <a:srgbClr val="000000"/>
            </a:fgClr>
            <a:bgClr>
              <a:srgbClr val="ffffff">
                <a:alpha val="0"/>
              </a:srgbClr>
            </a:bgClr>
          </a:patt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25"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fontScale="85000" lnSpcReduction="9999"/>
          </a:bodyPr>
          <a:p>
            <a:pPr indent="0" algn="ct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126" name="PlaceHolder 2"/>
          <p:cNvSpPr>
            <a:spLocks noGrp="1"/>
          </p:cNvSpPr>
          <p:nvPr>
            <p:ph type="body"/>
          </p:nvPr>
        </p:nvSpPr>
        <p:spPr>
          <a:xfrm>
            <a:off x="468000" y="1800000"/>
            <a:ext cx="90720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127" name="PlaceHolder 3"/>
          <p:cNvSpPr>
            <a:spLocks noGrp="1"/>
          </p:cNvSpPr>
          <p:nvPr>
            <p:ph type="dt" idx="22"/>
          </p:nvPr>
        </p:nvSpPr>
        <p:spPr>
          <a:xfrm>
            <a:off x="468000" y="5166000"/>
            <a:ext cx="2348280" cy="390600"/>
          </a:xfrm>
          <a:prstGeom prst="rect">
            <a:avLst/>
          </a:prstGeom>
          <a:noFill/>
          <a:ln w="0">
            <a:noFill/>
          </a:ln>
        </p:spPr>
        <p:txBody>
          <a:bodyPr lIns="0" rIns="0" tIns="0" bIns="0" anchor="b">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128" name="PlaceHolder 4"/>
          <p:cNvSpPr>
            <a:spLocks noGrp="1"/>
          </p:cNvSpPr>
          <p:nvPr>
            <p:ph type="ftr" idx="23"/>
          </p:nvPr>
        </p:nvSpPr>
        <p:spPr>
          <a:xfrm>
            <a:off x="3442680" y="5166000"/>
            <a:ext cx="3195000" cy="390600"/>
          </a:xfrm>
          <a:prstGeom prst="rect">
            <a:avLst/>
          </a:prstGeom>
          <a:noFill/>
          <a:ln w="0">
            <a:noFill/>
          </a:ln>
        </p:spPr>
        <p:txBody>
          <a:bodyPr lIns="0" rIns="0" tIns="0" bIns="0" anchor="b">
            <a:noAutofit/>
          </a:bodyPr>
          <a:lstStyle>
            <a:lvl1pPr indent="0" algn="ctr">
              <a:buNone/>
              <a:defRPr lang="en-DK" sz="1400" b="0" u="none" strike="noStrike">
                <a:solidFill>
                  <a:srgbClr val="000000"/>
                </a:solidFill>
                <a:effectLst/>
                <a:uFillTx/>
                <a:latin typeface="Noto Sans"/>
              </a:defRPr>
            </a:lvl1pPr>
          </a:lstStyle>
          <a:p>
            <a:pPr indent="0" algn="ctr">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129" name="PlaceHolder 5"/>
          <p:cNvSpPr>
            <a:spLocks noGrp="1"/>
          </p:cNvSpPr>
          <p:nvPr>
            <p:ph type="sldNum" idx="24"/>
          </p:nvPr>
        </p:nvSpPr>
        <p:spPr>
          <a:xfrm>
            <a:off x="7227360" y="5166000"/>
            <a:ext cx="2348280" cy="3906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943E2928-38D1-449B-9149-534CDB3DBB6D}"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 Id="rId11" Type="http://schemas.openxmlformats.org/officeDocument/2006/relationships/slideLayout" Target="../slideLayouts/slideLayout12.xml"/><Relationship Id="rId12" Type="http://schemas.openxmlformats.org/officeDocument/2006/relationships/slideLayout" Target="../slideLayouts/slideLayout13.xml"/><Relationship Id="rId13" Type="http://schemas.openxmlformats.org/officeDocument/2006/relationships/slideLayout" Target="../slideLayouts/slideLayout1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 name=""/>
          <p:cNvGrpSpPr/>
          <p:nvPr/>
        </p:nvGrpSpPr>
        <p:grpSpPr>
          <a:xfrm>
            <a:off x="0" y="0"/>
            <a:ext cx="10080720" cy="4114800"/>
            <a:chOff x="0" y="0"/>
            <a:chExt cx="10080720" cy="4114800"/>
          </a:xfrm>
        </p:grpSpPr>
        <p:sp>
          <p:nvSpPr>
            <p:cNvPr id="3" name=""/>
            <p:cNvSpPr/>
            <p:nvPr/>
          </p:nvSpPr>
          <p:spPr>
            <a:xfrm>
              <a:off x="0" y="0"/>
              <a:ext cx="10080720" cy="4114800"/>
            </a:xfrm>
            <a:prstGeom prst="rect">
              <a:avLst/>
            </a:prstGeom>
            <a:solidFill>
              <a:srgbClr val="e9ecef"/>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4" name=""/>
            <p:cNvSpPr/>
            <p:nvPr/>
          </p:nvSpPr>
          <p:spPr>
            <a:xfrm>
              <a:off x="0" y="0"/>
              <a:ext cx="10080720" cy="4114800"/>
            </a:xfrm>
            <a:prstGeom prst="rect">
              <a:avLst/>
            </a:prstGeom>
            <a:solidFill>
              <a:srgbClr val="e9ecef"/>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5" name=""/>
            <p:cNvSpPr/>
            <p:nvPr/>
          </p:nvSpPr>
          <p:spPr>
            <a:xfrm>
              <a:off x="0" y="1280160"/>
              <a:ext cx="1554480" cy="640080"/>
            </a:xfrm>
            <a:prstGeom prst="rect">
              <a:avLst/>
            </a:prstGeom>
            <a:solidFill>
              <a:srgbClr val="343a40">
                <a:alpha val="2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6" name=""/>
            <p:cNvSpPr/>
            <p:nvPr/>
          </p:nvSpPr>
          <p:spPr>
            <a:xfrm>
              <a:off x="914400" y="1920240"/>
              <a:ext cx="1280160" cy="1828800"/>
            </a:xfrm>
            <a:prstGeom prst="rect">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7" name=""/>
            <p:cNvSpPr/>
            <p:nvPr/>
          </p:nvSpPr>
          <p:spPr>
            <a:xfrm>
              <a:off x="2194560" y="548640"/>
              <a:ext cx="1280160" cy="1828800"/>
            </a:xfrm>
            <a:prstGeom prst="rect">
              <a:avLst/>
            </a:prstGeom>
            <a:solidFill>
              <a:srgbClr val="dee2e6"/>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8" name=""/>
            <p:cNvSpPr/>
            <p:nvPr/>
          </p:nvSpPr>
          <p:spPr>
            <a:xfrm>
              <a:off x="3474720" y="1188720"/>
              <a:ext cx="365760" cy="365760"/>
            </a:xfrm>
            <a:prstGeom prst="rect">
              <a:avLst/>
            </a:prstGeom>
            <a:solidFill>
              <a:srgbClr val="adb5b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9" name=""/>
            <p:cNvSpPr/>
            <p:nvPr/>
          </p:nvSpPr>
          <p:spPr>
            <a:xfrm>
              <a:off x="4206240" y="0"/>
              <a:ext cx="1463040" cy="914400"/>
            </a:xfrm>
            <a:prstGeom prst="rect">
              <a:avLst/>
            </a:prstGeom>
            <a:solidFill>
              <a:srgbClr val="6c757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0" name=""/>
            <p:cNvSpPr/>
            <p:nvPr/>
          </p:nvSpPr>
          <p:spPr>
            <a:xfrm>
              <a:off x="4663440" y="914400"/>
              <a:ext cx="1005840" cy="457200"/>
            </a:xfrm>
            <a:prstGeom prst="rect">
              <a:avLst/>
            </a:prstGeom>
            <a:solidFill>
              <a:srgbClr val="dee2e6"/>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1" name=""/>
            <p:cNvSpPr/>
            <p:nvPr/>
          </p:nvSpPr>
          <p:spPr>
            <a:xfrm>
              <a:off x="3474720" y="1737360"/>
              <a:ext cx="3108960" cy="1005840"/>
            </a:xfrm>
            <a:prstGeom prst="rect">
              <a:avLst/>
            </a:prstGeom>
            <a:solidFill>
              <a:srgbClr val="ced4da"/>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2" name=""/>
            <p:cNvSpPr/>
            <p:nvPr/>
          </p:nvSpPr>
          <p:spPr>
            <a:xfrm>
              <a:off x="4114800" y="2743200"/>
              <a:ext cx="1463040" cy="1005840"/>
            </a:xfrm>
            <a:prstGeom prst="rect">
              <a:avLst/>
            </a:prstGeom>
            <a:solidFill>
              <a:srgbClr val="adb5b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3" name=""/>
            <p:cNvSpPr/>
            <p:nvPr/>
          </p:nvSpPr>
          <p:spPr>
            <a:xfrm>
              <a:off x="6583680" y="1463040"/>
              <a:ext cx="1554480" cy="457200"/>
            </a:xfrm>
            <a:prstGeom prst="rect">
              <a:avLst/>
            </a:prstGeom>
            <a:solidFill>
              <a:srgbClr val="b2b2b2">
                <a:alpha val="6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4" name=""/>
            <p:cNvSpPr/>
            <p:nvPr/>
          </p:nvSpPr>
          <p:spPr>
            <a:xfrm>
              <a:off x="7315200" y="1920240"/>
              <a:ext cx="1463040" cy="1645920"/>
            </a:xfrm>
            <a:prstGeom prst="rect">
              <a:avLst/>
            </a:prstGeom>
            <a:solidFill>
              <a:srgbClr val="b2b2b2">
                <a:alpha val="35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5" name=""/>
            <p:cNvSpPr/>
            <p:nvPr/>
          </p:nvSpPr>
          <p:spPr>
            <a:xfrm>
              <a:off x="2743200" y="2377440"/>
              <a:ext cx="548640" cy="822960"/>
            </a:xfrm>
            <a:prstGeom prst="rect">
              <a:avLst/>
            </a:prstGeom>
            <a:solidFill>
              <a:srgbClr val="f4f4f9"/>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6" name=""/>
            <p:cNvSpPr/>
            <p:nvPr/>
          </p:nvSpPr>
          <p:spPr>
            <a:xfrm>
              <a:off x="8595360" y="0"/>
              <a:ext cx="1485360" cy="1463040"/>
            </a:xfrm>
            <a:prstGeom prst="rect">
              <a:avLst/>
            </a:prstGeom>
            <a:solidFill>
              <a:srgbClr val="ddddd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17" name=""/>
            <p:cNvSpPr/>
            <p:nvPr/>
          </p:nvSpPr>
          <p:spPr>
            <a:xfrm>
              <a:off x="6766560" y="0"/>
              <a:ext cx="274320" cy="1005840"/>
            </a:xfrm>
            <a:prstGeom prst="rect">
              <a:avLst/>
            </a:prstGeom>
            <a:solidFill>
              <a:srgbClr val="2f4550">
                <a:alpha val="50000"/>
              </a:srgbClr>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8" name=""/>
            <p:cNvSpPr/>
            <p:nvPr/>
          </p:nvSpPr>
          <p:spPr>
            <a:xfrm>
              <a:off x="1554480" y="0"/>
              <a:ext cx="182880" cy="914400"/>
            </a:xfrm>
            <a:prstGeom prst="rect">
              <a:avLst/>
            </a:prstGeom>
            <a:solidFill>
              <a:srgbClr val="808080"/>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ffffff"/>
                </a:solidFill>
                <a:effectLst/>
                <a:uFillTx/>
                <a:latin typeface="Noto Sans"/>
              </a:endParaRPr>
            </a:p>
          </p:txBody>
        </p:sp>
        <p:sp>
          <p:nvSpPr>
            <p:cNvPr id="19" name=""/>
            <p:cNvSpPr/>
            <p:nvPr/>
          </p:nvSpPr>
          <p:spPr>
            <a:xfrm>
              <a:off x="0" y="3017520"/>
              <a:ext cx="365760" cy="1097280"/>
            </a:xfrm>
            <a:prstGeom prst="rect">
              <a:avLst/>
            </a:prstGeom>
            <a:solidFill>
              <a:srgbClr val="f4f4f9"/>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20" name=""/>
            <p:cNvSpPr/>
            <p:nvPr/>
          </p:nvSpPr>
          <p:spPr>
            <a:xfrm>
              <a:off x="9601200" y="2560320"/>
              <a:ext cx="365760" cy="1554480"/>
            </a:xfrm>
            <a:prstGeom prst="rect">
              <a:avLst/>
            </a:prstGeom>
            <a:solidFill>
              <a:srgbClr val="b2b2b2"/>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sp>
          <p:nvSpPr>
            <p:cNvPr id="21" name=""/>
            <p:cNvSpPr/>
            <p:nvPr/>
          </p:nvSpPr>
          <p:spPr>
            <a:xfrm>
              <a:off x="8778240" y="1828800"/>
              <a:ext cx="365760" cy="365760"/>
            </a:xfrm>
            <a:prstGeom prst="rect">
              <a:avLst/>
            </a:prstGeom>
            <a:solidFill>
              <a:srgbClr val="adb5bd"/>
            </a:solidFill>
            <a:ln w="0">
              <a:noFill/>
            </a:ln>
          </p:spPr>
          <p:style>
            <a:lnRef idx="0"/>
            <a:fillRef idx="0"/>
            <a:effectRef idx="0"/>
            <a:fontRef idx="minor"/>
          </p:style>
          <p:txBody>
            <a:bodyPr wrap="none" lIns="90000" rIns="90000" tIns="45000" bIns="45000" anchor="ctr">
              <a:noAutofit/>
            </a:bodyPr>
            <a:p>
              <a:endParaRPr lang="en-DK" sz="1800" b="0" u="none" strike="noStrike">
                <a:solidFill>
                  <a:srgbClr val="000000"/>
                </a:solidFill>
                <a:effectLst/>
                <a:uFillTx/>
                <a:latin typeface="Noto Sans"/>
              </a:endParaRPr>
            </a:p>
          </p:txBody>
        </p:sp>
      </p:grpSp>
      <p:sp>
        <p:nvSpPr>
          <p:cNvPr id="22" name=""/>
          <p:cNvSpPr/>
          <p:nvPr/>
        </p:nvSpPr>
        <p:spPr>
          <a:xfrm>
            <a:off x="7560000" y="4320000"/>
            <a:ext cx="0" cy="1260000"/>
          </a:xfrm>
          <a:prstGeom prst="line">
            <a:avLst/>
          </a:prstGeom>
          <a:ln w="54720">
            <a:solidFill>
              <a:srgbClr val="999999"/>
            </a:solidFill>
            <a:round/>
          </a:ln>
        </p:spPr>
        <p:style>
          <a:lnRef idx="0"/>
          <a:fillRef idx="0"/>
          <a:effectRef idx="0"/>
          <a:fontRef idx="minor"/>
        </p:style>
        <p:txBody>
          <a:bodyPr lIns="117360" rIns="117360" tIns="72360" bIns="72360" anchor="t">
            <a:noAutofit/>
          </a:bodyPr>
          <a:p>
            <a:endParaRPr lang="en-DK" sz="1800" b="0" u="none" strike="noStrike">
              <a:solidFill>
                <a:srgbClr val="000000"/>
              </a:solidFill>
              <a:effectLst/>
              <a:uFillTx/>
              <a:latin typeface="Noto Sans"/>
            </a:endParaRPr>
          </a:p>
        </p:txBody>
      </p:sp>
      <p:sp>
        <p:nvSpPr>
          <p:cNvPr id="23" name="PlaceHolder 1"/>
          <p:cNvSpPr>
            <a:spLocks noGrp="1"/>
          </p:cNvSpPr>
          <p:nvPr>
            <p:ph type="title"/>
          </p:nvPr>
        </p:nvSpPr>
        <p:spPr>
          <a:xfrm>
            <a:off x="360000" y="4114800"/>
            <a:ext cx="7020000" cy="1440000"/>
          </a:xfrm>
          <a:prstGeom prst="rect">
            <a:avLst/>
          </a:prstGeom>
          <a:noFill/>
          <a:ln w="0">
            <a:noFill/>
          </a:ln>
        </p:spPr>
        <p:txBody>
          <a:bodyPr lIns="0" rIns="0" tIns="0" bIns="0" anchor="ctr">
            <a:normAutofit/>
          </a:bodyPr>
          <a:p>
            <a:pPr indent="0" algn="r">
              <a:buNone/>
            </a:pPr>
            <a:r>
              <a:rPr lang="en-DK" sz="4400" b="1" u="none" strike="noStrike">
                <a:solidFill>
                  <a:srgbClr val="000000"/>
                </a:solidFill>
                <a:effectLst/>
                <a:uFillTx/>
                <a:latin typeface="Noto Sans"/>
              </a:rPr>
              <a:t>Click to edit the title text format</a:t>
            </a:r>
            <a:endParaRPr lang="en-DK" sz="4400" b="1" u="none" strike="noStrike">
              <a:solidFill>
                <a:srgbClr val="000000"/>
              </a:solidFill>
              <a:effectLst/>
              <a:uFillTx/>
              <a:latin typeface="Noto Sans"/>
            </a:endParaRPr>
          </a:p>
        </p:txBody>
      </p:sp>
      <p:sp>
        <p:nvSpPr>
          <p:cNvPr id="24" name="PlaceHolder 2"/>
          <p:cNvSpPr>
            <a:spLocks noGrp="1"/>
          </p:cNvSpPr>
          <p:nvPr>
            <p:ph type="body"/>
          </p:nvPr>
        </p:nvSpPr>
        <p:spPr>
          <a:xfrm>
            <a:off x="468000" y="468000"/>
            <a:ext cx="9144000" cy="3636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Click to edit the outline text format</a:t>
            </a:r>
            <a:endParaRPr lang="en-DK" sz="3200" b="0" u="none" strike="noStrike">
              <a:solidFill>
                <a:srgbClr val="000000"/>
              </a:solidFill>
              <a:effectLst/>
              <a:uFillTx/>
              <a:latin typeface="Noto Sans"/>
            </a:endParaRPr>
          </a:p>
          <a:p>
            <a:pPr marL="864000" lvl="1" indent="-324000">
              <a:spcBef>
                <a:spcPts val="1134"/>
              </a:spcBef>
              <a:buClr>
                <a:srgbClr val="000000"/>
              </a:buClr>
              <a:buSzPct val="75000"/>
              <a:buFont typeface="Symbol" charset="2"/>
              <a:buChar char=""/>
            </a:pPr>
            <a:r>
              <a:rPr lang="en-DK" sz="2800" b="0" u="none" strike="noStrike">
                <a:solidFill>
                  <a:srgbClr val="000000"/>
                </a:solidFill>
                <a:effectLst/>
                <a:uFillTx/>
                <a:latin typeface="Noto Sans"/>
              </a:rPr>
              <a:t>Second Outline Level</a:t>
            </a:r>
            <a:endParaRPr lang="en-DK" sz="2800" b="0" u="none" strike="noStrike">
              <a:solidFill>
                <a:srgbClr val="000000"/>
              </a:solidFill>
              <a:effectLst/>
              <a:uFillTx/>
              <a:latin typeface="Noto Sans"/>
            </a:endParaRPr>
          </a:p>
          <a:p>
            <a:pPr marL="1296000" lvl="2" indent="-288000">
              <a:spcBef>
                <a:spcPts val="850"/>
              </a:spcBef>
              <a:buClr>
                <a:srgbClr val="000000"/>
              </a:buClr>
              <a:buSzPct val="45000"/>
              <a:buFont typeface="Wingdings" charset="2"/>
              <a:buChar char=""/>
            </a:pPr>
            <a:r>
              <a:rPr lang="en-DK" sz="2400" b="0" u="none" strike="noStrike">
                <a:solidFill>
                  <a:srgbClr val="000000"/>
                </a:solidFill>
                <a:effectLst/>
                <a:uFillTx/>
                <a:latin typeface="Noto Sans"/>
              </a:rPr>
              <a:t>Third Outline Level</a:t>
            </a:r>
            <a:endParaRPr lang="en-DK" sz="2400" b="0" u="none" strike="noStrike">
              <a:solidFill>
                <a:srgbClr val="000000"/>
              </a:solidFill>
              <a:effectLst/>
              <a:uFillTx/>
              <a:latin typeface="Noto Sans"/>
            </a:endParaRPr>
          </a:p>
          <a:p>
            <a:pPr marL="1728000" lvl="3" indent="-216000">
              <a:spcBef>
                <a:spcPts val="567"/>
              </a:spcBef>
              <a:buClr>
                <a:srgbClr val="000000"/>
              </a:buClr>
              <a:buSzPct val="75000"/>
              <a:buFont typeface="Symbol" charset="2"/>
              <a:buChar char=""/>
            </a:pPr>
            <a:r>
              <a:rPr lang="en-DK" sz="2000" b="0" u="none" strike="noStrike">
                <a:solidFill>
                  <a:srgbClr val="000000"/>
                </a:solidFill>
                <a:effectLst/>
                <a:uFillTx/>
                <a:latin typeface="Noto Sans"/>
              </a:rPr>
              <a:t>Fourth Outline Level</a:t>
            </a:r>
            <a:endParaRPr lang="en-DK" sz="2000" b="0" u="none" strike="noStrike">
              <a:solidFill>
                <a:srgbClr val="000000"/>
              </a:solidFill>
              <a:effectLst/>
              <a:uFillTx/>
              <a:latin typeface="Noto Sans"/>
            </a:endParaRPr>
          </a:p>
          <a:p>
            <a:pPr marL="2160000" lvl="4"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Fifth Outline Level</a:t>
            </a:r>
            <a:endParaRPr lang="en-DK" sz="2000" b="0" u="none" strike="noStrike">
              <a:solidFill>
                <a:srgbClr val="000000"/>
              </a:solidFill>
              <a:effectLst/>
              <a:uFillTx/>
              <a:latin typeface="Noto Sans"/>
            </a:endParaRPr>
          </a:p>
          <a:p>
            <a:pPr marL="2592000" lvl="5"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Sixth Outline Level</a:t>
            </a:r>
            <a:endParaRPr lang="en-DK" sz="2000" b="0" u="none" strike="noStrike">
              <a:solidFill>
                <a:srgbClr val="000000"/>
              </a:solidFill>
              <a:effectLst/>
              <a:uFillTx/>
              <a:latin typeface="Noto Sans"/>
            </a:endParaRPr>
          </a:p>
          <a:p>
            <a:pPr marL="3024000" lvl="6" indent="-216000">
              <a:spcBef>
                <a:spcPts val="283"/>
              </a:spcBef>
              <a:buClr>
                <a:srgbClr val="000000"/>
              </a:buClr>
              <a:buSzPct val="45000"/>
              <a:buFont typeface="Wingdings" charset="2"/>
              <a:buChar char=""/>
            </a:pPr>
            <a:r>
              <a:rPr lang="en-DK" sz="2000" b="0" u="none" strike="noStrike">
                <a:solidFill>
                  <a:srgbClr val="000000"/>
                </a:solidFill>
                <a:effectLst/>
                <a:uFillTx/>
                <a:latin typeface="Noto Sans"/>
              </a:rPr>
              <a:t>Seventh Outline Level</a:t>
            </a:r>
            <a:endParaRPr lang="en-DK" sz="2000" b="0" u="none" strike="noStrike">
              <a:solidFill>
                <a:srgbClr val="000000"/>
              </a:solidFill>
              <a:effectLst/>
              <a:uFillTx/>
              <a:latin typeface="Noto Sans"/>
            </a:endParaRPr>
          </a:p>
        </p:txBody>
      </p:sp>
      <p:sp>
        <p:nvSpPr>
          <p:cNvPr id="25" name="PlaceHolder 3"/>
          <p:cNvSpPr>
            <a:spLocks noGrp="1"/>
          </p:cNvSpPr>
          <p:nvPr>
            <p:ph type="dt" idx="1"/>
          </p:nvPr>
        </p:nvSpPr>
        <p:spPr>
          <a:xfrm>
            <a:off x="7740000" y="4860000"/>
            <a:ext cx="2052000" cy="216000"/>
          </a:xfrm>
          <a:prstGeom prst="rect">
            <a:avLst/>
          </a:prstGeom>
          <a:noFill/>
          <a:ln w="0">
            <a:noFill/>
          </a:ln>
        </p:spPr>
        <p:txBody>
          <a:bodyPr lIns="0" rIns="0" tIns="0" bIns="0" anchor="t">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&lt;date/time&gt;</a:t>
            </a:r>
            <a:endParaRPr lang="en-DK" sz="1400" b="0" u="none" strike="noStrike">
              <a:solidFill>
                <a:srgbClr val="000000"/>
              </a:solidFill>
              <a:effectLst/>
              <a:uFillTx/>
              <a:latin typeface="Noto Sans"/>
            </a:endParaRPr>
          </a:p>
        </p:txBody>
      </p:sp>
      <p:sp>
        <p:nvSpPr>
          <p:cNvPr id="26" name="PlaceHolder 4"/>
          <p:cNvSpPr>
            <a:spLocks noGrp="1"/>
          </p:cNvSpPr>
          <p:nvPr>
            <p:ph type="ftr" idx="2"/>
          </p:nvPr>
        </p:nvSpPr>
        <p:spPr>
          <a:xfrm>
            <a:off x="7740000" y="4392000"/>
            <a:ext cx="2052000" cy="216000"/>
          </a:xfrm>
          <a:prstGeom prst="rect">
            <a:avLst/>
          </a:prstGeom>
          <a:noFill/>
          <a:ln w="0">
            <a:noFill/>
          </a:ln>
        </p:spPr>
        <p:txBody>
          <a:bodyPr lIns="0" rIns="0" tIns="0" bIns="0" anchor="t">
            <a:noAutofit/>
          </a:bodyPr>
          <a:lstStyle>
            <a:lvl1pPr indent="0">
              <a:buNone/>
              <a:defRPr lang="en-DK" sz="1400" b="0" u="none" strike="noStrike">
                <a:solidFill>
                  <a:srgbClr val="000000"/>
                </a:solidFill>
                <a:effectLst/>
                <a:uFillTx/>
                <a:latin typeface="Noto Sans"/>
              </a:defRPr>
            </a:lvl1pPr>
          </a:lstStyle>
          <a:p>
            <a:pPr indent="0">
              <a:buNone/>
            </a:pPr>
            <a:r>
              <a:rPr lang="en-DK" sz="1400" b="0" u="none" strike="noStrike">
                <a:solidFill>
                  <a:srgbClr val="000000"/>
                </a:solidFill>
                <a:effectLst/>
                <a:uFillTx/>
                <a:latin typeface="Noto Sans"/>
              </a:rPr>
              <a:t>&lt;footer&gt;</a:t>
            </a:r>
            <a:endParaRPr lang="en-DK" sz="1400" b="0" u="none" strike="noStrike">
              <a:solidFill>
                <a:srgbClr val="000000"/>
              </a:solidFill>
              <a:effectLst/>
              <a:uFillTx/>
              <a:latin typeface="Noto Sans"/>
            </a:endParaRPr>
          </a:p>
        </p:txBody>
      </p:sp>
      <p:sp>
        <p:nvSpPr>
          <p:cNvPr id="27" name="PlaceHolder 5"/>
          <p:cNvSpPr>
            <a:spLocks noGrp="1"/>
          </p:cNvSpPr>
          <p:nvPr>
            <p:ph type="sldNum" idx="3"/>
          </p:nvPr>
        </p:nvSpPr>
        <p:spPr>
          <a:xfrm>
            <a:off x="7740000" y="5166000"/>
            <a:ext cx="2052000" cy="216000"/>
          </a:xfrm>
          <a:prstGeom prst="rect">
            <a:avLst/>
          </a:prstGeom>
          <a:noFill/>
          <a:ln w="0">
            <a:noFill/>
          </a:ln>
        </p:spPr>
        <p:txBody>
          <a:bodyPr lIns="0" rIns="0" tIns="0" bIns="0" anchor="b">
            <a:noAutofit/>
          </a:bodyPr>
          <a:lstStyle>
            <a:lvl1pPr indent="0" algn="r">
              <a:buNone/>
              <a:defRPr lang="en-DK" sz="1400" b="0" u="none" strike="noStrike">
                <a:solidFill>
                  <a:srgbClr val="000000"/>
                </a:solidFill>
                <a:effectLst/>
                <a:uFillTx/>
                <a:latin typeface="Noto Sans"/>
              </a:defRPr>
            </a:lvl1pPr>
          </a:lstStyle>
          <a:p>
            <a:pPr indent="0" algn="r">
              <a:buNone/>
            </a:pPr>
            <a:fld id="{6637E773-DDB8-4240-BD0D-111704D67E8D}" type="slidenum">
              <a:rPr lang="en-DK" sz="1400" b="0" u="none" strike="noStrike">
                <a:solidFill>
                  <a:srgbClr val="000000"/>
                </a:solidFill>
                <a:effectLst/>
                <a:uFillTx/>
                <a:latin typeface="Noto Sans"/>
              </a:rPr>
              <a:t>&lt;number&gt;</a:t>
            </a:fld>
            <a:endParaRPr lang="en-DK" sz="1400" b="0" u="none" strike="noStrike">
              <a:solidFill>
                <a:srgbClr val="000000"/>
              </a:solidFill>
              <a:effectLst/>
              <a:uFillTx/>
              <a:latin typeface="Noto Sans"/>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4.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PlaceHolder 1"/>
          <p:cNvSpPr>
            <a:spLocks noGrp="1"/>
          </p:cNvSpPr>
          <p:nvPr>
            <p:ph type="title"/>
          </p:nvPr>
        </p:nvSpPr>
        <p:spPr>
          <a:xfrm>
            <a:off x="360000" y="4233600"/>
            <a:ext cx="7020000" cy="756000"/>
          </a:xfrm>
          <a:prstGeom prst="rect">
            <a:avLst/>
          </a:prstGeom>
          <a:noFill/>
          <a:ln w="0">
            <a:noFill/>
          </a:ln>
        </p:spPr>
        <p:txBody>
          <a:bodyPr lIns="0" rIns="0" tIns="0" bIns="0" anchor="ctr">
            <a:normAutofit fontScale="70000" lnSpcReduction="19999"/>
          </a:bodyPr>
          <a:p>
            <a:pPr indent="0" algn="r">
              <a:buNone/>
            </a:pPr>
            <a:r>
              <a:rPr lang="en-DK" sz="4400" b="1" u="none" strike="noStrike">
                <a:solidFill>
                  <a:srgbClr val="000000"/>
                </a:solidFill>
                <a:effectLst/>
                <a:uFillTx/>
                <a:latin typeface="Noto Sans"/>
              </a:rPr>
              <a:t>Old habits die hard, how to kill them easily</a:t>
            </a:r>
            <a:endParaRPr lang="en-DK" sz="4400" b="1" u="none" strike="noStrike">
              <a:solidFill>
                <a:srgbClr val="000000"/>
              </a:solidFill>
              <a:effectLst/>
              <a:uFillTx/>
              <a:latin typeface="Noto Sans"/>
            </a:endParaRPr>
          </a:p>
        </p:txBody>
      </p:sp>
      <p:sp>
        <p:nvSpPr>
          <p:cNvPr id="224" name="PlaceHolder 2"/>
          <p:cNvSpPr>
            <a:spLocks noGrp="1"/>
          </p:cNvSpPr>
          <p:nvPr>
            <p:ph type="subTitle"/>
          </p:nvPr>
        </p:nvSpPr>
        <p:spPr>
          <a:xfrm>
            <a:off x="360000" y="5091120"/>
            <a:ext cx="7020000" cy="360000"/>
          </a:xfrm>
          <a:prstGeom prst="rect">
            <a:avLst/>
          </a:prstGeom>
          <a:noFill/>
          <a:ln w="0">
            <a:noFill/>
          </a:ln>
        </p:spPr>
        <p:txBody>
          <a:bodyPr lIns="0" rIns="0" tIns="0" bIns="0" anchor="ctr">
            <a:normAutofit fontScale="85000" lnSpcReduction="9999"/>
          </a:bodyPr>
          <a:p>
            <a:pPr indent="0" algn="r">
              <a:buNone/>
            </a:pPr>
            <a:r>
              <a:rPr lang="en-DK" sz="3200" b="0" u="none" strike="noStrike">
                <a:solidFill>
                  <a:srgbClr val="000000"/>
                </a:solidFill>
                <a:effectLst/>
                <a:uFillTx/>
                <a:latin typeface="Noto Sans"/>
              </a:rPr>
              <a:t>An observation, by Martin Willems</a:t>
            </a:r>
            <a:endParaRPr lang="en-DK" sz="3200" b="0" u="none" strike="noStrike">
              <a:solidFill>
                <a:srgbClr val="000000"/>
              </a:solidFill>
              <a:effectLst/>
              <a:uFillTx/>
              <a:latin typeface="Noto Sans"/>
            </a:endParaRPr>
          </a:p>
        </p:txBody>
      </p:sp>
      <p:sp>
        <p:nvSpPr>
          <p:cNvPr id="4" name="PlaceHolder 3"/>
          <p:cNvSpPr>
            <a:spLocks noGrp="1"/>
          </p:cNvSpPr>
          <p:nvPr>
            <p:ph type="dt" idx="1"/>
          </p:nvPr>
        </p:nvSpPr>
        <p:spPr/>
        <p:txBody>
          <a:bodyPr/>
          <a:p>
            <a:fld id="{C091B334-CD3F-4051-84E6-E018320A44D0}" type="datetime1">
              <a:rPr lang="en-DK"/>
              <a:t>26-01-31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How to kill them easily</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
          <p:cNvSpPr txBox="1"/>
          <p:nvPr/>
        </p:nvSpPr>
        <p:spPr>
          <a:xfrm>
            <a:off x="496080" y="576000"/>
            <a:ext cx="1097280" cy="1864440"/>
          </a:xfrm>
          <a:prstGeom prst="rect">
            <a:avLst/>
          </a:prstGeom>
          <a:noFill/>
          <a:ln w="0">
            <a:noFill/>
          </a:ln>
        </p:spPr>
        <p:txBody>
          <a:bodyPr lIns="90000" rIns="90000" tIns="45000" bIns="45000" anchor="t">
            <a:spAutoFit/>
          </a:bodyPr>
          <a:p>
            <a:r>
              <a:rPr lang="en-DK" sz="6000" b="0" u="none" strike="noStrike">
                <a:solidFill>
                  <a:srgbClr val="000000"/>
                </a:solidFill>
                <a:effectLst/>
                <a:uFillTx/>
                <a:latin typeface="Noto Sans"/>
              </a:rPr>
              <a:t>01</a:t>
            </a:r>
            <a:endParaRPr lang="en-DK" sz="6000" b="0" u="none" strike="noStrike">
              <a:solidFill>
                <a:srgbClr val="000000"/>
              </a:solidFill>
              <a:effectLst/>
              <a:uFillTx/>
              <a:latin typeface="Noto Sans"/>
            </a:endParaRPr>
          </a:p>
        </p:txBody>
      </p:sp>
      <p:sp>
        <p:nvSpPr>
          <p:cNvPr id="252" name=""/>
          <p:cNvSpPr txBox="1"/>
          <p:nvPr/>
        </p:nvSpPr>
        <p:spPr>
          <a:xfrm>
            <a:off x="2124000" y="3078720"/>
            <a:ext cx="1097280" cy="1864440"/>
          </a:xfrm>
          <a:prstGeom prst="rect">
            <a:avLst/>
          </a:prstGeom>
          <a:noFill/>
          <a:ln w="0">
            <a:noFill/>
          </a:ln>
        </p:spPr>
        <p:txBody>
          <a:bodyPr lIns="90000" rIns="90000" tIns="45000" bIns="45000" anchor="t">
            <a:spAutoFit/>
          </a:bodyPr>
          <a:p>
            <a:r>
              <a:rPr lang="en-DK" sz="6000" b="0" u="none" strike="noStrike">
                <a:solidFill>
                  <a:srgbClr val="000000"/>
                </a:solidFill>
                <a:effectLst/>
                <a:uFillTx/>
                <a:latin typeface="Noto Sans"/>
              </a:rPr>
              <a:t>02</a:t>
            </a:r>
            <a:endParaRPr lang="en-DK" sz="6000" b="0" u="none" strike="noStrike">
              <a:solidFill>
                <a:srgbClr val="000000"/>
              </a:solidFill>
              <a:effectLst/>
              <a:uFillTx/>
              <a:latin typeface="Noto Sans"/>
            </a:endParaRPr>
          </a:p>
        </p:txBody>
      </p:sp>
      <p:sp>
        <p:nvSpPr>
          <p:cNvPr id="253" name=""/>
          <p:cNvSpPr txBox="1"/>
          <p:nvPr/>
        </p:nvSpPr>
        <p:spPr>
          <a:xfrm>
            <a:off x="4610880" y="576000"/>
            <a:ext cx="1097280" cy="1864440"/>
          </a:xfrm>
          <a:prstGeom prst="rect">
            <a:avLst/>
          </a:prstGeom>
          <a:noFill/>
          <a:ln w="0">
            <a:noFill/>
          </a:ln>
        </p:spPr>
        <p:txBody>
          <a:bodyPr lIns="90000" rIns="90000" tIns="45000" bIns="45000" anchor="t">
            <a:spAutoFit/>
          </a:bodyPr>
          <a:p>
            <a:r>
              <a:rPr lang="en-DK" sz="6000" b="0" u="none" strike="noStrike">
                <a:solidFill>
                  <a:srgbClr val="000000"/>
                </a:solidFill>
                <a:effectLst/>
                <a:uFillTx/>
                <a:latin typeface="Noto Sans"/>
              </a:rPr>
              <a:t>03</a:t>
            </a:r>
            <a:endParaRPr lang="en-DK" sz="6000" b="0" u="none" strike="noStrike">
              <a:solidFill>
                <a:srgbClr val="000000"/>
              </a:solidFill>
              <a:effectLst/>
              <a:uFillTx/>
              <a:latin typeface="Noto Sans"/>
            </a:endParaRPr>
          </a:p>
        </p:txBody>
      </p:sp>
      <p:sp>
        <p:nvSpPr>
          <p:cNvPr id="254" name=""/>
          <p:cNvSpPr txBox="1"/>
          <p:nvPr/>
        </p:nvSpPr>
        <p:spPr>
          <a:xfrm>
            <a:off x="6660000" y="2520000"/>
            <a:ext cx="1097280" cy="2548440"/>
          </a:xfrm>
          <a:prstGeom prst="rect">
            <a:avLst/>
          </a:prstGeom>
          <a:noFill/>
          <a:ln w="0">
            <a:noFill/>
          </a:ln>
        </p:spPr>
        <p:txBody>
          <a:bodyPr lIns="90000" rIns="90000" tIns="45000" bIns="45000" anchor="t">
            <a:spAutoFit/>
          </a:bodyPr>
          <a:p>
            <a:r>
              <a:rPr lang="en-DK" sz="6000" b="0" u="none" strike="noStrike">
                <a:solidFill>
                  <a:srgbClr val="000000"/>
                </a:solidFill>
                <a:effectLst/>
                <a:uFillTx/>
                <a:latin typeface="Noto Sans"/>
              </a:rPr>
              <a:t>04</a:t>
            </a:r>
            <a:endParaRPr lang="en-DK" sz="6000" b="0" u="none" strike="noStrike">
              <a:solidFill>
                <a:srgbClr val="000000"/>
              </a:solidFill>
              <a:effectLst/>
              <a:uFillTx/>
              <a:latin typeface="Noto Sans"/>
            </a:endParaRPr>
          </a:p>
        </p:txBody>
      </p:sp>
      <p:sp>
        <p:nvSpPr>
          <p:cNvPr id="255" name="PlaceHolder 1"/>
          <p:cNvSpPr>
            <a:spLocks noGrp="1"/>
          </p:cNvSpPr>
          <p:nvPr>
            <p:ph type="title"/>
          </p:nvPr>
        </p:nvSpPr>
        <p:spPr>
          <a:xfrm>
            <a:off x="468000" y="144000"/>
            <a:ext cx="9072000" cy="75600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4. practices</a:t>
            </a:r>
            <a:endParaRPr lang="en-DK" sz="4400" b="1" u="none" strike="noStrike">
              <a:solidFill>
                <a:srgbClr val="000000"/>
              </a:solidFill>
              <a:effectLst/>
              <a:uFillTx/>
              <a:latin typeface="Noto Sans"/>
            </a:endParaRPr>
          </a:p>
        </p:txBody>
      </p:sp>
      <p:sp>
        <p:nvSpPr>
          <p:cNvPr id="256" name="PlaceHolder 2"/>
          <p:cNvSpPr>
            <a:spLocks noGrp="1"/>
          </p:cNvSpPr>
          <p:nvPr>
            <p:ph/>
          </p:nvPr>
        </p:nvSpPr>
        <p:spPr>
          <a:xfrm>
            <a:off x="954000" y="1512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The 5 year test</a:t>
            </a:r>
            <a:endParaRPr lang="en-DK" sz="3200" b="0" u="none" strike="noStrike">
              <a:solidFill>
                <a:srgbClr val="000000"/>
              </a:solidFill>
              <a:effectLst/>
              <a:uFillTx/>
              <a:latin typeface="Noto Sans"/>
            </a:endParaRPr>
          </a:p>
        </p:txBody>
      </p:sp>
      <p:sp>
        <p:nvSpPr>
          <p:cNvPr id="257" name="PlaceHolder 3"/>
          <p:cNvSpPr>
            <a:spLocks noGrp="1"/>
          </p:cNvSpPr>
          <p:nvPr>
            <p:ph/>
          </p:nvPr>
        </p:nvSpPr>
        <p:spPr>
          <a:xfrm>
            <a:off x="5076000" y="1368000"/>
            <a:ext cx="4284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Experiement, don’t revolutionize</a:t>
            </a:r>
            <a:endParaRPr lang="en-DK" sz="3200" b="0" u="none" strike="noStrike">
              <a:solidFill>
                <a:srgbClr val="000000"/>
              </a:solidFill>
              <a:effectLst/>
              <a:uFillTx/>
              <a:latin typeface="Noto Sans"/>
            </a:endParaRPr>
          </a:p>
        </p:txBody>
      </p:sp>
      <p:sp>
        <p:nvSpPr>
          <p:cNvPr id="258" name="PlaceHolder 4"/>
          <p:cNvSpPr>
            <a:spLocks noGrp="1"/>
          </p:cNvSpPr>
          <p:nvPr>
            <p:ph/>
          </p:nvPr>
        </p:nvSpPr>
        <p:spPr>
          <a:xfrm>
            <a:off x="2484000" y="4140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Fresh perspectives</a:t>
            </a:r>
            <a:endParaRPr lang="en-DK" sz="3200" b="0" u="none" strike="noStrike">
              <a:solidFill>
                <a:srgbClr val="000000"/>
              </a:solidFill>
              <a:effectLst/>
              <a:uFillTx/>
              <a:latin typeface="Noto Sans"/>
            </a:endParaRPr>
          </a:p>
        </p:txBody>
      </p:sp>
      <p:sp>
        <p:nvSpPr>
          <p:cNvPr id="259" name="PlaceHolder 5"/>
          <p:cNvSpPr>
            <a:spLocks noGrp="1"/>
          </p:cNvSpPr>
          <p:nvPr>
            <p:ph/>
          </p:nvPr>
        </p:nvSpPr>
        <p:spPr>
          <a:xfrm>
            <a:off x="6480000" y="4140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Redefine stability</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Old habits die hard</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The most permanent thing?</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What is the real question?</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What is your one habit?</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Questions?</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PlaceHolder 1"/>
          <p:cNvSpPr>
            <a:spLocks noGrp="1"/>
          </p:cNvSpPr>
          <p:nvPr>
            <p:ph type="title"/>
          </p:nvPr>
        </p:nvSpPr>
        <p:spPr>
          <a:xfrm>
            <a:off x="634320" y="2513520"/>
            <a:ext cx="8640000" cy="946440"/>
          </a:xfrm>
          <a:prstGeom prst="rect">
            <a:avLst/>
          </a:prstGeom>
          <a:noFill/>
          <a:ln w="0">
            <a:noFill/>
          </a:ln>
        </p:spPr>
        <p:txBody>
          <a:bodyPr lIns="0" rIns="0" tIns="0" bIns="0" anchor="ctr">
            <a:normAutofit/>
          </a:bodyPr>
          <a:p>
            <a:pPr indent="0" algn="ctr">
              <a:buNone/>
            </a:pPr>
            <a:r>
              <a:rPr lang="en-DK" sz="2800" b="1" u="wavyHeavy" strike="noStrike">
                <a:solidFill>
                  <a:srgbClr val="000000"/>
                </a:solidFill>
                <a:effectLst/>
                <a:uFillTx/>
                <a:latin typeface="Noto Sans"/>
              </a:rPr>
              <a:t>We have an issue in the network industry!</a:t>
            </a:r>
            <a:endParaRPr lang="en-DK" sz="2800" b="1" u="wavyHeavy"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title"/>
          </p:nvPr>
        </p:nvSpPr>
        <p:spPr>
          <a:xfrm>
            <a:off x="468000" y="10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Why are we stuck?</a:t>
            </a:r>
            <a:endParaRPr lang="en-DK" sz="4400" b="1" u="none" strike="noStrike">
              <a:solidFill>
                <a:srgbClr val="000000"/>
              </a:solidFill>
              <a:effectLst/>
              <a:uFillTx/>
              <a:latin typeface="Noto Sans"/>
            </a:endParaRPr>
          </a:p>
        </p:txBody>
      </p:sp>
      <p:sp>
        <p:nvSpPr>
          <p:cNvPr id="227" name="PlaceHolder 2"/>
          <p:cNvSpPr>
            <a:spLocks noGrp="1"/>
          </p:cNvSpPr>
          <p:nvPr>
            <p:ph/>
          </p:nvPr>
        </p:nvSpPr>
        <p:spPr>
          <a:xfrm>
            <a:off x="180000" y="1080000"/>
            <a:ext cx="3600000" cy="1404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2800" b="0" u="none" strike="noStrike">
                <a:solidFill>
                  <a:srgbClr val="000000"/>
                </a:solidFill>
                <a:effectLst/>
                <a:uFillTx/>
                <a:latin typeface="Noto Sans"/>
              </a:rPr>
              <a:t>“If it ain’t broken, don’t fix it!”</a:t>
            </a:r>
            <a:endParaRPr lang="en-DK" sz="2800" b="0" u="none" strike="noStrike">
              <a:solidFill>
                <a:srgbClr val="000000"/>
              </a:solidFill>
              <a:effectLst/>
              <a:uFillTx/>
              <a:latin typeface="Noto Sans"/>
            </a:endParaRPr>
          </a:p>
        </p:txBody>
      </p:sp>
      <p:sp>
        <p:nvSpPr>
          <p:cNvPr id="228" name="PlaceHolder 3"/>
          <p:cNvSpPr>
            <a:spLocks noGrp="1"/>
          </p:cNvSpPr>
          <p:nvPr>
            <p:ph/>
          </p:nvPr>
        </p:nvSpPr>
        <p:spPr>
          <a:xfrm>
            <a:off x="180000" y="4104000"/>
            <a:ext cx="3600000" cy="140400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“Why change something that works?”</a:t>
            </a:r>
            <a:endParaRPr lang="en-DK" sz="3200" b="0" u="none" strike="noStrike">
              <a:solidFill>
                <a:srgbClr val="000000"/>
              </a:solidFill>
              <a:effectLst/>
              <a:uFillTx/>
              <a:latin typeface="Noto Sans"/>
            </a:endParaRPr>
          </a:p>
        </p:txBody>
      </p:sp>
      <p:sp>
        <p:nvSpPr>
          <p:cNvPr id="229" name="PlaceHolder 4"/>
          <p:cNvSpPr>
            <a:spLocks noGrp="1"/>
          </p:cNvSpPr>
          <p:nvPr>
            <p:ph/>
          </p:nvPr>
        </p:nvSpPr>
        <p:spPr>
          <a:xfrm>
            <a:off x="6120000" y="2592000"/>
            <a:ext cx="3780000" cy="1404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2800" b="0" u="none" strike="noStrike">
                <a:solidFill>
                  <a:srgbClr val="000000"/>
                </a:solidFill>
                <a:effectLst/>
                <a:uFillTx/>
                <a:latin typeface="Noto Sans"/>
              </a:rPr>
              <a:t>“Thats how we’ve always done it”</a:t>
            </a:r>
            <a:endParaRPr lang="en-DK" sz="28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title"/>
          </p:nvPr>
        </p:nvSpPr>
        <p:spPr>
          <a:xfrm>
            <a:off x="468000" y="10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Tech vs Ways of Working*</a:t>
            </a:r>
            <a:br>
              <a:rPr sz="4400"/>
            </a:br>
            <a:r>
              <a:rPr lang="en-DK" sz="800" b="1" u="none" strike="noStrike">
                <a:solidFill>
                  <a:srgbClr val="000000"/>
                </a:solidFill>
                <a:effectLst/>
                <a:uFillTx/>
                <a:latin typeface="Noto Sans"/>
              </a:rPr>
              <a:t>*Caricatured</a:t>
            </a:r>
            <a:endParaRPr lang="en-DK" sz="800" b="1" u="none" strike="noStrike">
              <a:solidFill>
                <a:srgbClr val="000000"/>
              </a:solidFill>
              <a:effectLst/>
              <a:uFillTx/>
              <a:latin typeface="Noto Sans"/>
            </a:endParaRPr>
          </a:p>
        </p:txBody>
      </p:sp>
      <p:sp>
        <p:nvSpPr>
          <p:cNvPr id="231" name="PlaceHolder 2"/>
          <p:cNvSpPr>
            <a:spLocks noGrp="1"/>
          </p:cNvSpPr>
          <p:nvPr>
            <p:ph/>
          </p:nvPr>
        </p:nvSpPr>
        <p:spPr>
          <a:xfrm>
            <a:off x="468000" y="1080000"/>
            <a:ext cx="3132000" cy="1404000"/>
          </a:xfrm>
          <a:prstGeom prst="rect">
            <a:avLst/>
          </a:prstGeom>
          <a:noFill/>
          <a:ln w="0">
            <a:noFill/>
          </a:ln>
        </p:spPr>
        <p:txBody>
          <a:bodyPr lIns="0" rIns="0" tIns="0" bIns="0" anchor="t">
            <a:normAutofit fontScale="8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2014</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800" b="0" u="none" strike="noStrike">
                <a:solidFill>
                  <a:srgbClr val="000000"/>
                </a:solidFill>
                <a:effectLst/>
                <a:uFillTx/>
                <a:latin typeface="Noto Sans"/>
              </a:rPr>
              <a:t>xDSL</a:t>
            </a:r>
            <a:endParaRPr lang="en-DK" sz="18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800" b="0" u="none" strike="noStrike">
                <a:solidFill>
                  <a:srgbClr val="000000"/>
                </a:solidFill>
                <a:effectLst/>
                <a:uFillTx/>
                <a:latin typeface="Noto Sans"/>
              </a:rPr>
              <a:t>CLI</a:t>
            </a:r>
            <a:endParaRPr lang="en-DK" sz="18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800" b="0" u="none" strike="noStrike">
                <a:solidFill>
                  <a:srgbClr val="000000"/>
                </a:solidFill>
                <a:effectLst/>
                <a:uFillTx/>
                <a:latin typeface="Noto Sans"/>
              </a:rPr>
              <a:t>3G</a:t>
            </a:r>
            <a:endParaRPr lang="en-DK" sz="1800" b="0" u="none" strike="noStrike">
              <a:solidFill>
                <a:srgbClr val="000000"/>
              </a:solidFill>
              <a:effectLst/>
              <a:uFillTx/>
              <a:latin typeface="Noto Sans"/>
            </a:endParaRPr>
          </a:p>
        </p:txBody>
      </p:sp>
      <p:sp>
        <p:nvSpPr>
          <p:cNvPr id="232" name="PlaceHolder 3"/>
          <p:cNvSpPr>
            <a:spLocks noGrp="1"/>
          </p:cNvSpPr>
          <p:nvPr>
            <p:ph/>
          </p:nvPr>
        </p:nvSpPr>
        <p:spPr>
          <a:xfrm>
            <a:off x="468000" y="2592000"/>
            <a:ext cx="3132000" cy="1404000"/>
          </a:xfrm>
          <a:prstGeom prst="rect">
            <a:avLst/>
          </a:prstGeom>
          <a:noFill/>
          <a:ln w="0">
            <a:noFill/>
          </a:ln>
        </p:spPr>
        <p:txBody>
          <a:bodyPr lIns="0" rIns="0" tIns="0" bIns="0" anchor="t">
            <a:normAutofit fontScale="8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2019</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Fiber</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CLI</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4G</a:t>
            </a:r>
            <a:endParaRPr lang="en-DK" sz="1600" b="0" u="none" strike="noStrike">
              <a:solidFill>
                <a:srgbClr val="000000"/>
              </a:solidFill>
              <a:effectLst/>
              <a:uFillTx/>
              <a:latin typeface="Noto Sans"/>
            </a:endParaRPr>
          </a:p>
        </p:txBody>
      </p:sp>
      <p:sp>
        <p:nvSpPr>
          <p:cNvPr id="233" name="PlaceHolder 4"/>
          <p:cNvSpPr>
            <a:spLocks noGrp="1"/>
          </p:cNvSpPr>
          <p:nvPr>
            <p:ph/>
          </p:nvPr>
        </p:nvSpPr>
        <p:spPr>
          <a:xfrm>
            <a:off x="468000" y="4104000"/>
            <a:ext cx="3132000" cy="1404000"/>
          </a:xfrm>
          <a:prstGeom prst="rect">
            <a:avLst/>
          </a:prstGeom>
          <a:noFill/>
          <a:ln w="0">
            <a:noFill/>
          </a:ln>
        </p:spPr>
        <p:txBody>
          <a:bodyPr lIns="0" rIns="0" tIns="0" bIns="0" anchor="t">
            <a:normAutofit fontScale="8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2025</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Fiber</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Net/Restconf</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5G</a:t>
            </a:r>
            <a:endParaRPr lang="en-DK" sz="1600" b="0" u="none" strike="noStrike">
              <a:solidFill>
                <a:srgbClr val="000000"/>
              </a:solidFill>
              <a:effectLst/>
              <a:uFillTx/>
              <a:latin typeface="Noto Sans"/>
            </a:endParaRPr>
          </a:p>
        </p:txBody>
      </p:sp>
      <p:sp>
        <p:nvSpPr>
          <p:cNvPr id="234" name="PlaceHolder 5"/>
          <p:cNvSpPr>
            <a:spLocks noGrp="1"/>
          </p:cNvSpPr>
          <p:nvPr>
            <p:ph/>
          </p:nvPr>
        </p:nvSpPr>
        <p:spPr>
          <a:xfrm>
            <a:off x="6408000" y="1080000"/>
            <a:ext cx="3132000" cy="1404000"/>
          </a:xfrm>
          <a:prstGeom prst="rect">
            <a:avLst/>
          </a:prstGeom>
          <a:noFill/>
          <a:ln w="0">
            <a:noFill/>
          </a:ln>
        </p:spPr>
        <p:txBody>
          <a:bodyPr lIns="0" rIns="0" tIns="0" bIns="0" anchor="t">
            <a:normAutofit fontScale="8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2014</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Master branch</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No code or template review</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Manual configuration</a:t>
            </a:r>
            <a:endParaRPr lang="en-DK" sz="1600" b="0" u="none" strike="noStrike">
              <a:solidFill>
                <a:srgbClr val="000000"/>
              </a:solidFill>
              <a:effectLst/>
              <a:uFillTx/>
              <a:latin typeface="Noto Sans"/>
            </a:endParaRPr>
          </a:p>
        </p:txBody>
      </p:sp>
      <p:sp>
        <p:nvSpPr>
          <p:cNvPr id="235" name="PlaceHolder 6"/>
          <p:cNvSpPr>
            <a:spLocks noGrp="1"/>
          </p:cNvSpPr>
          <p:nvPr>
            <p:ph/>
          </p:nvPr>
        </p:nvSpPr>
        <p:spPr>
          <a:xfrm>
            <a:off x="6408000" y="2592000"/>
            <a:ext cx="3132000" cy="1404000"/>
          </a:xfrm>
          <a:prstGeom prst="rect">
            <a:avLst/>
          </a:prstGeom>
          <a:noFill/>
          <a:ln w="0">
            <a:noFill/>
          </a:ln>
        </p:spPr>
        <p:txBody>
          <a:bodyPr lIns="0" rIns="0" tIns="0" bIns="0" anchor="t">
            <a:normAutofit fontScale="850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2019</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Master branch</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No code or template review</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Scripts</a:t>
            </a:r>
            <a:endParaRPr lang="en-DK" sz="1600" b="0" u="none" strike="noStrike">
              <a:solidFill>
                <a:srgbClr val="000000"/>
              </a:solidFill>
              <a:effectLst/>
              <a:uFillTx/>
              <a:latin typeface="Noto Sans"/>
            </a:endParaRPr>
          </a:p>
        </p:txBody>
      </p:sp>
      <p:sp>
        <p:nvSpPr>
          <p:cNvPr id="236" name="PlaceHolder 7"/>
          <p:cNvSpPr>
            <a:spLocks noGrp="1"/>
          </p:cNvSpPr>
          <p:nvPr>
            <p:ph/>
          </p:nvPr>
        </p:nvSpPr>
        <p:spPr>
          <a:xfrm>
            <a:off x="6408000" y="4104000"/>
            <a:ext cx="3132000" cy="1404000"/>
          </a:xfrm>
          <a:prstGeom prst="rect">
            <a:avLst/>
          </a:prstGeom>
          <a:noFill/>
          <a:ln w="0">
            <a:noFill/>
          </a:ln>
        </p:spPr>
        <p:txBody>
          <a:bodyPr lIns="0" rIns="0" tIns="0" bIns="0" anchor="t">
            <a:normAutofit fontScale="77500" lnSpcReduction="19999"/>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2025</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Main branch &lt;- Cultural appropriation</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No code or template review</a:t>
            </a:r>
            <a:endParaRPr lang="en-DK" sz="16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1600" b="0" u="none" strike="noStrike">
                <a:solidFill>
                  <a:srgbClr val="000000"/>
                </a:solidFill>
                <a:effectLst/>
                <a:uFillTx/>
                <a:latin typeface="Noto Sans"/>
              </a:rPr>
              <a:t>Semi-automatic configuration</a:t>
            </a:r>
            <a:endParaRPr lang="en-DK" sz="16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Why are newcomers rare?</a:t>
            </a:r>
            <a:endParaRPr lang="en-DK" sz="4400" b="1" u="none" strike="noStrike">
              <a:solidFill>
                <a:srgbClr val="000000"/>
              </a:solidFill>
              <a:effectLst/>
              <a:uFillTx/>
              <a:latin typeface="Noto Sans"/>
            </a:endParaRPr>
          </a:p>
        </p:txBody>
      </p:sp>
      <p:sp>
        <p:nvSpPr>
          <p:cNvPr id="238" name="PlaceHolder 2"/>
          <p:cNvSpPr>
            <a:spLocks noGrp="1"/>
          </p:cNvSpPr>
          <p:nvPr>
            <p:ph/>
          </p:nvPr>
        </p:nvSpPr>
        <p:spPr>
          <a:xfrm>
            <a:off x="468000" y="1800000"/>
            <a:ext cx="61632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Reuse</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No experience</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No baggage</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The 5 year test</a:t>
            </a:r>
            <a:endParaRPr lang="en-DK" sz="4400" b="1" u="none" strike="noStrike">
              <a:solidFill>
                <a:srgbClr val="000000"/>
              </a:solidFill>
              <a:effectLst/>
              <a:uFillTx/>
              <a:latin typeface="Noto Sans"/>
            </a:endParaRPr>
          </a:p>
        </p:txBody>
      </p:sp>
      <p:sp>
        <p:nvSpPr>
          <p:cNvPr id="240" name="PlaceHolder 2"/>
          <p:cNvSpPr>
            <a:spLocks noGrp="1"/>
          </p:cNvSpPr>
          <p:nvPr>
            <p:ph/>
          </p:nvPr>
        </p:nvSpPr>
        <p:spPr>
          <a:xfrm>
            <a:off x="3924000" y="2160000"/>
            <a:ext cx="4572000" cy="1944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Coming back to the same question</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PlaceHolder 1"/>
          <p:cNvSpPr>
            <a:spLocks noGrp="1"/>
          </p:cNvSpPr>
          <p:nvPr>
            <p:ph type="title"/>
          </p:nvPr>
        </p:nvSpPr>
        <p:spPr>
          <a:xfrm>
            <a:off x="468000" y="144000"/>
            <a:ext cx="9072000" cy="75600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Comparison</a:t>
            </a:r>
            <a:endParaRPr lang="en-DK" sz="4400" b="1" u="none" strike="noStrike">
              <a:solidFill>
                <a:srgbClr val="000000"/>
              </a:solidFill>
              <a:effectLst/>
              <a:uFillTx/>
              <a:latin typeface="Noto Sans"/>
            </a:endParaRPr>
          </a:p>
        </p:txBody>
      </p:sp>
      <p:sp>
        <p:nvSpPr>
          <p:cNvPr id="242" name="PlaceHolder 2"/>
          <p:cNvSpPr>
            <a:spLocks noGrp="1"/>
          </p:cNvSpPr>
          <p:nvPr>
            <p:ph/>
          </p:nvPr>
        </p:nvSpPr>
        <p:spPr>
          <a:xfrm>
            <a:off x="954000" y="1512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Configuration</a:t>
            </a:r>
            <a:r>
              <a:rPr lang="en-DK" sz="3200" b="0" u="none" strike="noStrike">
                <a:solidFill>
                  <a:srgbClr val="000000"/>
                </a:solidFill>
                <a:effectLst/>
                <a:uFillTx/>
                <a:latin typeface="Noto Sans"/>
              </a:rPr>
              <a:t>	</a:t>
            </a:r>
            <a:endParaRPr lang="en-DK" sz="3200" b="0" u="none" strike="noStrike">
              <a:solidFill>
                <a:srgbClr val="000000"/>
              </a:solidFill>
              <a:effectLst/>
              <a:uFillTx/>
              <a:latin typeface="Noto Sans"/>
            </a:endParaRPr>
          </a:p>
        </p:txBody>
      </p:sp>
      <p:sp>
        <p:nvSpPr>
          <p:cNvPr id="243" name="PlaceHolder 3"/>
          <p:cNvSpPr>
            <a:spLocks noGrp="1"/>
          </p:cNvSpPr>
          <p:nvPr>
            <p:ph/>
          </p:nvPr>
        </p:nvSpPr>
        <p:spPr>
          <a:xfrm>
            <a:off x="5076000" y="1512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Codereview</a:t>
            </a:r>
            <a:endParaRPr lang="en-DK" sz="3200" b="0" u="none" strike="noStrike">
              <a:solidFill>
                <a:srgbClr val="000000"/>
              </a:solidFill>
              <a:effectLst/>
              <a:uFillTx/>
              <a:latin typeface="Noto Sans"/>
            </a:endParaRPr>
          </a:p>
        </p:txBody>
      </p:sp>
      <p:sp>
        <p:nvSpPr>
          <p:cNvPr id="244" name="PlaceHolder 4"/>
          <p:cNvSpPr>
            <a:spLocks noGrp="1"/>
          </p:cNvSpPr>
          <p:nvPr>
            <p:ph/>
          </p:nvPr>
        </p:nvSpPr>
        <p:spPr>
          <a:xfrm>
            <a:off x="2484000" y="4140000"/>
            <a:ext cx="3420000" cy="13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Deployment</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Technology evolved, did we?</a:t>
            </a:r>
            <a:endParaRPr lang="en-DK" sz="4400" b="1" u="none" strike="noStrike">
              <a:solidFill>
                <a:srgbClr val="000000"/>
              </a:solidFill>
              <a:effectLst/>
              <a:uFillTx/>
              <a:latin typeface="Noto Sans"/>
            </a:endParaRPr>
          </a:p>
        </p:txBody>
      </p:sp>
      <p:sp>
        <p:nvSpPr>
          <p:cNvPr id="246" name="PlaceHolder 2"/>
          <p:cNvSpPr>
            <a:spLocks noGrp="1"/>
          </p:cNvSpPr>
          <p:nvPr>
            <p:ph/>
          </p:nvPr>
        </p:nvSpPr>
        <p:spPr>
          <a:xfrm>
            <a:off x="360000" y="1800000"/>
            <a:ext cx="62712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No, not really.</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Here is what I’ve seen</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
          <p:cNvSpPr/>
          <p:nvPr/>
        </p:nvSpPr>
        <p:spPr>
          <a:xfrm>
            <a:off x="5873400" y="1190520"/>
            <a:ext cx="4094280" cy="4094280"/>
          </a:xfrm>
          <a:custGeom>
            <a:avLst/>
            <a:gdLst/>
            <a:ahLst/>
            <a:rect l="0" t="0" r="r" b="b"/>
            <a:pathLst>
              <a:path w="11373" h="11373">
                <a:moveTo>
                  <a:pt x="0" y="5726"/>
                </a:moveTo>
                <a:lnTo>
                  <a:pt x="5646" y="0"/>
                </a:lnTo>
                <a:lnTo>
                  <a:pt x="11373" y="5648"/>
                </a:lnTo>
                <a:lnTo>
                  <a:pt x="5727" y="11373"/>
                </a:lnTo>
                <a:lnTo>
                  <a:pt x="5725" y="11373"/>
                </a:lnTo>
                <a:lnTo>
                  <a:pt x="0" y="5728"/>
                </a:lnTo>
                <a:lnTo>
                  <a:pt x="0" y="5726"/>
                </a:lnTo>
                <a:close/>
              </a:path>
            </a:pathLst>
          </a:custGeom>
          <a:blipFill rotWithShape="0">
            <a:blip r:embed="rId1"/>
            <a:stretch/>
          </a:blipFill>
          <a:ln w="0">
            <a:noFill/>
          </a:ln>
        </p:spPr>
        <p:txBody>
          <a:bodyPr lIns="90000" rIns="90000" tIns="45000" bIns="45000" anchor="ctr" anchorCtr="1">
            <a:noAutofit/>
          </a:bodyPr>
          <a:p>
            <a:endParaRPr lang="en-DK" sz="1800" b="0" u="none" strike="noStrike">
              <a:solidFill>
                <a:srgbClr val="000000"/>
              </a:solidFill>
              <a:effectLst/>
              <a:uFillTx/>
              <a:latin typeface="Noto Sans"/>
            </a:endParaRPr>
          </a:p>
        </p:txBody>
      </p:sp>
      <p:sp>
        <p:nvSpPr>
          <p:cNvPr id="248" name="PlaceHolder 1"/>
          <p:cNvSpPr>
            <a:spLocks noGrp="1"/>
          </p:cNvSpPr>
          <p:nvPr>
            <p:ph type="title"/>
          </p:nvPr>
        </p:nvSpPr>
        <p:spPr>
          <a:xfrm>
            <a:off x="468000" y="468000"/>
            <a:ext cx="9072000" cy="946440"/>
          </a:xfrm>
          <a:prstGeom prst="rect">
            <a:avLst/>
          </a:prstGeom>
          <a:noFill/>
          <a:ln w="0">
            <a:noFill/>
          </a:ln>
        </p:spPr>
        <p:txBody>
          <a:bodyPr lIns="0" rIns="0" tIns="0" bIns="0" anchor="ctr">
            <a:normAutofit/>
          </a:bodyPr>
          <a:p>
            <a:pPr indent="0" algn="ctr">
              <a:buNone/>
            </a:pPr>
            <a:r>
              <a:rPr lang="en-DK" sz="4400" b="1" u="none" strike="noStrike">
                <a:solidFill>
                  <a:srgbClr val="000000"/>
                </a:solidFill>
                <a:effectLst/>
                <a:uFillTx/>
                <a:latin typeface="Noto Sans"/>
              </a:rPr>
              <a:t>Same answer, new problem</a:t>
            </a:r>
            <a:endParaRPr lang="en-DK" sz="4400" b="1" u="none" strike="noStrike">
              <a:solidFill>
                <a:srgbClr val="000000"/>
              </a:solidFill>
              <a:effectLst/>
              <a:uFillTx/>
              <a:latin typeface="Noto Sans"/>
            </a:endParaRPr>
          </a:p>
        </p:txBody>
      </p:sp>
      <p:sp>
        <p:nvSpPr>
          <p:cNvPr id="249" name="PlaceHolder 2"/>
          <p:cNvSpPr>
            <a:spLocks noGrp="1"/>
          </p:cNvSpPr>
          <p:nvPr>
            <p:ph/>
          </p:nvPr>
        </p:nvSpPr>
        <p:spPr>
          <a:xfrm>
            <a:off x="468000" y="1800000"/>
            <a:ext cx="616320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We’ll be replaced</a:t>
            </a:r>
            <a:endParaRPr lang="en-DK" sz="3200" b="0" u="none" strike="noStrike">
              <a:solidFill>
                <a:srgbClr val="000000"/>
              </a:solidFill>
              <a:effectLst/>
              <a:uFillTx/>
              <a:latin typeface="Noto Sans"/>
            </a:endParaRPr>
          </a:p>
          <a:p>
            <a:pPr marL="432000" indent="-324000">
              <a:spcBef>
                <a:spcPts val="1417"/>
              </a:spcBef>
              <a:buClr>
                <a:srgbClr val="000000"/>
              </a:buClr>
              <a:buSzPct val="45000"/>
              <a:buFont typeface="Wingdings" charset="2"/>
              <a:buChar char=""/>
            </a:pPr>
            <a:r>
              <a:rPr lang="en-DK" sz="3200" b="0" u="none" strike="noStrike">
                <a:solidFill>
                  <a:srgbClr val="000000"/>
                </a:solidFill>
                <a:effectLst/>
                <a:uFillTx/>
                <a:latin typeface="Noto Sans"/>
              </a:rPr>
              <a:t>We are to good at what we’ve been doing for</a:t>
            </a:r>
            <a:br>
              <a:rPr sz="3200"/>
            </a:br>
            <a:r>
              <a:rPr lang="en-DK" sz="3200" b="0" u="none" strike="noStrike">
                <a:solidFill>
                  <a:srgbClr val="000000"/>
                </a:solidFill>
                <a:effectLst/>
                <a:uFillTx/>
                <a:latin typeface="Noto Sans"/>
              </a:rPr>
              <a:t>a very long time.</a:t>
            </a:r>
            <a:endParaRPr lang="en-DK" sz="3200" b="0" u="none" strike="noStrike">
              <a:solidFill>
                <a:srgbClr val="000000"/>
              </a:solidFill>
              <a:effectLst/>
              <a:uFillTx/>
              <a:latin typeface="Noto Sans"/>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LibreOffice/25.8.4.2$Linux_X86_64 LibreOffice_project/580$Build-2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2026-01-31T22:29:49Z</dcterms:created>
  <dc:creator/>
  <dc:description>
               Grey Elegant - LibreOffice Impress Template
                    by Ahmad Bayhaqi Saputra
This template is made as an answer to Indonesian LibreOffice Community and
Gimpscape ID's call-to-arms to contribute to the 10th anniversary of
LibreOffice celebration.
Content Material :
- icons,
  This template used icons from https://material.io and https://icons8.com/icons
- illustrations,
  This template used illustrations sourced at https://icons8.com/illustrations
- Photos,
  This template used photos sourced at https://unsplash.com
Credits:
This work is licensed under the Creative Commons Attribution-ShareAlike 4.0
International License by Ahmad Bayhaqi Saputra &lt;bayhaqisptr04@gmail.com&gt;.
To view a copy of this license, visit https://creativecommons.org/licenses/by-sa/4.0/legalcode
or send a letter to Creative Commons, PO Box 1866, Mountain View, CA 94042, USA.
Illustrations by Pixeltrue https://icons8.com/illustrations/author/5ec7b0e101d0360016f3d1b3 on icon8 (master slide "Table of content")
Photo by Dave Hoefler https://unsplash.com/fr/@iamthedave on Unsplash https://unsplash.com/fr/licence (slide 9)
    </dc:description>
  <dc:language>en-DK</dc:language>
  <cp:lastModifiedBy/>
  <dcterms:modified xsi:type="dcterms:W3CDTF">2026-01-31T22:56:02Z</dcterms:modified>
  <cp:revision>2</cp:revision>
  <dc:subject/>
  <dc:title>Grey Elegant</dc:title>
</cp:coreProperties>
</file>