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notesSlides/notesSlide12.xml" ContentType="application/vnd.openxmlformats-officedocument.presentationml.notesSlide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notesSlides/notesSlide13.xml" ContentType="application/vnd.openxmlformats-officedocument.presentationml.notesSlide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notesSlides/notesSlide14.xml" ContentType="application/vnd.openxmlformats-officedocument.presentationml.notesSlide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notesSlides/notesSlide15.xml" ContentType="application/vnd.openxmlformats-officedocument.presentationml.notesSlide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notesSlides/notesSlide16.xml" ContentType="application/vnd.openxmlformats-officedocument.presentationml.notesSlide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notesSlides/notesSlide17.xml" ContentType="application/vnd.openxmlformats-officedocument.presentationml.notesSlide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notesSlides/notesSlide18.xml" ContentType="application/vnd.openxmlformats-officedocument.presentationml.notesSlide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notesSlides/notesSlide19.xml" ContentType="application/vnd.openxmlformats-officedocument.presentationml.notesSlide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notesSlides/notesSlide20.xml" ContentType="application/vnd.openxmlformats-officedocument.presentationml.notesSlide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notesSlides/notesSlide21.xml" ContentType="application/vnd.openxmlformats-officedocument.presentationml.notesSlide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341" r:id="rId3"/>
    <p:sldId id="327" r:id="rId4"/>
    <p:sldId id="328" r:id="rId5"/>
    <p:sldId id="329" r:id="rId6"/>
    <p:sldId id="342" r:id="rId7"/>
    <p:sldId id="343" r:id="rId8"/>
    <p:sldId id="331" r:id="rId9"/>
    <p:sldId id="337" r:id="rId10"/>
    <p:sldId id="344" r:id="rId11"/>
    <p:sldId id="332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1" r:id="rId23"/>
    <p:sldId id="338" r:id="rId24"/>
    <p:sldId id="292" r:id="rId25"/>
    <p:sldId id="340" r:id="rId26"/>
    <p:sldId id="276" r:id="rId2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242"/>
    <a:srgbClr val="96D2F0"/>
    <a:srgbClr val="FFFFFF"/>
    <a:srgbClr val="E6E6E4"/>
    <a:srgbClr val="4389A3"/>
    <a:srgbClr val="48AADA"/>
    <a:srgbClr val="E8FAFF"/>
    <a:srgbClr val="CC191B"/>
    <a:srgbClr val="96D2EF"/>
    <a:srgbClr val="99DB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71449C-BA26-2041-B4C2-68F58EED2EF8}" v="47" dt="2026-02-27T12:53:08.0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40"/>
    <p:restoredTop sz="82927"/>
  </p:normalViewPr>
  <p:slideViewPr>
    <p:cSldViewPr snapToGrid="0">
      <p:cViewPr>
        <p:scale>
          <a:sx n="107" d="100"/>
          <a:sy n="107" d="100"/>
        </p:scale>
        <p:origin x="1520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gne Sophus Lai" userId="f0cfa977-c7c1-4408-8fda-4434d22d19a0" providerId="ADAL" clId="{BB914AA5-66F0-5D6F-8646-17A97A5BFAB9}"/>
    <pc:docChg chg="undo custSel addSld delSld modSld sldOrd">
      <pc:chgData name="Signe Sophus Lai" userId="f0cfa977-c7c1-4408-8fda-4434d22d19a0" providerId="ADAL" clId="{BB914AA5-66F0-5D6F-8646-17A97A5BFAB9}" dt="2026-02-27T12:53:21.299" v="414" actId="1035"/>
      <pc:docMkLst>
        <pc:docMk/>
      </pc:docMkLst>
      <pc:sldChg chg="addSp delSp modSp mod">
        <pc:chgData name="Signe Sophus Lai" userId="f0cfa977-c7c1-4408-8fda-4434d22d19a0" providerId="ADAL" clId="{BB914AA5-66F0-5D6F-8646-17A97A5BFAB9}" dt="2026-02-27T12:53:21.299" v="414" actId="1035"/>
        <pc:sldMkLst>
          <pc:docMk/>
          <pc:sldMk cId="2158388102" sldId="256"/>
        </pc:sldMkLst>
        <pc:spChg chg="add mod">
          <ac:chgData name="Signe Sophus Lai" userId="f0cfa977-c7c1-4408-8fda-4434d22d19a0" providerId="ADAL" clId="{BB914AA5-66F0-5D6F-8646-17A97A5BFAB9}" dt="2026-02-27T12:53:21.299" v="414" actId="1035"/>
          <ac:spMkLst>
            <pc:docMk/>
            <pc:sldMk cId="2158388102" sldId="256"/>
            <ac:spMk id="6" creationId="{67647DD5-B6DA-C1E1-2824-30F7C271A19F}"/>
          </ac:spMkLst>
        </pc:spChg>
        <pc:spChg chg="mod">
          <ac:chgData name="Signe Sophus Lai" userId="f0cfa977-c7c1-4408-8fda-4434d22d19a0" providerId="ADAL" clId="{BB914AA5-66F0-5D6F-8646-17A97A5BFAB9}" dt="2026-02-27T12:52:47.911" v="405" actId="20577"/>
          <ac:spMkLst>
            <pc:docMk/>
            <pc:sldMk cId="2158388102" sldId="256"/>
            <ac:spMk id="17" creationId="{EBC32C9F-DF46-7894-BFC5-27D1D3F343FB}"/>
          </ac:spMkLst>
        </pc:spChg>
        <pc:picChg chg="del">
          <ac:chgData name="Signe Sophus Lai" userId="f0cfa977-c7c1-4408-8fda-4434d22d19a0" providerId="ADAL" clId="{BB914AA5-66F0-5D6F-8646-17A97A5BFAB9}" dt="2026-02-27T12:52:50.463" v="406" actId="478"/>
          <ac:picMkLst>
            <pc:docMk/>
            <pc:sldMk cId="2158388102" sldId="256"/>
            <ac:picMk id="4" creationId="{45B1CBDA-A9F4-D91F-6BDF-235DC62956EF}"/>
          </ac:picMkLst>
        </pc:picChg>
      </pc:sldChg>
      <pc:sldChg chg="modSp mod modNotesTx">
        <pc:chgData name="Signe Sophus Lai" userId="f0cfa977-c7c1-4408-8fda-4434d22d19a0" providerId="ADAL" clId="{BB914AA5-66F0-5D6F-8646-17A97A5BFAB9}" dt="2026-02-27T12:30:20.907" v="182" actId="20577"/>
        <pc:sldMkLst>
          <pc:docMk/>
          <pc:sldMk cId="3236611281" sldId="276"/>
        </pc:sldMkLst>
        <pc:spChg chg="mod">
          <ac:chgData name="Signe Sophus Lai" userId="f0cfa977-c7c1-4408-8fda-4434d22d19a0" providerId="ADAL" clId="{BB914AA5-66F0-5D6F-8646-17A97A5BFAB9}" dt="2026-02-27T12:30:20.907" v="182" actId="20577"/>
          <ac:spMkLst>
            <pc:docMk/>
            <pc:sldMk cId="3236611281" sldId="276"/>
            <ac:spMk id="6" creationId="{280397A7-191B-D78E-06D2-CC396D8B5669}"/>
          </ac:spMkLst>
        </pc:spChg>
      </pc:sldChg>
      <pc:sldChg chg="add modNotesTx">
        <pc:chgData name="Signe Sophus Lai" userId="f0cfa977-c7c1-4408-8fda-4434d22d19a0" providerId="ADAL" clId="{BB914AA5-66F0-5D6F-8646-17A97A5BFAB9}" dt="2026-02-27T12:52:03.919" v="401" actId="20577"/>
        <pc:sldMkLst>
          <pc:docMk/>
          <pc:sldMk cId="2966086966" sldId="280"/>
        </pc:sldMkLst>
      </pc:sldChg>
      <pc:sldChg chg="add">
        <pc:chgData name="Signe Sophus Lai" userId="f0cfa977-c7c1-4408-8fda-4434d22d19a0" providerId="ADAL" clId="{BB914AA5-66F0-5D6F-8646-17A97A5BFAB9}" dt="2026-02-27T12:47:15.057" v="379"/>
        <pc:sldMkLst>
          <pc:docMk/>
          <pc:sldMk cId="1532082801" sldId="281"/>
        </pc:sldMkLst>
      </pc:sldChg>
      <pc:sldChg chg="add">
        <pc:chgData name="Signe Sophus Lai" userId="f0cfa977-c7c1-4408-8fda-4434d22d19a0" providerId="ADAL" clId="{BB914AA5-66F0-5D6F-8646-17A97A5BFAB9}" dt="2026-02-27T12:47:15.057" v="379"/>
        <pc:sldMkLst>
          <pc:docMk/>
          <pc:sldMk cId="3716075684" sldId="282"/>
        </pc:sldMkLst>
      </pc:sldChg>
      <pc:sldChg chg="add">
        <pc:chgData name="Signe Sophus Lai" userId="f0cfa977-c7c1-4408-8fda-4434d22d19a0" providerId="ADAL" clId="{BB914AA5-66F0-5D6F-8646-17A97A5BFAB9}" dt="2026-02-27T12:47:15.057" v="379"/>
        <pc:sldMkLst>
          <pc:docMk/>
          <pc:sldMk cId="1452892832" sldId="283"/>
        </pc:sldMkLst>
      </pc:sldChg>
      <pc:sldChg chg="add">
        <pc:chgData name="Signe Sophus Lai" userId="f0cfa977-c7c1-4408-8fda-4434d22d19a0" providerId="ADAL" clId="{BB914AA5-66F0-5D6F-8646-17A97A5BFAB9}" dt="2026-02-27T12:47:15.057" v="379"/>
        <pc:sldMkLst>
          <pc:docMk/>
          <pc:sldMk cId="128623449" sldId="284"/>
        </pc:sldMkLst>
      </pc:sldChg>
      <pc:sldChg chg="add">
        <pc:chgData name="Signe Sophus Lai" userId="f0cfa977-c7c1-4408-8fda-4434d22d19a0" providerId="ADAL" clId="{BB914AA5-66F0-5D6F-8646-17A97A5BFAB9}" dt="2026-02-27T12:47:15.057" v="379"/>
        <pc:sldMkLst>
          <pc:docMk/>
          <pc:sldMk cId="1481733217" sldId="285"/>
        </pc:sldMkLst>
      </pc:sldChg>
      <pc:sldChg chg="add">
        <pc:chgData name="Signe Sophus Lai" userId="f0cfa977-c7c1-4408-8fda-4434d22d19a0" providerId="ADAL" clId="{BB914AA5-66F0-5D6F-8646-17A97A5BFAB9}" dt="2026-02-27T12:47:15.057" v="379"/>
        <pc:sldMkLst>
          <pc:docMk/>
          <pc:sldMk cId="3409767742" sldId="286"/>
        </pc:sldMkLst>
      </pc:sldChg>
      <pc:sldChg chg="add">
        <pc:chgData name="Signe Sophus Lai" userId="f0cfa977-c7c1-4408-8fda-4434d22d19a0" providerId="ADAL" clId="{BB914AA5-66F0-5D6F-8646-17A97A5BFAB9}" dt="2026-02-27T12:47:15.057" v="379"/>
        <pc:sldMkLst>
          <pc:docMk/>
          <pc:sldMk cId="2544872354" sldId="287"/>
        </pc:sldMkLst>
      </pc:sldChg>
      <pc:sldChg chg="add">
        <pc:chgData name="Signe Sophus Lai" userId="f0cfa977-c7c1-4408-8fda-4434d22d19a0" providerId="ADAL" clId="{BB914AA5-66F0-5D6F-8646-17A97A5BFAB9}" dt="2026-02-27T12:47:15.057" v="379"/>
        <pc:sldMkLst>
          <pc:docMk/>
          <pc:sldMk cId="777678133" sldId="288"/>
        </pc:sldMkLst>
      </pc:sldChg>
      <pc:sldChg chg="add">
        <pc:chgData name="Signe Sophus Lai" userId="f0cfa977-c7c1-4408-8fda-4434d22d19a0" providerId="ADAL" clId="{BB914AA5-66F0-5D6F-8646-17A97A5BFAB9}" dt="2026-02-27T12:47:15.057" v="379"/>
        <pc:sldMkLst>
          <pc:docMk/>
          <pc:sldMk cId="4163477836" sldId="289"/>
        </pc:sldMkLst>
      </pc:sldChg>
      <pc:sldChg chg="addSp modSp add modNotesTx">
        <pc:chgData name="Signe Sophus Lai" userId="f0cfa977-c7c1-4408-8fda-4434d22d19a0" providerId="ADAL" clId="{BB914AA5-66F0-5D6F-8646-17A97A5BFAB9}" dt="2026-02-27T12:52:13.326" v="402" actId="20577"/>
        <pc:sldMkLst>
          <pc:docMk/>
          <pc:sldMk cId="2695665096" sldId="291"/>
        </pc:sldMkLst>
        <pc:spChg chg="add mod">
          <ac:chgData name="Signe Sophus Lai" userId="f0cfa977-c7c1-4408-8fda-4434d22d19a0" providerId="ADAL" clId="{BB914AA5-66F0-5D6F-8646-17A97A5BFAB9}" dt="2026-02-27T12:47:31.768" v="380"/>
          <ac:spMkLst>
            <pc:docMk/>
            <pc:sldMk cId="2695665096" sldId="291"/>
            <ac:spMk id="7" creationId="{18819465-8B7B-70BA-0469-2603EC9F5255}"/>
          </ac:spMkLst>
        </pc:spChg>
      </pc:sldChg>
      <pc:sldChg chg="modSp add mod modAnim modNotesTx">
        <pc:chgData name="Signe Sophus Lai" userId="f0cfa977-c7c1-4408-8fda-4434d22d19a0" providerId="ADAL" clId="{BB914AA5-66F0-5D6F-8646-17A97A5BFAB9}" dt="2026-02-27T12:52:30.696" v="403"/>
        <pc:sldMkLst>
          <pc:docMk/>
          <pc:sldMk cId="4217473394" sldId="292"/>
        </pc:sldMkLst>
        <pc:spChg chg="mod">
          <ac:chgData name="Signe Sophus Lai" userId="f0cfa977-c7c1-4408-8fda-4434d22d19a0" providerId="ADAL" clId="{BB914AA5-66F0-5D6F-8646-17A97A5BFAB9}" dt="2026-02-27T12:51:23.187" v="398" actId="207"/>
          <ac:spMkLst>
            <pc:docMk/>
            <pc:sldMk cId="4217473394" sldId="292"/>
            <ac:spMk id="2" creationId="{44D8CE61-10A3-DDB1-3FFE-6AC4F0DCA320}"/>
          </ac:spMkLst>
        </pc:spChg>
      </pc:sldChg>
      <pc:sldChg chg="modNotesTx">
        <pc:chgData name="Signe Sophus Lai" userId="f0cfa977-c7c1-4408-8fda-4434d22d19a0" providerId="ADAL" clId="{BB914AA5-66F0-5D6F-8646-17A97A5BFAB9}" dt="2026-02-27T12:51:53.950" v="400" actId="20577"/>
        <pc:sldMkLst>
          <pc:docMk/>
          <pc:sldMk cId="3347935917" sldId="327"/>
        </pc:sldMkLst>
      </pc:sldChg>
      <pc:sldChg chg="modNotesTx">
        <pc:chgData name="Signe Sophus Lai" userId="f0cfa977-c7c1-4408-8fda-4434d22d19a0" providerId="ADAL" clId="{BB914AA5-66F0-5D6F-8646-17A97A5BFAB9}" dt="2026-02-11T09:39:53.977" v="0" actId="20577"/>
        <pc:sldMkLst>
          <pc:docMk/>
          <pc:sldMk cId="492562713" sldId="328"/>
        </pc:sldMkLst>
      </pc:sldChg>
      <pc:sldChg chg="modNotesTx">
        <pc:chgData name="Signe Sophus Lai" userId="f0cfa977-c7c1-4408-8fda-4434d22d19a0" providerId="ADAL" clId="{BB914AA5-66F0-5D6F-8646-17A97A5BFAB9}" dt="2026-02-11T09:40:01.425" v="1" actId="20577"/>
        <pc:sldMkLst>
          <pc:docMk/>
          <pc:sldMk cId="2236138041" sldId="329"/>
        </pc:sldMkLst>
      </pc:sldChg>
      <pc:sldChg chg="modNotesTx">
        <pc:chgData name="Signe Sophus Lai" userId="f0cfa977-c7c1-4408-8fda-4434d22d19a0" providerId="ADAL" clId="{BB914AA5-66F0-5D6F-8646-17A97A5BFAB9}" dt="2026-02-11T09:40:05.921" v="3" actId="20577"/>
        <pc:sldMkLst>
          <pc:docMk/>
          <pc:sldMk cId="451438857" sldId="331"/>
        </pc:sldMkLst>
      </pc:sldChg>
      <pc:sldChg chg="modSp mod modNotesTx">
        <pc:chgData name="Signe Sophus Lai" userId="f0cfa977-c7c1-4408-8fda-4434d22d19a0" providerId="ADAL" clId="{BB914AA5-66F0-5D6F-8646-17A97A5BFAB9}" dt="2026-02-27T12:37:14.042" v="245" actId="20577"/>
        <pc:sldMkLst>
          <pc:docMk/>
          <pc:sldMk cId="2577465067" sldId="332"/>
        </pc:sldMkLst>
        <pc:spChg chg="mod">
          <ac:chgData name="Signe Sophus Lai" userId="f0cfa977-c7c1-4408-8fda-4434d22d19a0" providerId="ADAL" clId="{BB914AA5-66F0-5D6F-8646-17A97A5BFAB9}" dt="2026-02-27T12:37:14.042" v="245" actId="20577"/>
          <ac:spMkLst>
            <pc:docMk/>
            <pc:sldMk cId="2577465067" sldId="332"/>
            <ac:spMk id="12" creationId="{B98EEB39-F751-4644-EEB2-E8AC309829F6}"/>
          </ac:spMkLst>
        </pc:spChg>
      </pc:sldChg>
      <pc:sldChg chg="del modNotesTx">
        <pc:chgData name="Signe Sophus Lai" userId="f0cfa977-c7c1-4408-8fda-4434d22d19a0" providerId="ADAL" clId="{BB914AA5-66F0-5D6F-8646-17A97A5BFAB9}" dt="2026-02-27T12:47:44.005" v="381" actId="2696"/>
        <pc:sldMkLst>
          <pc:docMk/>
          <pc:sldMk cId="3694051482" sldId="333"/>
        </pc:sldMkLst>
      </pc:sldChg>
      <pc:sldChg chg="del modNotesTx">
        <pc:chgData name="Signe Sophus Lai" userId="f0cfa977-c7c1-4408-8fda-4434d22d19a0" providerId="ADAL" clId="{BB914AA5-66F0-5D6F-8646-17A97A5BFAB9}" dt="2026-02-27T12:29:44.485" v="180" actId="2696"/>
        <pc:sldMkLst>
          <pc:docMk/>
          <pc:sldMk cId="3298403056" sldId="334"/>
        </pc:sldMkLst>
      </pc:sldChg>
      <pc:sldChg chg="addSp delSp modSp mod modAnim modNotesTx">
        <pc:chgData name="Signe Sophus Lai" userId="f0cfa977-c7c1-4408-8fda-4434d22d19a0" providerId="ADAL" clId="{BB914AA5-66F0-5D6F-8646-17A97A5BFAB9}" dt="2026-02-27T12:33:24.101" v="211" actId="478"/>
        <pc:sldMkLst>
          <pc:docMk/>
          <pc:sldMk cId="3900846806" sldId="337"/>
        </pc:sldMkLst>
        <pc:grpChg chg="add del">
          <ac:chgData name="Signe Sophus Lai" userId="f0cfa977-c7c1-4408-8fda-4434d22d19a0" providerId="ADAL" clId="{BB914AA5-66F0-5D6F-8646-17A97A5BFAB9}" dt="2026-02-27T12:33:07.941" v="206" actId="478"/>
          <ac:grpSpMkLst>
            <pc:docMk/>
            <pc:sldMk cId="3900846806" sldId="337"/>
            <ac:grpSpMk id="18" creationId="{42E94330-394E-7EE6-AB1F-21D87F6EA863}"/>
          </ac:grpSpMkLst>
        </pc:grpChg>
        <pc:picChg chg="add del mod">
          <ac:chgData name="Signe Sophus Lai" userId="f0cfa977-c7c1-4408-8fda-4434d22d19a0" providerId="ADAL" clId="{BB914AA5-66F0-5D6F-8646-17A97A5BFAB9}" dt="2026-02-27T12:33:21.698" v="209" actId="478"/>
          <ac:picMkLst>
            <pc:docMk/>
            <pc:sldMk cId="3900846806" sldId="337"/>
            <ac:picMk id="4" creationId="{9462339B-1488-3A0E-5EC0-0431F1774AC8}"/>
          </ac:picMkLst>
        </pc:picChg>
        <pc:picChg chg="add del mod">
          <ac:chgData name="Signe Sophus Lai" userId="f0cfa977-c7c1-4408-8fda-4434d22d19a0" providerId="ADAL" clId="{BB914AA5-66F0-5D6F-8646-17A97A5BFAB9}" dt="2026-02-27T12:33:22.794" v="210" actId="478"/>
          <ac:picMkLst>
            <pc:docMk/>
            <pc:sldMk cId="3900846806" sldId="337"/>
            <ac:picMk id="5" creationId="{A487EDBB-7EAD-E75B-F73C-3506AA6353CE}"/>
          </ac:picMkLst>
        </pc:picChg>
        <pc:picChg chg="add del mod">
          <ac:chgData name="Signe Sophus Lai" userId="f0cfa977-c7c1-4408-8fda-4434d22d19a0" providerId="ADAL" clId="{BB914AA5-66F0-5D6F-8646-17A97A5BFAB9}" dt="2026-02-27T12:33:24.101" v="211" actId="478"/>
          <ac:picMkLst>
            <pc:docMk/>
            <pc:sldMk cId="3900846806" sldId="337"/>
            <ac:picMk id="6" creationId="{FF46E965-62D7-843B-41C0-DC17C1769731}"/>
          </ac:picMkLst>
        </pc:picChg>
        <pc:picChg chg="mod">
          <ac:chgData name="Signe Sophus Lai" userId="f0cfa977-c7c1-4408-8fda-4434d22d19a0" providerId="ADAL" clId="{BB914AA5-66F0-5D6F-8646-17A97A5BFAB9}" dt="2026-02-27T12:33:05.819" v="202" actId="1076"/>
          <ac:picMkLst>
            <pc:docMk/>
            <pc:sldMk cId="3900846806" sldId="337"/>
            <ac:picMk id="7" creationId="{D6DEF65B-8141-0977-0554-8ECBEFF7BBC2}"/>
          </ac:picMkLst>
        </pc:picChg>
        <pc:picChg chg="mod">
          <ac:chgData name="Signe Sophus Lai" userId="f0cfa977-c7c1-4408-8fda-4434d22d19a0" providerId="ADAL" clId="{BB914AA5-66F0-5D6F-8646-17A97A5BFAB9}" dt="2026-02-27T12:33:07.413" v="205" actId="1076"/>
          <ac:picMkLst>
            <pc:docMk/>
            <pc:sldMk cId="3900846806" sldId="337"/>
            <ac:picMk id="11" creationId="{00CB6083-0639-5C54-E2AE-5E359B88790B}"/>
          </ac:picMkLst>
        </pc:picChg>
      </pc:sldChg>
      <pc:sldChg chg="modNotesTx">
        <pc:chgData name="Signe Sophus Lai" userId="f0cfa977-c7c1-4408-8fda-4434d22d19a0" providerId="ADAL" clId="{BB914AA5-66F0-5D6F-8646-17A97A5BFAB9}" dt="2026-02-11T09:40:14.102" v="7" actId="20577"/>
        <pc:sldMkLst>
          <pc:docMk/>
          <pc:sldMk cId="3252855131" sldId="338"/>
        </pc:sldMkLst>
      </pc:sldChg>
      <pc:sldChg chg="addSp modSp mod modAnim modNotesTx">
        <pc:chgData name="Signe Sophus Lai" userId="f0cfa977-c7c1-4408-8fda-4434d22d19a0" providerId="ADAL" clId="{BB914AA5-66F0-5D6F-8646-17A97A5BFAB9}" dt="2026-02-27T12:45:56.084" v="378" actId="207"/>
        <pc:sldMkLst>
          <pc:docMk/>
          <pc:sldMk cId="634238649" sldId="340"/>
        </pc:sldMkLst>
        <pc:spChg chg="mod">
          <ac:chgData name="Signe Sophus Lai" userId="f0cfa977-c7c1-4408-8fda-4434d22d19a0" providerId="ADAL" clId="{BB914AA5-66F0-5D6F-8646-17A97A5BFAB9}" dt="2026-02-27T12:43:36.520" v="347" actId="20577"/>
          <ac:spMkLst>
            <pc:docMk/>
            <pc:sldMk cId="634238649" sldId="340"/>
            <ac:spMk id="2" creationId="{9F9FBBC5-A174-EA7C-DD60-5FDEC51196C2}"/>
          </ac:spMkLst>
        </pc:spChg>
        <pc:spChg chg="add mod">
          <ac:chgData name="Signe Sophus Lai" userId="f0cfa977-c7c1-4408-8fda-4434d22d19a0" providerId="ADAL" clId="{BB914AA5-66F0-5D6F-8646-17A97A5BFAB9}" dt="2026-02-27T12:45:56.084" v="378" actId="207"/>
          <ac:spMkLst>
            <pc:docMk/>
            <pc:sldMk cId="634238649" sldId="340"/>
            <ac:spMk id="3" creationId="{D140CAD8-D16F-9828-06DC-C27C46AB7560}"/>
          </ac:spMkLst>
        </pc:spChg>
        <pc:spChg chg="mod">
          <ac:chgData name="Signe Sophus Lai" userId="f0cfa977-c7c1-4408-8fda-4434d22d19a0" providerId="ADAL" clId="{BB914AA5-66F0-5D6F-8646-17A97A5BFAB9}" dt="2026-02-27T12:43:04.920" v="340" actId="1038"/>
          <ac:spMkLst>
            <pc:docMk/>
            <pc:sldMk cId="634238649" sldId="340"/>
            <ac:spMk id="4" creationId="{B098132A-C5B1-9EB0-4539-AE7E6DF00EBD}"/>
          </ac:spMkLst>
        </pc:spChg>
        <pc:spChg chg="add mod">
          <ac:chgData name="Signe Sophus Lai" userId="f0cfa977-c7c1-4408-8fda-4434d22d19a0" providerId="ADAL" clId="{BB914AA5-66F0-5D6F-8646-17A97A5BFAB9}" dt="2026-02-27T12:45:32.128" v="370" actId="1076"/>
          <ac:spMkLst>
            <pc:docMk/>
            <pc:sldMk cId="634238649" sldId="340"/>
            <ac:spMk id="5" creationId="{F0143769-F6B3-88A7-99C3-EC4104159D81}"/>
          </ac:spMkLst>
        </pc:spChg>
        <pc:spChg chg="add mod">
          <ac:chgData name="Signe Sophus Lai" userId="f0cfa977-c7c1-4408-8fda-4434d22d19a0" providerId="ADAL" clId="{BB914AA5-66F0-5D6F-8646-17A97A5BFAB9}" dt="2026-02-27T12:45:28.992" v="364" actId="1076"/>
          <ac:spMkLst>
            <pc:docMk/>
            <pc:sldMk cId="634238649" sldId="340"/>
            <ac:spMk id="7" creationId="{B8F7040C-01CD-FD68-5661-08F2A3CDCDEF}"/>
          </ac:spMkLst>
        </pc:spChg>
        <pc:spChg chg="add mod">
          <ac:chgData name="Signe Sophus Lai" userId="f0cfa977-c7c1-4408-8fda-4434d22d19a0" providerId="ADAL" clId="{BB914AA5-66F0-5D6F-8646-17A97A5BFAB9}" dt="2026-02-27T12:45:56.084" v="378" actId="207"/>
          <ac:spMkLst>
            <pc:docMk/>
            <pc:sldMk cId="634238649" sldId="340"/>
            <ac:spMk id="8" creationId="{918BE174-E70E-3EA7-9C7B-E57DB9FA7B24}"/>
          </ac:spMkLst>
        </pc:spChg>
        <pc:cxnChg chg="mod">
          <ac:chgData name="Signe Sophus Lai" userId="f0cfa977-c7c1-4408-8fda-4434d22d19a0" providerId="ADAL" clId="{BB914AA5-66F0-5D6F-8646-17A97A5BFAB9}" dt="2026-02-27T12:43:04.920" v="340" actId="1038"/>
          <ac:cxnSpMkLst>
            <pc:docMk/>
            <pc:sldMk cId="634238649" sldId="340"/>
            <ac:cxnSpMk id="6" creationId="{7FFBA1D1-0522-1F73-F147-00DA46B23D82}"/>
          </ac:cxnSpMkLst>
        </pc:cxnChg>
      </pc:sldChg>
      <pc:sldChg chg="addSp delSp modSp new mod ord">
        <pc:chgData name="Signe Sophus Lai" userId="f0cfa977-c7c1-4408-8fda-4434d22d19a0" providerId="ADAL" clId="{BB914AA5-66F0-5D6F-8646-17A97A5BFAB9}" dt="2026-02-27T12:27:43.675" v="142" actId="1076"/>
        <pc:sldMkLst>
          <pc:docMk/>
          <pc:sldMk cId="1906936360" sldId="341"/>
        </pc:sldMkLst>
        <pc:spChg chg="del">
          <ac:chgData name="Signe Sophus Lai" userId="f0cfa977-c7c1-4408-8fda-4434d22d19a0" providerId="ADAL" clId="{BB914AA5-66F0-5D6F-8646-17A97A5BFAB9}" dt="2026-02-27T12:21:35.224" v="21"/>
          <ac:spMkLst>
            <pc:docMk/>
            <pc:sldMk cId="1906936360" sldId="341"/>
            <ac:spMk id="3" creationId="{2A73A973-411B-12AD-D7B6-4F07BC294AAD}"/>
          </ac:spMkLst>
        </pc:spChg>
        <pc:spChg chg="add mod">
          <ac:chgData name="Signe Sophus Lai" userId="f0cfa977-c7c1-4408-8fda-4434d22d19a0" providerId="ADAL" clId="{BB914AA5-66F0-5D6F-8646-17A97A5BFAB9}" dt="2026-02-27T12:27:40.250" v="141" actId="1076"/>
          <ac:spMkLst>
            <pc:docMk/>
            <pc:sldMk cId="1906936360" sldId="341"/>
            <ac:spMk id="7" creationId="{6675A295-2B5C-877C-4232-643E3D96B346}"/>
          </ac:spMkLst>
        </pc:spChg>
        <pc:spChg chg="add mod">
          <ac:chgData name="Signe Sophus Lai" userId="f0cfa977-c7c1-4408-8fda-4434d22d19a0" providerId="ADAL" clId="{BB914AA5-66F0-5D6F-8646-17A97A5BFAB9}" dt="2026-02-27T12:27:43.675" v="142" actId="1076"/>
          <ac:spMkLst>
            <pc:docMk/>
            <pc:sldMk cId="1906936360" sldId="341"/>
            <ac:spMk id="11" creationId="{817A1D6E-ED38-402B-F026-17A160B7BF65}"/>
          </ac:spMkLst>
        </pc:spChg>
        <pc:picChg chg="add mod ord">
          <ac:chgData name="Signe Sophus Lai" userId="f0cfa977-c7c1-4408-8fda-4434d22d19a0" providerId="ADAL" clId="{BB914AA5-66F0-5D6F-8646-17A97A5BFAB9}" dt="2026-02-27T12:23:59.718" v="97" actId="166"/>
          <ac:picMkLst>
            <pc:docMk/>
            <pc:sldMk cId="1906936360" sldId="341"/>
            <ac:picMk id="5" creationId="{3E895DB0-E8A3-B58C-30EE-0FCB8A384BFE}"/>
          </ac:picMkLst>
        </pc:picChg>
        <pc:picChg chg="add mod modCrop">
          <ac:chgData name="Signe Sophus Lai" userId="f0cfa977-c7c1-4408-8fda-4434d22d19a0" providerId="ADAL" clId="{BB914AA5-66F0-5D6F-8646-17A97A5BFAB9}" dt="2026-02-27T12:22:23.857" v="49" actId="1076"/>
          <ac:picMkLst>
            <pc:docMk/>
            <pc:sldMk cId="1906936360" sldId="341"/>
            <ac:picMk id="9" creationId="{01F816D0-A9D4-FD17-E1DC-22F301E51338}"/>
          </ac:picMkLst>
        </pc:picChg>
      </pc:sldChg>
      <pc:sldChg chg="addSp modSp new mod">
        <pc:chgData name="Signe Sophus Lai" userId="f0cfa977-c7c1-4408-8fda-4434d22d19a0" providerId="ADAL" clId="{BB914AA5-66F0-5D6F-8646-17A97A5BFAB9}" dt="2026-02-27T12:28:31.606" v="153" actId="14100"/>
        <pc:sldMkLst>
          <pc:docMk/>
          <pc:sldMk cId="2573627288" sldId="342"/>
        </pc:sldMkLst>
        <pc:spChg chg="add mod">
          <ac:chgData name="Signe Sophus Lai" userId="f0cfa977-c7c1-4408-8fda-4434d22d19a0" providerId="ADAL" clId="{BB914AA5-66F0-5D6F-8646-17A97A5BFAB9}" dt="2026-02-27T12:28:31.606" v="153" actId="14100"/>
          <ac:spMkLst>
            <pc:docMk/>
            <pc:sldMk cId="2573627288" sldId="342"/>
            <ac:spMk id="6" creationId="{C77FC588-5F5D-610A-FE1D-F2FED927DA3E}"/>
          </ac:spMkLst>
        </pc:spChg>
        <pc:picChg chg="add mod">
          <ac:chgData name="Signe Sophus Lai" userId="f0cfa977-c7c1-4408-8fda-4434d22d19a0" providerId="ADAL" clId="{BB914AA5-66F0-5D6F-8646-17A97A5BFAB9}" dt="2026-02-27T12:28:28.914" v="152" actId="1076"/>
          <ac:picMkLst>
            <pc:docMk/>
            <pc:sldMk cId="2573627288" sldId="342"/>
            <ac:picMk id="4" creationId="{31BF8027-6C8C-EE41-8445-8ABD9C90A9EE}"/>
          </ac:picMkLst>
        </pc:picChg>
      </pc:sldChg>
      <pc:sldChg chg="new del">
        <pc:chgData name="Signe Sophus Lai" userId="f0cfa977-c7c1-4408-8fda-4434d22d19a0" providerId="ADAL" clId="{BB914AA5-66F0-5D6F-8646-17A97A5BFAB9}" dt="2026-02-27T12:24:34.339" v="100" actId="2696"/>
        <pc:sldMkLst>
          <pc:docMk/>
          <pc:sldMk cId="4262606385" sldId="342"/>
        </pc:sldMkLst>
      </pc:sldChg>
      <pc:sldChg chg="addSp delSp modSp new mod">
        <pc:chgData name="Signe Sophus Lai" userId="f0cfa977-c7c1-4408-8fda-4434d22d19a0" providerId="ADAL" clId="{BB914AA5-66F0-5D6F-8646-17A97A5BFAB9}" dt="2026-02-27T12:29:40.205" v="179" actId="1038"/>
        <pc:sldMkLst>
          <pc:docMk/>
          <pc:sldMk cId="2796638362" sldId="343"/>
        </pc:sldMkLst>
        <pc:spChg chg="del">
          <ac:chgData name="Signe Sophus Lai" userId="f0cfa977-c7c1-4408-8fda-4434d22d19a0" providerId="ADAL" clId="{BB914AA5-66F0-5D6F-8646-17A97A5BFAB9}" dt="2026-02-27T12:27:58.276" v="145" actId="26606"/>
          <ac:spMkLst>
            <pc:docMk/>
            <pc:sldMk cId="2796638362" sldId="343"/>
            <ac:spMk id="2" creationId="{79E478B4-D1BD-4FE7-CBB4-BCA2DC3BC828}"/>
          </ac:spMkLst>
        </pc:spChg>
        <pc:spChg chg="del">
          <ac:chgData name="Signe Sophus Lai" userId="f0cfa977-c7c1-4408-8fda-4434d22d19a0" providerId="ADAL" clId="{BB914AA5-66F0-5D6F-8646-17A97A5BFAB9}" dt="2026-02-27T12:27:58.276" v="145" actId="26606"/>
          <ac:spMkLst>
            <pc:docMk/>
            <pc:sldMk cId="2796638362" sldId="343"/>
            <ac:spMk id="3" creationId="{38A94FE4-5F6B-292B-2FEB-84402EF2D72D}"/>
          </ac:spMkLst>
        </pc:spChg>
        <pc:spChg chg="add mod">
          <ac:chgData name="Signe Sophus Lai" userId="f0cfa977-c7c1-4408-8fda-4434d22d19a0" providerId="ADAL" clId="{BB914AA5-66F0-5D6F-8646-17A97A5BFAB9}" dt="2026-02-27T12:29:40.205" v="179" actId="1038"/>
          <ac:spMkLst>
            <pc:docMk/>
            <pc:sldMk cId="2796638362" sldId="343"/>
            <ac:spMk id="6" creationId="{A4307EAC-5DC2-6D7E-2AB1-55C924DAF9AE}"/>
          </ac:spMkLst>
        </pc:spChg>
        <pc:picChg chg="add mod">
          <ac:chgData name="Signe Sophus Lai" userId="f0cfa977-c7c1-4408-8fda-4434d22d19a0" providerId="ADAL" clId="{BB914AA5-66F0-5D6F-8646-17A97A5BFAB9}" dt="2026-02-27T12:29:26.509" v="171" actId="1076"/>
          <ac:picMkLst>
            <pc:docMk/>
            <pc:sldMk cId="2796638362" sldId="343"/>
            <ac:picMk id="4" creationId="{C078815B-67F5-C416-8311-5EFBA8F2D153}"/>
          </ac:picMkLst>
        </pc:picChg>
      </pc:sldChg>
      <pc:sldChg chg="addSp delSp modSp add mod delAnim">
        <pc:chgData name="Signe Sophus Lai" userId="f0cfa977-c7c1-4408-8fda-4434d22d19a0" providerId="ADAL" clId="{BB914AA5-66F0-5D6F-8646-17A97A5BFAB9}" dt="2026-02-27T12:36:45.321" v="234" actId="732"/>
        <pc:sldMkLst>
          <pc:docMk/>
          <pc:sldMk cId="873042781" sldId="344"/>
        </pc:sldMkLst>
        <pc:spChg chg="del">
          <ac:chgData name="Signe Sophus Lai" userId="f0cfa977-c7c1-4408-8fda-4434d22d19a0" providerId="ADAL" clId="{BB914AA5-66F0-5D6F-8646-17A97A5BFAB9}" dt="2026-02-27T12:34:01.509" v="215" actId="478"/>
          <ac:spMkLst>
            <pc:docMk/>
            <pc:sldMk cId="873042781" sldId="344"/>
            <ac:spMk id="3" creationId="{7912CE6A-54F8-64B9-4EAA-A9FACF3AE10F}"/>
          </ac:spMkLst>
        </pc:spChg>
        <pc:spChg chg="add del mod">
          <ac:chgData name="Signe Sophus Lai" userId="f0cfa977-c7c1-4408-8fda-4434d22d19a0" providerId="ADAL" clId="{BB914AA5-66F0-5D6F-8646-17A97A5BFAB9}" dt="2026-02-27T12:34:09.181" v="217" actId="478"/>
          <ac:spMkLst>
            <pc:docMk/>
            <pc:sldMk cId="873042781" sldId="344"/>
            <ac:spMk id="9" creationId="{21852344-5FC2-9205-223D-352E8EDA9822}"/>
          </ac:spMkLst>
        </pc:spChg>
        <pc:grpChg chg="del">
          <ac:chgData name="Signe Sophus Lai" userId="f0cfa977-c7c1-4408-8fda-4434d22d19a0" providerId="ADAL" clId="{BB914AA5-66F0-5D6F-8646-17A97A5BFAB9}" dt="2026-02-27T12:33:50.766" v="212" actId="478"/>
          <ac:grpSpMkLst>
            <pc:docMk/>
            <pc:sldMk cId="873042781" sldId="344"/>
            <ac:grpSpMk id="18" creationId="{B28A657E-90B5-10AA-997A-32E9A6D68F51}"/>
          </ac:grpSpMkLst>
        </pc:grpChg>
        <pc:picChg chg="mod">
          <ac:chgData name="Signe Sophus Lai" userId="f0cfa977-c7c1-4408-8fda-4434d22d19a0" providerId="ADAL" clId="{BB914AA5-66F0-5D6F-8646-17A97A5BFAB9}" dt="2026-02-27T12:36:18.385" v="228" actId="14100"/>
          <ac:picMkLst>
            <pc:docMk/>
            <pc:sldMk cId="873042781" sldId="344"/>
            <ac:picMk id="4" creationId="{BFA17F4D-DBCE-8F9A-7D2E-51E996DC4AD1}"/>
          </ac:picMkLst>
        </pc:picChg>
        <pc:picChg chg="mod">
          <ac:chgData name="Signe Sophus Lai" userId="f0cfa977-c7c1-4408-8fda-4434d22d19a0" providerId="ADAL" clId="{BB914AA5-66F0-5D6F-8646-17A97A5BFAB9}" dt="2026-02-27T12:36:45.321" v="234" actId="732"/>
          <ac:picMkLst>
            <pc:docMk/>
            <pc:sldMk cId="873042781" sldId="344"/>
            <ac:picMk id="5" creationId="{F5D95681-9D20-A989-DC71-91BFF3F54E6B}"/>
          </ac:picMkLst>
        </pc:picChg>
        <pc:picChg chg="mod">
          <ac:chgData name="Signe Sophus Lai" userId="f0cfa977-c7c1-4408-8fda-4434d22d19a0" providerId="ADAL" clId="{BB914AA5-66F0-5D6F-8646-17A97A5BFAB9}" dt="2026-02-27T12:36:37.183" v="233" actId="1076"/>
          <ac:picMkLst>
            <pc:docMk/>
            <pc:sldMk cId="873042781" sldId="344"/>
            <ac:picMk id="6" creationId="{97299413-B13F-2264-DB07-46D504C26D00}"/>
          </ac:picMkLst>
        </pc:picChg>
        <pc:picChg chg="del">
          <ac:chgData name="Signe Sophus Lai" userId="f0cfa977-c7c1-4408-8fda-4434d22d19a0" providerId="ADAL" clId="{BB914AA5-66F0-5D6F-8646-17A97A5BFAB9}" dt="2026-02-27T12:34:05.039" v="216" actId="478"/>
          <ac:picMkLst>
            <pc:docMk/>
            <pc:sldMk cId="873042781" sldId="344"/>
            <ac:picMk id="7" creationId="{C3F4E38A-10D5-8E60-40F3-24FBF5790D40}"/>
          </ac:picMkLst>
        </pc:picChg>
        <pc:picChg chg="del">
          <ac:chgData name="Signe Sophus Lai" userId="f0cfa977-c7c1-4408-8fda-4434d22d19a0" providerId="ADAL" clId="{BB914AA5-66F0-5D6F-8646-17A97A5BFAB9}" dt="2026-02-27T12:33:52.436" v="213" actId="478"/>
          <ac:picMkLst>
            <pc:docMk/>
            <pc:sldMk cId="873042781" sldId="344"/>
            <ac:picMk id="11" creationId="{8ECF99DF-0A0B-56EC-F83B-3C2F0AB49B49}"/>
          </ac:picMkLst>
        </pc:picChg>
      </pc:sldChg>
      <pc:sldChg chg="addSp delSp modSp add del mod">
        <pc:chgData name="Signe Sophus Lai" userId="f0cfa977-c7c1-4408-8fda-4434d22d19a0" providerId="ADAL" clId="{BB914AA5-66F0-5D6F-8646-17A97A5BFAB9}" dt="2026-02-27T12:49:17.937" v="395" actId="2696"/>
        <pc:sldMkLst>
          <pc:docMk/>
          <pc:sldMk cId="435369523" sldId="345"/>
        </pc:sldMkLst>
        <pc:spChg chg="del">
          <ac:chgData name="Signe Sophus Lai" userId="f0cfa977-c7c1-4408-8fda-4434d22d19a0" providerId="ADAL" clId="{BB914AA5-66F0-5D6F-8646-17A97A5BFAB9}" dt="2026-02-27T12:48:02.149" v="384" actId="478"/>
          <ac:spMkLst>
            <pc:docMk/>
            <pc:sldMk cId="435369523" sldId="345"/>
            <ac:spMk id="2" creationId="{03252466-05B3-7000-F2E7-724E1AAB1F44}"/>
          </ac:spMkLst>
        </pc:spChg>
        <pc:spChg chg="del">
          <ac:chgData name="Signe Sophus Lai" userId="f0cfa977-c7c1-4408-8fda-4434d22d19a0" providerId="ADAL" clId="{BB914AA5-66F0-5D6F-8646-17A97A5BFAB9}" dt="2026-02-27T12:48:07.533" v="385" actId="478"/>
          <ac:spMkLst>
            <pc:docMk/>
            <pc:sldMk cId="435369523" sldId="345"/>
            <ac:spMk id="8" creationId="{1124A7D8-EC28-51E5-4D2E-857B96801B9B}"/>
          </ac:spMkLst>
        </pc:spChg>
        <pc:spChg chg="add mod">
          <ac:chgData name="Signe Sophus Lai" userId="f0cfa977-c7c1-4408-8fda-4434d22d19a0" providerId="ADAL" clId="{BB914AA5-66F0-5D6F-8646-17A97A5BFAB9}" dt="2026-02-27T12:48:26.261" v="388" actId="1076"/>
          <ac:spMkLst>
            <pc:docMk/>
            <pc:sldMk cId="435369523" sldId="345"/>
            <ac:spMk id="10" creationId="{C0BCCE29-5EFF-1611-AA40-A3806CDFF33B}"/>
          </ac:spMkLst>
        </pc:spChg>
        <pc:spChg chg="del">
          <ac:chgData name="Signe Sophus Lai" userId="f0cfa977-c7c1-4408-8fda-4434d22d19a0" providerId="ADAL" clId="{BB914AA5-66F0-5D6F-8646-17A97A5BFAB9}" dt="2026-02-27T12:48:07.533" v="385" actId="478"/>
          <ac:spMkLst>
            <pc:docMk/>
            <pc:sldMk cId="435369523" sldId="345"/>
            <ac:spMk id="19" creationId="{2627BA53-9BBB-A642-4B4C-AB8336C043EB}"/>
          </ac:spMkLst>
        </pc:spChg>
        <pc:spChg chg="add del mod">
          <ac:chgData name="Signe Sophus Lai" userId="f0cfa977-c7c1-4408-8fda-4434d22d19a0" providerId="ADAL" clId="{BB914AA5-66F0-5D6F-8646-17A97A5BFAB9}" dt="2026-02-27T12:48:13.124" v="387" actId="478"/>
          <ac:spMkLst>
            <pc:docMk/>
            <pc:sldMk cId="435369523" sldId="345"/>
            <ac:spMk id="21" creationId="{2A919BAC-1EA2-27F6-3E8E-F49B2578632C}"/>
          </ac:spMkLst>
        </pc:spChg>
        <pc:cxnChg chg="del">
          <ac:chgData name="Signe Sophus Lai" userId="f0cfa977-c7c1-4408-8fda-4434d22d19a0" providerId="ADAL" clId="{BB914AA5-66F0-5D6F-8646-17A97A5BFAB9}" dt="2026-02-27T12:48:09.238" v="386" actId="478"/>
          <ac:cxnSpMkLst>
            <pc:docMk/>
            <pc:sldMk cId="435369523" sldId="345"/>
            <ac:cxnSpMk id="20" creationId="{CD9D6D5A-A728-8FF9-AD48-C92E16EDCEBF}"/>
          </ac:cxnSpMkLst>
        </pc:cxnChg>
      </pc:sldChg>
      <pc:sldChg chg="add del">
        <pc:chgData name="Signe Sophus Lai" userId="f0cfa977-c7c1-4408-8fda-4434d22d19a0" providerId="ADAL" clId="{BB914AA5-66F0-5D6F-8646-17A97A5BFAB9}" dt="2026-02-27T12:39:29.671" v="247" actId="2696"/>
        <pc:sldMkLst>
          <pc:docMk/>
          <pc:sldMk cId="1398325031" sldId="345"/>
        </pc:sldMkLst>
      </pc:sldChg>
      <pc:sldChg chg="addSp delSp modSp add del mod">
        <pc:chgData name="Signe Sophus Lai" userId="f0cfa977-c7c1-4408-8fda-4434d22d19a0" providerId="ADAL" clId="{BB914AA5-66F0-5D6F-8646-17A97A5BFAB9}" dt="2026-02-27T12:49:21.457" v="396" actId="2696"/>
        <pc:sldMkLst>
          <pc:docMk/>
          <pc:sldMk cId="143904964" sldId="346"/>
        </pc:sldMkLst>
        <pc:grpChg chg="del">
          <ac:chgData name="Signe Sophus Lai" userId="f0cfa977-c7c1-4408-8fda-4434d22d19a0" providerId="ADAL" clId="{BB914AA5-66F0-5D6F-8646-17A97A5BFAB9}" dt="2026-02-27T12:48:54.717" v="390" actId="478"/>
          <ac:grpSpMkLst>
            <pc:docMk/>
            <pc:sldMk cId="143904964" sldId="346"/>
            <ac:grpSpMk id="28" creationId="{FA0A7F15-1B48-91E2-584A-0EAB1BE56235}"/>
          </ac:grpSpMkLst>
        </pc:grpChg>
        <pc:grpChg chg="del">
          <ac:chgData name="Signe Sophus Lai" userId="f0cfa977-c7c1-4408-8fda-4434d22d19a0" providerId="ADAL" clId="{BB914AA5-66F0-5D6F-8646-17A97A5BFAB9}" dt="2026-02-27T12:48:54.717" v="390" actId="478"/>
          <ac:grpSpMkLst>
            <pc:docMk/>
            <pc:sldMk cId="143904964" sldId="346"/>
            <ac:grpSpMk id="31" creationId="{CBE8E29F-B9CF-194D-6E94-01CB13966F57}"/>
          </ac:grpSpMkLst>
        </pc:grpChg>
        <pc:grpChg chg="del">
          <ac:chgData name="Signe Sophus Lai" userId="f0cfa977-c7c1-4408-8fda-4434d22d19a0" providerId="ADAL" clId="{BB914AA5-66F0-5D6F-8646-17A97A5BFAB9}" dt="2026-02-27T12:48:54.717" v="390" actId="478"/>
          <ac:grpSpMkLst>
            <pc:docMk/>
            <pc:sldMk cId="143904964" sldId="346"/>
            <ac:grpSpMk id="134" creationId="{25F74283-0637-93FB-FD40-789F2B944E58}"/>
          </ac:grpSpMkLst>
        </pc:grpChg>
        <pc:grpChg chg="del">
          <ac:chgData name="Signe Sophus Lai" userId="f0cfa977-c7c1-4408-8fda-4434d22d19a0" providerId="ADAL" clId="{BB914AA5-66F0-5D6F-8646-17A97A5BFAB9}" dt="2026-02-27T12:48:54.717" v="390" actId="478"/>
          <ac:grpSpMkLst>
            <pc:docMk/>
            <pc:sldMk cId="143904964" sldId="346"/>
            <ac:grpSpMk id="137" creationId="{22654F7B-ABE5-EFD7-CF6D-BDE097DF12CF}"/>
          </ac:grpSpMkLst>
        </pc:grpChg>
        <pc:grpChg chg="del">
          <ac:chgData name="Signe Sophus Lai" userId="f0cfa977-c7c1-4408-8fda-4434d22d19a0" providerId="ADAL" clId="{BB914AA5-66F0-5D6F-8646-17A97A5BFAB9}" dt="2026-02-27T12:48:54.717" v="390" actId="478"/>
          <ac:grpSpMkLst>
            <pc:docMk/>
            <pc:sldMk cId="143904964" sldId="346"/>
            <ac:grpSpMk id="151" creationId="{87E11306-B7E4-B0FB-0E2B-404BF08D54E8}"/>
          </ac:grpSpMkLst>
        </pc:grpChg>
        <pc:grpChg chg="del">
          <ac:chgData name="Signe Sophus Lai" userId="f0cfa977-c7c1-4408-8fda-4434d22d19a0" providerId="ADAL" clId="{BB914AA5-66F0-5D6F-8646-17A97A5BFAB9}" dt="2026-02-27T12:48:54.717" v="390" actId="478"/>
          <ac:grpSpMkLst>
            <pc:docMk/>
            <pc:sldMk cId="143904964" sldId="346"/>
            <ac:grpSpMk id="163" creationId="{C17EF587-A2FD-19E4-84CA-A4B0E2C8B637}"/>
          </ac:grpSpMkLst>
        </pc:grpChg>
        <pc:grpChg chg="del">
          <ac:chgData name="Signe Sophus Lai" userId="f0cfa977-c7c1-4408-8fda-4434d22d19a0" providerId="ADAL" clId="{BB914AA5-66F0-5D6F-8646-17A97A5BFAB9}" dt="2026-02-27T12:48:54.717" v="390" actId="478"/>
          <ac:grpSpMkLst>
            <pc:docMk/>
            <pc:sldMk cId="143904964" sldId="346"/>
            <ac:grpSpMk id="179" creationId="{6B40AC8E-98D0-1F20-8D5A-FD0DB98FDC9E}"/>
          </ac:grpSpMkLst>
        </pc:grpChg>
        <pc:grpChg chg="del">
          <ac:chgData name="Signe Sophus Lai" userId="f0cfa977-c7c1-4408-8fda-4434d22d19a0" providerId="ADAL" clId="{BB914AA5-66F0-5D6F-8646-17A97A5BFAB9}" dt="2026-02-27T12:48:54.717" v="390" actId="478"/>
          <ac:grpSpMkLst>
            <pc:docMk/>
            <pc:sldMk cId="143904964" sldId="346"/>
            <ac:grpSpMk id="191" creationId="{9DB64DED-F8D8-7B91-CAFA-B91E258FDF94}"/>
          </ac:grpSpMkLst>
        </pc:grpChg>
        <pc:grpChg chg="del">
          <ac:chgData name="Signe Sophus Lai" userId="f0cfa977-c7c1-4408-8fda-4434d22d19a0" providerId="ADAL" clId="{BB914AA5-66F0-5D6F-8646-17A97A5BFAB9}" dt="2026-02-27T12:48:54.717" v="390" actId="478"/>
          <ac:grpSpMkLst>
            <pc:docMk/>
            <pc:sldMk cId="143904964" sldId="346"/>
            <ac:grpSpMk id="199" creationId="{AA0CA5B6-6457-25F2-9F14-15ECA4674224}"/>
          </ac:grpSpMkLst>
        </pc:grpChg>
        <pc:picChg chg="add del mod">
          <ac:chgData name="Signe Sophus Lai" userId="f0cfa977-c7c1-4408-8fda-4434d22d19a0" providerId="ADAL" clId="{BB914AA5-66F0-5D6F-8646-17A97A5BFAB9}" dt="2026-02-27T12:49:13.587" v="394" actId="478"/>
          <ac:picMkLst>
            <pc:docMk/>
            <pc:sldMk cId="143904964" sldId="346"/>
            <ac:picMk id="2" creationId="{D22A159B-3768-FA6A-0A7D-57DA5939B576}"/>
          </ac:picMkLst>
        </pc:picChg>
        <pc:picChg chg="del">
          <ac:chgData name="Signe Sophus Lai" userId="f0cfa977-c7c1-4408-8fda-4434d22d19a0" providerId="ADAL" clId="{BB914AA5-66F0-5D6F-8646-17A97A5BFAB9}" dt="2026-02-27T12:48:54.717" v="390" actId="478"/>
          <ac:picMkLst>
            <pc:docMk/>
            <pc:sldMk cId="143904964" sldId="346"/>
            <ac:picMk id="6" creationId="{2BC2DF57-2204-7EA3-803A-D823D84C98F3}"/>
          </ac:picMkLst>
        </pc:picChg>
        <pc:inkChg chg="del">
          <ac:chgData name="Signe Sophus Lai" userId="f0cfa977-c7c1-4408-8fda-4434d22d19a0" providerId="ADAL" clId="{BB914AA5-66F0-5D6F-8646-17A97A5BFAB9}" dt="2026-02-27T12:48:58.664" v="392" actId="478"/>
          <ac:inkMkLst>
            <pc:docMk/>
            <pc:sldMk cId="143904964" sldId="346"/>
            <ac:inkMk id="187" creationId="{3ACA5BC7-C3DA-8500-4C86-2877F9A77EAC}"/>
          </ac:inkMkLst>
        </pc:inkChg>
        <pc:inkChg chg="del">
          <ac:chgData name="Signe Sophus Lai" userId="f0cfa977-c7c1-4408-8fda-4434d22d19a0" providerId="ADAL" clId="{BB914AA5-66F0-5D6F-8646-17A97A5BFAB9}" dt="2026-02-27T12:48:57.057" v="391" actId="478"/>
          <ac:inkMkLst>
            <pc:docMk/>
            <pc:sldMk cId="143904964" sldId="346"/>
            <ac:inkMk id="224" creationId="{FC171FC2-E17B-4FED-CBE3-D96E1207D9D9}"/>
          </ac:inkMkLst>
        </pc:inkChg>
      </pc:sldChg>
    </pc:docChg>
  </pc:docChgLst>
  <pc:docChgLst>
    <pc:chgData name="Sofie Flensburg" userId="6cc20b9a-658d-435e-8231-57c2785e5d2d" providerId="ADAL" clId="{7583D7A4-A5AE-5B76-A77C-33618CE8856C}"/>
    <pc:docChg chg="modSld">
      <pc:chgData name="Sofie Flensburg" userId="6cc20b9a-658d-435e-8231-57c2785e5d2d" providerId="ADAL" clId="{7583D7A4-A5AE-5B76-A77C-33618CE8856C}" dt="2026-02-25T08:05:54.686" v="0"/>
      <pc:docMkLst>
        <pc:docMk/>
      </pc:docMkLst>
      <pc:sldChg chg="addSp modSp">
        <pc:chgData name="Sofie Flensburg" userId="6cc20b9a-658d-435e-8231-57c2785e5d2d" providerId="ADAL" clId="{7583D7A4-A5AE-5B76-A77C-33618CE8856C}" dt="2026-02-25T08:05:54.686" v="0"/>
        <pc:sldMkLst>
          <pc:docMk/>
          <pc:sldMk cId="2158388102" sldId="256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22:01.26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24575,'22'0'0,"10"0"0,15 0 0,13 0 0,9 0 0,6 0 0,4 0 0,5 4 0,3 6 0,3 6 0,-4 5 0,-5 1 0,-5-1 0,-7 0 0,-5 0 0,-5-1 0,-10 0 0,-7-1 0,-5-1 0,-4-1 0,-3-2 0,-3-1 0,-2-1 0,2 3 0,2-2 0,4 2 0,3 0 0,2 1 0,3 2 0,-1 0 0,1 0 0,-1 0 0,4 3 0,2 2 0,-1 0 0,1 2 0,-4-2 0,-6-2 0,-4-1 0,-4-4 0,-1 1 0,0 0 0,1 0 0,2 3 0,3 2 0,6 3 0,6 6 0,5 3 0,-1 3 0,-4-1 0,-3-3 0,-5-2 0,3 0 0,1 1 0,3 2 0,2 1 0,1 4 0,6 3 0,1 2 0,0-1 0,-3-2 0,-4-1 0,-2 1 0,-2-2 0,1-1 0,-3-1 0,2-4 0,1 3 0,1 3 0,-1 0 0,-2 3 0,-3-1 0,-1-1 0,-2 0 0,-1-3 0,0 0 0,-1-3 0,-2-4 0,-4-6 0,-5-5 0,-6 0 0,-1 5 0,0 4 0,0 4 0,1 2 0,-2-3 0,0-1 0,-1 1 0,2 4 0,1 5 0,1 3 0,-1-2 0,0-3 0,-1-4 0,0-2 0,1 0 0,2 0 0,-1 1 0,0-3 0,0-1 0,0 0 0,1 5 0,-1 2 0,-1-3 0,-4-7 0,-4-8 0,-1-2 0,3 2 0,3 7 0,4 2 0,0 2 0,-1-4 0,-3-5 0,-1-2 0,0 1 0,2 5 0,0 2 0,0 0 0,-6-5 0,-4-7 0,-1-3 0,-2-1 0,0 2 0,2 1 0,-2 1 0,1-2 0,0 0 0,1-1 0,3 1 0,4 5 0,0 1 0,-2 1 0,-2-3 0,-2-2 0,1 0 0,0 3 0,1 2 0,-1-1 0,-1-2 0,-2-3 0,0-2 0,1-2 0,-2 0 0,0 1 0,0-1 0,0-2 0,0-2 0,-1-1 0,0-1 0,-1-2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08:50.527"/>
    </inkml:context>
    <inkml:brush xml:id="br0">
      <inkml:brushProperty name="width" value="0.05" units="cm"/>
      <inkml:brushProperty name="height" value="0.05" units="cm"/>
      <inkml:brushProperty name="color" value="#A02B93"/>
    </inkml:brush>
  </inkml:definitions>
  <inkml:trace contextRef="#ctx0" brushRef="#br0">0 28 24575,'12'0'0,"11"0"0,20 0 0,10 0 0,4-3 0,-8-1 0,-7 0 0,-4 1 0,-5 3 0,-2 0 0,-5 0 0,-2 0 0,-2 0 0,1 0 0,2 0 0,2 0 0,-1 0 0,1-3 0,0-1 0,-1 0 0,1 1 0,0 3 0,3 0 0,8 0 0,6 0 0,6 0 0,1 0 0,-7 0 0,-6 0 0,0 0 0,2 0 0,9 0 0,3 3 0,-5 5 0,-6 4 0,-8 3 0,-5 0 0,-3-2 0,-3 0 0,-2-3 0,-3 1 0,2 2 0,2 5 0,3 6 0,6 5 0,1 2 0,0 0 0,-1-1 0,-6-3 0,-6-6 0,-3-5 0,-5-4 0,-2-6 0,1-2 0,1 2 0,4-2 0,2 0 0,-1 2 0,-4-1 0,-1 2 0,0 2 0,-1-1 0,0-1 0,-2 2 0,-4-6 0,0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10:51.44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 24575,'0'0'0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11:36.12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72 1 24575,'-5'0'0,"0"0"0,-2 0 0,0 0 0,-2 0 0,2 0 0,1 1 0,0 1 0,1 0 0,1 0 0,1 0 0,0 0 0,0 1 0,2 1 0,0 0 0,1 0 0,1-1 0,1-1 0,1-1 0,1 0 0,0 1 0,0-1 0,0 1 0,1 0 0,0 1 0,0-1 0,0 2 0,-2-2 0,2 0 0,-1 1 0,-1 0 0,1 1 0,1-1 0,0 0 0,1 2 0,1 0 0,1 1 0,2 2 0,0 0 0,2 1 0,-1-1 0,-1-1 0,-1-2 0,-4-1 0,0 0 0,-1 0 0,-1-2 0,-1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11:39.91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590 61 24575,'-8'0'0,"-4"0"0,-4 0 0,-5 0 0,-5 0 0,-1 0 0,0-1 0,1-3 0,0-3 0,2 0 0,2-1 0,0 2 0,4 1 0,0 0 0,-1 0 0,2 0 0,0 1 0,3 2 0,3 1 0,4 1 0,0 0 0,3 0 0,-2 0 0,0 0 0,-1 0 0,-4 0 0,-1 1 0,-3 2 0,-2 2 0,2 0 0,2 2 0,2-2 0,3 1 0,1-1 0,1 0 0,0 1 0,0-1 0,-2 2 0,1-1 0,1 1 0,1-1 0,2-1 0,1-2 0,0 1 0,0 1 0,-1 1 0,0 0 0,0 2 0,0-2 0,1 1 0,0-2 0,0 0 0,1-1 0,1 0 0,-1 0 0,1 0 0,0 0 0,0 0 0,0-1 0,0 1 0,0 0 0,0 2 0,0 0 0,0-1 0,0 1 0,0 0 0,1 1 0,0 1 0,2 1 0,-1 0 0,1 0 0,2 2 0,0 3 0,2 2 0,-1-1 0,-1-2 0,0-4 0,-1-3 0,0-3 0,-1-2 0,2-1 0,-2 0 0,1 0 0,0 0 0,-1 0 0,1 0 0,0-1 0,-2-1 0,0-2 0,-1 0 0,0-1 0,0 0 0,0 0 0,0 0 0,0 0 0,0 1 0,0 1 0,-1-1 0,0 0 0,0 0 0,1 1 0,0 1 0,2 1 0,1 0 0,-1 1 0,-1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34:35.92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24575,'6'0'0,"0"0"0,0 0 0,0 0 0,1 1 0,1 1 0,0 1 0,-2 0 0,1-1 0,-1 1 0,-1-1 0,1-1 0,-1 1 0,1 0 0,1 1 0,0-1 0,0 1 0,-1-1 0,-1-1 0,0 1 0,0 0 0,-1 0 0,1-1 0,-1 1 0,1 0 0,0-1 0,-1 0 0,1 0 0,0 0 0,-1 0 0,1 0 0,0 1 0,1-1 0,0 1 0,0-1 0,-1 0 0,0 0 0,0-1 0,0 1 0,-1 0 0,0 0 0,-1-1 0,0 1 0,-1-1 0,-1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52:38.4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52:50.3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52:57.6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2270 24575,'10'0'0,"1"-1"0,0-7 0,-2-2 0,0-8 0,-3-2 0,-1 1 0,-2-1 0,-1 6 0,0-2 0,0-2 0,-1 0 0,0-2 0,-1 0 0,0-1 0,0-3 0,0-1 0,0-2 0,-1-1 0,0-1 0,-4-2 0,-1-1 0,-1-2 0,-1 0 0,2-2 0,-1 1 0,1 0 0,-1-2 0,1-2 0,0-2 0,1 1 0,1 1 0,2 3 0,1 2 0,1 0 0,0-1 0,0-1 0,0 1 0,0 3 0,0 2 0,0 2 0,0 0 0,0 0 0,0 0 0,0-2 0,1-2 0,3-1 0,2 0 0,2-2 0,2 0 0,1-2 0,2-1 0,0 0 0,2 2 0,-1 1 0,1 3 0,1 2 0,1 2 0,1 0 0,1 1 0,1 1 0,1 0 0,2 2 0,-1 0 0,1 0 0,-1 3 0,-2 2 0,1 0 0,0 2 0,4-2 0,5-1 0,5-2 0,5-4 0,2-1 0,-1-1 0,-2 3 0,-3 2 0,-2 3 0,-2 4 0,-1 3 0,2 1 0,1 1 0,4 1 0,1 0 0,0 1 0,-1 0 0,-2 0 0,-2 2 0,-2 0 0,-1 0 0,-1 2 0,2 1 0,1 0 0,2 0 0,5 0 0,2 2 0,2-1 0,2 1 0,-1-2 0,-2 1 0,-2 1 0,-2 0 0,-5 1 0,0 1 0,0 0 0,0 0 0,3 0 0,-2 0 0,-2 0 0,-1 0 0,-1 0 0,0 0 0,2 3 0,4 1 0,2 3 0,0 2 0,-2-1 0,-5-1 0,-4 1 0,-2 1 0,-2 3 0,-1 1 0,-5 0 0,-4-2 0,-1-2 0,-2-1 0,0-2 0,0 2 0,2 2 0,3 1 0,0 0 0,0 0 0,-2-2 0,0 1 0,2-1 0,2 1 0,3 2 0,-1-1 0,-2 2 0,-3-2 0,-5-2 0,-3-3 0,-1-2 0,0 2 0,4 3 0,2 2 0,0 0 0,0-1 0,-1-2 0,0-2 0,0 2 0,-1 0 0,1 0 0,-3-1 0,-2-4 0,-2 1 0,0-2 0,-2 1 0,0 1 0,0 0 0,-2 1 0,0 1 0,2-2 0,-2-1 0,1-2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53:15.0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1810 24575,'0'-15'0,"0"-8"0,0-11 0,2-3 0,6-5 0,5 1 0,4 3 0,2-2 0,-1 3 0,2 2 0,1 0 0,0 3 0,0 2 0,1 0 0,2 3 0,3-2 0,5 0 0,5-3 0,8-6 0,6-3 0,7-3 0,3-2 0,4 1 0,3 2 0,4 0 0,6 4 0,6 4 0,3 0 0,2 3 0,-1 1 0,-4 3 0,-2 3 0,-5 3 0,-1 3 0,0 0 0,1 0 0,1-3 0,-5 0 0,-4 0 0,-4 0 0,1 0 0,8 0 0,10-2 0,6 2 0,3 1 0,-44 11 0,2 0 0,-2 1 0,2 1 0,3 1 0,1 1 0,2 1 0,0 1 0,-3 1 0,0 2 0,-2 0 0,-2 0 0,35 1 0,-12-1 0,-11-1 0,-6-3 0,-11-1 0,2 2 0,13-2 0,18 0 0,-28 2 0,3-2 0,12-3 0,2-1 0,4-2 0,2 1 0,-2-1 0,0 0 0,2-1 0,-1 0 0,-5 2 0,-1-1 0,-2 1 0,-1 0 0,7-1 0,1 0 0,-4 0 0,1 1 0,-2 0 0,1-1 0,0 1 0,0 0 0,-4 1 0,-1 1 0,0 1 0,-1-1 0,-2 2 0,0 0 0,0 0 0,-2 2 0,-1-1 0,-1 1 0,2 1 0,1 1 0,1 1 0,0 0 0,-1 1 0,-1 0 0,0 1 0,-2 0 0,-2 0 0,-1 0 0,2 0 0,0 0 0,0 0 0,1 1 0,3 0 0,1 1 0,1 2 0,0 0 0,-1 2 0,0 2 0,-1 0 0,0 1 0,-5 0 0,1 0 0,-2 0 0,-1-1 0,0-1 0,0 0 0,-1-1 0,0-1 0,47 5 0,-4 2 0,-6-1 0,-4 0 0,-3 0 0,-1-1 0,4 4 0,10 6 0,-4 7 0,-4 7 0,-5 3 0,-12-1 0,-2-2 0,-5-4 0,-6-3 0,-10-7 0,-2-7 0,12-7 0,18-1 0,26 1 0,-33 0 0,3 0 0,0 0 0,0 2 0,-1 0 0,-2 1 0,-8-1 0,-3 1 0,23 7 0,-8-4 0,-4-2 0,0-1 0,-1-1 0,-4 0 0,-7 0 0,-5 0 0,-5 0 0,-1 2 0,2 1 0,2 1 0,5 0 0,0 0 0,0 0 0,0 1 0,-4 1 0,0 1 0,-5 0 0,-2-1 0,-4 1 0,-5 0 0,-1 1 0,1 1 0,3 1 0,2-1 0,1-1 0,1-2 0,2 1 0,4-2 0,1-3 0,2-1 0,-1 0 0,-3-2 0,-3 2 0,-3-1 0,-5 1 0,-5-1 0,-2 2 0,-2 0 0,-2 0 0,0 0 0,-2-1 0,0-1 0,0 0 0,2 2 0,0 1 0,1 0 0,0-1 0,-1-2 0,-2 0 0,-2-1 0,-1-2 0,1-1 0,1-1 0,0 0 0,-1 0 0,-3 0 0,-6-2 0,-3 1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53:28.5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24575,'16'0'0,"12"0"0,18 0 0,9 0 0,14 9 0,-1 6 0,-5 8 0,-3 4 0,-14-2 0,-4-1 0,-1-1 0,0-3 0,-1 0 0,1 0 0,-1 0 0,-1 1 0,2-1 0,-2 0 0,0 1 0,-1 0 0,-4 1 0,1 1 0,-2 1 0,0 0 0,-1 1 0,-2-1 0,0 0 0,-3 0 0,-1 1 0,-2 0 0,1 2 0,-3 0 0,0 1 0,-2-1 0,-3-2 0,0-1 0,1 2 0,1 3 0,2 2 0,-2 1 0,-1-1 0,0 2 0,-2 0 0,0 2 0,-1 3 0,-1-1 0,-2-4 0,-3-7 0,-4-7 0,-3-3 0,-1 0 0,-1 2 0,0 2 0,0 2 0,-2-1 0,-6 2 0,-6-1 0,-6-2 0,-4-1 0,-3-3 0,-1-1 0,-3-1 0,-1 0 0,-1-2 0,1-2 0,3-3 0,1-2 0,4 0 0,2 1 0,-1-2 0,-1 2 0,-2-2 0,0-1 0,1-2 0,1-1 0,0 0 0,-1 0 0,-1 0 0,-2-2 0,1-2 0,-1-3 0,1-3 0,1 1 0,1 0 0,2 0 0,0 0 0,0 0 0,-2-2 0,1-2 0,-1 0 0,5 1 0,2 0 0,1 1 0,3 1 0,1 0 0,2 1 0,0 1 0,0 0 0,-1 2 0,-1 0 0,-1-1 0,-3 0 0,0 0 0,0 0 0,0 0 0,0 0 0,-2 0 0,0 0 0,0 1 0,0 0 0,2 1 0,4 1 0,2 2 0,3 1 0,2 1 0,1 0 0,-2 0 0,-6 0 0,-14 0 0,-5 0 0,1 0 0,9 0 0,12 0 0,1 0 0,-1 0 0,-3 0 0,-4 0 0,-2 0 0,8 0 0,1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54:00.4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1611 24575,'7'0'0,"1"0"0,0 0 0,1 0 0,2 1 0,0 0 0,1 1 0,1 1 0,-1 0 0,3 0 0,-2-1 0,-1 0 0,0-1 0,1-1 0,6 0 0,3 0 0,1 0 0,-1 0 0,0 0 0,0-3 0,0-3 0,-1-3 0,-1-2 0,0-2 0,2-2 0,2-5 0,0 0 0,-3 1 0,-3 3 0,-5 3 0,-4 3 0,-3 3 0,4-8 0,-2 4 0,10-11 0,1 1 0,0 3 0,-3 3 0,-5 6 0,-3 3 0,2 1 0,0-1 0,1 0 0,-3 2 0,-1 0 0,1-2 0,2 0 0,2-2 0,-2 1 0,-1 2 0,-2 0 0,1 2 0,3-3 0,4-2 0,3 0 0,1 2 0,-2 1 0,2 0 0,1 0 0,4-1 0,2-1 0,-1 1 0,1 1 0,-1 0 0,1 0 0,1-2 0,3 1 0,1-2 0,1 0 0,2-1 0,-2-1 0,-2 1 0,0-1 0,-3 1 0,0 0 0,-1 0 0,-2-1 0,-2 2 0,0-1 0,2-1 0,0 0 0,1-2 0,-1-2 0,-1 1 0,1-1 0,-1-1 0,1-2 0,-2-1 0,1-1 0,-1 1 0,-2 1 0,-1 1 0,-3 3 0,-2 0 0,1 1 0,-1-1 0,1 0 0,-3 2 0,-2 2 0,-1 0 0,0-3 0,2-3 0,2-5 0,1-4 0,-1-1 0,-1-4 0,0-6 0,1-11 0,2-13 0,0-17 0,-1-18 0,-8 38 0,0-2 0,-2-5 0,0 4 0,0-15 0,-2 19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08:52.060"/>
    </inkml:context>
    <inkml:brush xml:id="br0">
      <inkml:brushProperty name="width" value="0.05" units="cm"/>
      <inkml:brushProperty name="height" value="0.05" units="cm"/>
      <inkml:brushProperty name="color" value="#A02B93"/>
    </inkml:brush>
  </inkml:definitions>
  <inkml:trace contextRef="#ctx0" brushRef="#br0">1 3826 24575,'0'-117'0,"0"-50"0,0-54 0,0-16 0,0 27 0,0 26 0,6 13 0,18 11 0,12 2 0,18 11 0,2 13 0,-9 21 0,-4 21 0,-9 13 0,2 9 0,6-1 0,3-8 0,8-2 0,16-1 0,17 2 0,27 4 0,13-7 0,5-11 0,-3-1 0,-10 9 0,-6 13 0,2 9 0,12-2 0,14-6 0,13-5 0,1 6 0,-9 5 0,-45 9 0,-36 11 0,-47 2 0,-17 8 0,0 8 0,0 4 0,0 15 0,0 4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54:05.9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0 617 24575,'0'-10'0,"0"-4"0,0-4 0,0-1 0,0-2 0,2-2 0,2-3 0,1 2 0,0 5 0,-1 8 0,-1 2 0,3-2 0,2-4 0,-1-1 0,-1 3 0,-1 4 0,-2 1 0,0-2 0,2-8 0,-1-3 0,0 0 0,0 5 0,-2 7 0,0-1 0,0 1 0,-1-2 0,2 3 0,-2 2 0,0 2 0,2 1 0,-1-3 0,1 2 0,0-1 0,-2-1 0,1 1 0,-2-1 0,0-2 0,0-2 0,0-3 0,0 0 0,0 1 0,0 1 0,0 3 0,0 1 0,0 0 0,0-1 0,0-1 0,-1-2 0,-2 2 0,-1 2 0,-2 2 0,0 0 0,0 0 0,2 0 0,-1 1 0,3 0 0,-2 1 0,0 2 0,1-2 0,-1 2 0,2-1 0,1 1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54:33.8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24575,'8'0'0,"2"0"0,10 2 0,3 3 0,1 1 0,0 5 0,-4 0 0,-2 1 0,-1 0 0,-4-3 0,1 0 0,0 1 0,1-1 0,-1 2 0,1 1 0,3 0 0,7 2 0,6 0 0,5 2 0,4 0 0,0 2 0,-3 0 0,-5-2 0,-5-1 0,-6-1 0,-3-3 0,-1 0 0,-3-2 0,0 0 0,-1-1 0,-2 1 0,0-1 0,0 1 0,0 0 0,1 0 0,-1 1 0,-2-2 0,-1-1 0,-2 0 0,2 0 0,1 2 0,2 3 0,2 3 0,0 2 0,-2-1 0,-3-2 0,-2-3 0,-1-2 0,0-1 0,0-1 0,1 0 0,-1 1 0,-1-2 0,-1 0 0,1 0 0,-1-1 0,0-1 0,0-1 0,0 1 0,-1 1 0,0-1 0,-2-1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54:44.5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2098 141 24575,'-7'1'0,"-3"2"0,-11 7 0,-7 5 0,-3 2 0,-1 2 0,7-5 0,1-2 0,2-1 0,1-2 0,-2 1 0,-2 1 0,0 1 0,2 2 0,3-2 0,2 0 0,4-3 0,2-1 0,1-1 0,2-1 0,0 0 0,1 0 0,-1 1 0,-2-1 0,-3 2 0,-2 2 0,-2 1 0,-2 2 0,-1 0 0,-2 0 0,-3 1 0,-3 0 0,-1 1 0,-2 1 0,2 0 0,6-2 0,6-2 0,5-5 0,2-1 0,0-2 0,-1 0 0,1 1 0,2-1 0,0-1 0,0 0 0,0 2 0,-2-1 0,-1 2 0,-3 0 0,-1 0 0,-1 1 0,-2-2 0,-3-2 0,-4-2 0,-2-1 0,-1 0 0,1 0 0,4 0 0,3 0 0,1 0 0,2 0 0,1 0 0,3-1 0,2-1 0,2-2 0,3-2 0,0-1 0,-4-4 0,-4-4 0,-5-3 0,-2-2 0,2 1 0,4 4 0,3 2 0,3 2 0,1 1 0,-1-2 0,0-1 0,0 1 0,-1-1 0,2 0 0,-3-1 0,-1-4 0,-2-3 0,-1-1 0,0 1 0,1 1 0,2 3 0,2 3 0,1 1 0,1 1 0,-2-1 0,0-3 0,-1 0 0,1 0 0,0-2 0,0 1 0,-1-1 0,1 2 0,1 3 0,2 3 0,0 3 0,1 2 0,-1 1 0,-1-2 0,-1-1 0,-5-1 0,-2-3 0,-3 0 0,-2 1 0,3 1 0,3 4 0,2 3 0,3 1 0,0 1 0,0 0 0,0 0 0,-1 0 0,-1 0 0,1 0 0,-1 0 0,1 0 0,-1 0 0,2 0 0,2 0 0,2 0 0,0 0 0,2 2 0,-1 0 0,1 1 0,-1 0 0,-2 2 0,-2-1 0,-2 1 0,-1-1 0,2 0 0,1 0 0,2-1 0,1-1 0,1 0 0,-1 0 0,0 1 0,0 1 0,1-1 0,0 1 0,2-2 0,1 0 0,1-1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01:52.8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24575,'12'8'0,"-1"1"0,3 4 0,-1-1 0,0 1 0,1-1 0,-2 0 0,-1 0 0,0 1 0,0 1 0,1 2 0,2 2 0,-1 1 0,0-1 0,-1-2 0,-2-3 0,-2-2 0,0-3 0,-2-1 0,0-1 0,0-2 0,-1 1 0,2 0 0,3 2 0,0 1 0,1 0 0,-3-1 0,0-2 0,-2-1 0,-1-1 0,-1-2 0,1 1 0,0-1 0,0 0 0,-1-1 0,1 0 0,-1 0 0,0 0 0,-1 0 0,-2 0 0,0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02:28.11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0 616 24575,'10'0'0,"2"0"0,5 0 0,4 0 0,1 0 0,-2-1 0,-2-1 0,-1-2 0,0-1 0,-3-2 0,-1-1 0,0 0 0,0-1 0,0 0 0,0 0 0,0-1 0,1 1 0,-2 0 0,0 1 0,1 0 0,-3 0 0,0 1 0,-1 1 0,-1-2 0,1 1 0,-1-2 0,1-1 0,-1 1 0,1-2 0,-1 0 0,0-1 0,-2 0 0,1-1 0,0-1 0,1-3 0,-1 0 0,0-1 0,1 2 0,-2 2 0,-2 1 0,0 2 0,0 1 0,0-1 0,0 1 0,-1 0 0,1 2 0,-1-1 0,1 1 0,0-1 0,1-1 0,-1 2 0,0 1 0,-1 0 0,1 1 0,0-1 0,-1 1 0,0-1 0,1-1 0,0-1 0,3-2 0,0-1 0,1 1 0,-1 2 0,-3 2 0,-1 3 0,0 1 0,-2 1 0,1-1 0,0-1 0,0 0 0,-1 1 0,1 0 0,-1 0 0,0 0 0,1-1 0,-1 0 0,0 2 0,1 0 0,-1 0 0,0 0 0,-1 0 0,1-2 0,0 1 0,-1 0 0,0-1 0,0 3 0,0-1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02:28.11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0 24575,'0'0'0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02:28.11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0 24575,'0'0'0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02:28.114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24575,'0'0'0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02:28.11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0 431 24575,'6'0'0,"2"0"0,1 0 0,3-1 0,0-1 0,-1-2 0,-2 0 0,-1 0 0,2-1 0,-1 0 0,1-1 0,-1-1 0,0-2 0,0 0 0,0 0 0,0-1 0,-1-1 0,2-1 0,-1 1 0,-1 1 0,0 1 0,-2 0 0,1 1 0,-1 0 0,0 0 0,0 0 0,-2 0 0,1-1 0,0 1 0,1-1 0,-1 1 0,0-1 0,-1 0 0,2 0 0,-1 1 0,0 0 0,0 1 0,-2 3 0,-1 0 0,-1 1 0,1-1 0,0-2 0,2-1 0,0-2 0,0 0 0,1 0 0,-1 2 0,0-1 0,-2 2 0,2-2 0,-1 1 0,0-1 0,1 0 0,-1 1 0,0 0 0,-2 1 0,1 1 0,0-1 0,0 2 0,0-1 0,0 1 0,1 0 0,-1 1 0,1-1 0,0 1 0,-1 0 0,-1 2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02:28.11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182 1 24575,'-3'7'0,"0"0"0,-3 0 0,0-2 0,1-2 0,2-1 0,1-1 0,0 2 0,-1 0 0,-2 1 0,-1 1 0,-1 1 0,1 0 0,0 1 0,1-1 0,1 0 0,-1-2 0,1-1 0,1-2 0,-1 0 0,1-1 0,-1 0 0,0 2 0,-1 0 0,-1 1 0,2-1 0,0 0 0,0 0 0,0 1 0,0 1 0,-1-1 0,0-1 0,1 1 0,1-2 0,0 1 0,0 0 0,-1 0 0,-1 1 0,-1 0 0,1 0 0,0 0 0,3-2 0,1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09:15.478"/>
    </inkml:context>
    <inkml:brush xml:id="br0">
      <inkml:brushProperty name="width" value="0.05" units="cm"/>
      <inkml:brushProperty name="height" value="0.05" units="cm"/>
      <inkml:brushProperty name="color" value="#A02B93"/>
    </inkml:brush>
  </inkml:definitions>
  <inkml:trace contextRef="#ctx0" brushRef="#br0">2763 2 24575,'-55'0'0,"-32"0"0,-45 13 0,-25 17 0,-1 13 0,5 7 0,25-13 0,28-12 0,30-7 0,21 0 0,5 5 0,-3 4 0,-8 9 0,-9 6 0,-20 9 0,-35 23 0,-39 24 0,62-40 0,-4 3 0,-5 6 0,0 0 0,3-8 0,3-2 0,10-9 0,5-2 0,-46 27 0,44-29 0,36-13 0,25-8 0,8-9 0,10-2 0,0-6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02:28.11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663 2 24575,'-6'-1'0,"-2"1"0,-3 1 0,-2 3 0,-3 2 0,-2 2 0,0 0 0,1 0 0,2-2 0,1 0 0,1 0 0,-1-2 0,-1 0 0,-1-1 0,0 1 0,1-1 0,-1 0 0,1-1 0,1 1 0,1 0 0,2 0 0,-1-1 0,0 1 0,-1-1 0,-1 0 0,0 0 0,-1-1 0,1-1 0,3 0 0,-1 0 0,0 0 0,0 0 0,0 0 0,0 0 0,1 0 0,0 0 0,1 0 0,1-1 0,0-1 0,2 1 0,2-1 0,-1-1 0,0 0 0,1-1 0,-2-2 0,1 1 0,1-2 0,-1 1 0,1 1 0,0 1 0,2 1 0,0-1 0,0 1 0,1 1 0,0-1 0,0 1 0,0 0 0,-1 0 0,-1-1 0,-4-1 0,-1-1 0,0 1 0,2 2 0,3 1 0,1 1 0,0 0 0,0 0 0,-1 0 0,0 0 0,-1 0 0,1-1 0,2 1 0,1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03:07.66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 24575,'0'11'0,"0"-1"0,0 1 0,0-3 0,0-1 0,0 0 0,0-1 0,0 2 0,0 3 0,1 1 0,2 1 0,2 0 0,1-1 0,3 1 0,0-1 0,2 1 0,0-2 0,-1-3 0,-2-1 0,2-1 0,4 0 0,8 2 0,8 2 0,5 1 0,-1 0 0,-4-2 0,-5-2 0,-5-2 0,-3-1 0,1-2 0,-2 0 0,-1-1 0,-2 0 0,-1-1 0,-1 0 0,0 0 0,-1 0 0,1 0 0,-1 0 0,2-2 0,-1-1 0,0-2 0,1-2 0,0 0 0,-1 0 0,0 0 0,-3 0 0,0 1 0,0 0 0,0 0 0,0 0 0,-1 0 0,1 1 0,-2-1 0,0 1 0,0 1 0,-1-3 0,1 0 0,1-2 0,-1-1 0,1 2 0,0-1 0,-1 1 0,1 0 0,-1 0 0,0 0 0,-1 2 0,-2 2 0,-1 0 0,0 1 0,1-1 0,1-2 0,-1 0 0,-1 1 0,0 0 0,0 2 0,0-1 0,0 0 0,1-2 0,1-2 0,0-2 0,0 1 0,-3 3 0,1 4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54:07.857"/>
    </inkml:context>
    <inkml:brush xml:id="br0">
      <inkml:brushProperty name="width" value="0.05" units="cm"/>
      <inkml:brushProperty name="height" value="0.05" units="cm"/>
      <inkml:brushProperty name="color" value="#C25219"/>
    </inkml:brush>
  </inkml:definitions>
  <inkml:trace contextRef="#ctx0" brushRef="#br0">1 4955 24575,'20'-3'0,"25"-16"0,22-16 0,14-15 0,-36 22 0,-2-2 0,38-28 0,-36 23 0,1-1 0,2-1 0,0-1 0,3-1 0,-1 0 0,-1 1 0,-2 2 0,-4 4 0,-2 0 0,0 0 0,0 0 0,34-29 0,-4 0 0,-5 3 0,-6 1 0,-5 3 0,1-1 0,1 1 0,1-2 0,4-3 0,2-5 0,4-7 0,-34 32 0,1-1 0,-1-4 0,1 0 0,1-1 0,0-2 0,2 0 0,1-1 0,4-2 0,0-1 0,2-2 0,0-1 0,3-3 0,-1-2 0,1-6 0,0-2 0,0-7 0,-1-3 0,-2-2 0,-1-1 0,-2 2 0,-2 1 0,-3 7 0,-1 3 0,-3 12 0,1 4 0,-3 10 0,1 4 0,29-16 0,-6 22 0,-15-7 0,-15-2 0,-9-25 0,1-8 0,14-7 0,16-9 0,-19 46 0,1 0 0,3 0 0,-1 0 0,0 3 0,0 1 0,26-32 0,-5 6 0,-2 5 0,-3 4 0,-1 1 0,0 1 0,2 0 0,0 0 0,0 0 0,-2 1 0,-6 3 0,-4 3 0,-6 5 0,-5 5 0,-2 3 0,0 0 0,1-1 0,2-2 0,3-2 0,-1 2 0,-2 1 0,2-4 0,4-7 0,4-7 0,0 1 0,-7 8 0,-12 15 0,-6 12 0,-6 8 0,-1 4 0,1-4 0,-1 1 0,-1 1 0,-2 3 0,-1 5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1:47:08.500"/>
    </inkml:context>
    <inkml:brush xml:id="br0">
      <inkml:brushProperty name="width" value="0.05" units="cm"/>
      <inkml:brushProperty name="height" value="0.05" units="cm"/>
      <inkml:brushProperty name="color" value="#FF2F92"/>
    </inkml:brush>
  </inkml:definitions>
  <inkml:trace contextRef="#ctx0" brushRef="#br0">0 1 24575,'0'0'0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1:48:12.566"/>
    </inkml:context>
    <inkml:brush xml:id="br0">
      <inkml:brushProperty name="width" value="0.05" units="cm"/>
      <inkml:brushProperty name="height" value="0.05" units="cm"/>
      <inkml:brushProperty name="color" value="#7F7F7F"/>
    </inkml:brush>
  </inkml:definitions>
  <inkml:trace contextRef="#ctx0" brushRef="#br0">110 0 24575,'0'6'0,"-2"0"0,0 0 0,-1 0 0,-1 2 0,-1 1 0,-2 2 0,1 2 0,0 1 0,1-1 0,0-1 0,1-1 0,0-1 0,0-2 0,1 0 0,0 2 0,0 0 0,0 0 0,2-1 0,-1-2 0,1-1 0,0 0 0,0 1 0,-1 0 0,1 0 0,-1 0 0,0-1 0,1-1 0,-1-1 0,1 1 0,-1 0 0,0 0 0,1 1 0,-1-1 0,0 2 0,1-1 0,0 0 0,0 2 0,0-1 0,-1 1 0,1-1 0,0-1 0,0-1 0,0 1 0,0-2 0,0 0 0,0-1 0,0 1 0,1 0 0,0 0 0,0 0 0,0 0 0,0 0 0,0-1 0,0 0 0,0 1 0,0 0 0,0-1 0,0 1 0,0-1 0,0 1 0,0 1 0,0-1 0,0-1 0,0-2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33:03.08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24575,'0'0'0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40:01.5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24575,'4'0'0,"0"0"0,-2 1 0,0-1 0,-1 1 0,2 0 0,-1-1 0,1 0 0,0 0 0,-1 1 0,0 0 0,0 0 0,-2-1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3:07.15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0 24575,'0'0'0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3:23.95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 24575,'0'0'0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3:46.30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17:35.496"/>
    </inkml:context>
    <inkml:brush xml:id="br0">
      <inkml:brushProperty name="width" value="0.05" units="cm"/>
      <inkml:brushProperty name="height" value="0.05" units="cm"/>
      <inkml:brushProperty name="color" value="#E97132"/>
    </inkml:brush>
  </inkml:definitions>
  <inkml:trace contextRef="#ctx0" brushRef="#br0">1 437 24575,'8'0'0,"0"0"0,2-2 0,0-2 0,2-1 0,0-2 0,2 0 0,2-3 0,3-4 0,1 3 0,1-2 0,-1-4 0,3 1 0,5-4 0,1 2 0,-2 2 0,0 1 0,0-1 0,0 0 0,6-3 0,6-7 0,14-1 0,7-3 0,6 1 0,-6 2 0,-13 4 0,-7 6 0,-8 7 0,-5 5 0,0 4 0,0-3 0,0 0 0,4 0 0,5 0 0,15 4 0,19 0 0,11 0 0,5 0 0,-12 4 0,-14 5 0,-5 9 0,7 14 0,18 15 0,-31-16 0,2 1 0,0 2 0,-1 0 0,-1-3 0,-1 0 0,32 20 0,-20-15 0,-15-10 0,-17-9 0,-11-5 0,-6-4 0,-2 0 0,-2 3 0,7 4 0,6 17 0,12 20 0,12 15 0,0 3 0,-2-11 0,-10-16 0,-13-9 0,-6-6 0,-7-4 0,-2-5 0,-1-3 0,-3 1 0,0 1 0,0 0 0,3-2 0,3-7 0,4-5 0,3-3 0,-1-1 0,9 0 0,7 0 0,3 0 0,5 3 0,-7 3 0,-2 2 0,-5 3 0,-5 1 0,0 4 0,-1 3 0,4-1 0,2-1 0,1 0 0,15 5 0,17 9 0,18 11 0,7 6 0,-13 0 0,-15-7 0,-16-5 0,-10-7 0,-7-2 0,-3 0 0,-5 0 0,-2 2 0,-1 2 0,0 0 0,0 0 0,-4 0 0,-1 0 0,-3 0 0,0 0 0,0 0 0,0 0 0,-2 0 0,-5 0 0,-7 0 0,-5-2 0,-3-5 0,4-4 0,0-7 0,0-6 0,4 0 0,0-2 0,2-1 0,-1 2 0,-6 2 0,-5 4 0,-4 3 0,9-3 0,10-5 0,11-2 0,11-2 0,8 11 0,16 12 0,6 9 0,2 5 0,-1-4 0,-8-3 0,6 13 0,0 10 0,-3 6 0,-1 2 0,-8-9 0,-5 0 0,-6 7 0,-4 3 0,-4 10 0,-4 3 0,-4-3 0,-3-1 0,0-5 0,0 0 0,0-9 0,0-5 0,0-10 0,0-9 0,0-1 0,-5-4 0,-4 1 0,-4-2 0,-2-3 0,3-2 0,1-2 0,2-4 0,1-2 0,-1-1 0,-1 4 0,-6 12 0,-6 11 0,-7 10 0,-7 7 0,0-4 0,2-4 0,6-14 0,10-11 0,7-15 0,8-5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6:14.72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24575,'13'1'0,"8"6"0,8 3 0,0 3 0,0 3 0,0 1 0,6 3 0,5 3 0,3 1 0,-2 2 0,2 2 0,1 4 0,9 2 0,10 6 0,10 4 0,11 4 0,-41-23 0,1 0 0,1 0 0,0 0 0,39 24 0,-6-3 0,-9-3 0,-7-2 0,-4-2 0,-5-5 0,-3-4 0,-2-5 0,2 1 0,11 3 0,13 4 0,16 4 0,-39-18 0,2-1 0,4 0 0,0-2 0,-3-1 0,-1-2 0,43 6 0,-24-7 0,-23-3 0,-5 3 0,1 5 0,9 3 0,14 5 0,8 1 0,6 4 0,8 6 0,-44-15 0,0 0 0,42 21 0,-6-1 0,-6-5 0,-8-6 0,1-2 0,-2-6 0,-4-3 0,-4-4 0,-4-2 0,-6 0 0,2 2 0,1 3 0,-1 2 0,-1 1 0,-3-2 0,-1-1 0,4 0 0,6 4 0,4 0 0,0 0 0,-1-1 0,-4-4 0,4-3 0,1-1 0,-2 0 0,-2 0 0,-9 0 0,-5-2 0,-6-2 0,-3-1 0,2-1 0,3 0 0,3-1 0,0-2 0,-4-1 0,-6-2 0,-3-1 0,-3 0 0,1 0 0,2 0 0,0 0 0,-2 0 0,-4 0 0,-4 0 0,-4-1 0,-2-2 0,0-1 0,0-3 0,0 0 0,-2 0 0,-1 1 0,-1 1 0,-1 0 0,-1 0 0,0-1 0,0 0 0,-1 0 0,-1 0 0,0 0 0,0-4 0,2-3 0,1-3 0,-2 1 0,-2 4 0,-1 2 0,-1 0 0,-1-1 0,0-1 0,1 1 0,0 2 0,0-1 0,1-3 0,-2-2 0,1-2 0,-1 2 0,1 5 0,-1 3 0,2 2 0,0 0 0,0 0 0,1 0 0,-1 0 0,0 1 0,1 0 0,0-1 0,1-1 0,-1-2 0,0 1 0,-2 0 0,1 2 0,-1 0 0,1 1 0,-1 0 0,1-1 0,1 0 0,1 0 0,1-1 0,-2 1 0,-1 2 0,-1 1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7:24.67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1835 3565 24575,'-18'0'0,"-14"0"0,-15 0 0,-12-2 0,-5-4 0,-1-6 0,-2-7 0,-9-7 0,-5-4 0,-5-5 0,40 15 0,-1-1 0,0-2 0,0-2 0,-1-1 0,0-2 0,1 1 0,1 0 0,-40-24 0,8 5 0,7 3 0,4-2 0,1-4 0,5-1 0,4 0 0,3 1 0,5-4 0,0-10 0,1-17 0,25 32 0,1-3 0,1-7 0,2-3 0,1-7 0,3-3 0,2-3 0,3-1 0,3 1 0,2 2 0,2 6 0,2 3 0,0 9 0,2 4 0,-1-27 0,-3 23 0,-1 20 0,-2 14 0,2 3 0,1-5 0,2-12 0,1-10 0,0-5 0,0 7 0,0 10 0,0 6 0,3-2 0,2-7 0,5-4 0,1-1 0,3 1 0,0 2 0,1 0 0,1 3 0,-1 4 0,-1 5 0,-3 5 0,0 3 0,-1 1 0,1-2 0,-1 0 0,1-2 0,0 1 0,-1 2 0,1 1 0,-1 1 0,-1-1 0,0-1 0,-1 0 0,0-1 0,0-1 0,0 0 0,1-1 0,1-1 0,2 1 0,1-2 0,3 0 0,1 0 0,1 0 0,1-1 0,0 1 0,0 1 0,-1 2 0,0 0 0,0 1 0,0 1 0,-2 0 0,-2 2 0,0 1 0,-1-1 0,1-2 0,-2-1 0,0 2 0,-2 2 0,-1 3 0,-1 2 0,0-1 0,-1 0 0,0-1 0,-1 0 0,-1 3 0,-2 2 0,-1 3 0,-1 0 0,0 0 0,0-2 0,2-1 0,0-2 0,2-2 0,0 1 0,-1 2 0,-1 2 0,1 0 0,0-2 0,2-2 0,1-2 0,-1 1 0,-1 2 0,-2 3 0,0 1 0,0 1 0,-1 0 0,0-2 0,0 0 0,-1 0 0,-1-2 0,1 2 0,0 1 0,0 0 0,0 0 0,-1 0 0,0-2 0,0 1 0,0-2 0,0 0 0,0 0 0,0 2 0,0 2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31.088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1 24575,'0'0'0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33.555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0 24575,'0'0'0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37.6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0 24575,'0'0'0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39.87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1 24575,'0'0'0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42.055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0 24575,'0'0'0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45.038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0 24575,'0'0'0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46.671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1 24575,'0'0'0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50.255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11 206 24575,'0'-12'0,"0"-3"0,-1 0 0,-1 1 0,1 2 0,0 6 0,0 0 0,-1-1 0,1 0 0,0-1 0,1 0 0,0 2 0,0-2 0,0 1 0,0-2 0,0-1 0,0 1 0,0 0 0,0 1 0,0-1 0,0 2 0,1 1 0,1 1 0,1 3 0,1 2 0,-1 0 0,-1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31:09.390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1643 24575,'3'-8'0,"9"-4"0,12-5 0,10-4 0,7-6 0,1 0 0,5-8 0,7-2 0,-3-2 0,0 2 0,-7 4 0,-3 1 0,-3 0 0,-3 4 0,-5 7 0,-7 5 0,-5 8 0,-3 0 0,1-6 0,8-7 0,15-10 0,12-7 0,10-7 0,8-3 0,-4 2 0,-5 4 0,-6 6 0,-1 7 0,2 0 0,0 0 0,2 3 0,-3-2 0,1 2 0,4 1 0,9-5 0,14-5 0,-33 14 0,3 0 0,6-2 0,2-1 0,2 0 0,1 0 0,1 1 0,-1 1 0,-3 1 0,0 0 0,-5 3 0,0 2 0,-3 1 0,-2 1 0,46-9 0,-5 5 0,-7 1 0,-10 1 0,-15 4 0,-12 4 0,-6 4 0,-5 1 0,1-1 0,6-1 0,13 2 0,25 3 0,-31 0 0,2 0 0,2-2 0,1 0 0,0-2 0,-1 0 0,40-5 0,-13-4 0,-7 1 0,-9 2 0,-1 2 0,-5 4 0,-7 3 0,-8-2 0,-7-1 0,-2-1 0,7 2 0,9 3 0,13 0 0,16-5 0,9-2 0,-40 2 0,1 0 0,0-1 0,0-1 0,2 1 0,-1 0 0,-1 0 0,0 0 0,38-3 0,-11 1 0,-15 2 0,-11 1 0,-2 1 0,1 1 0,10-2 0,9 1 0,2 0 0,3 4 0,-7 0 0,-2 0 0,-1 0 0,1 0 0,6 0 0,9-4 0,5-1 0,4 0 0,-3 0 0,-6 3 0,-6-3 0,-8 1 0,-9-1 0,-11 4 0,-10 1 0,-5 0 0,-1 0 0,-3 0 0,0 0 0,0 0 0,7 0 0,11 0 0,6 0 0,5 0 0,-2 0 0,-10 0 0,-7 0 0,-11 0 0,-6 3 0,-2 1 0,-1 0 0,0-1 0,-3 0 0,-1 0 0,-3 1 0,1 1 0,2-1 0,-3 2 0,-2 3 0,0 0 0,-2 6 0,-1 4 0,5-1 0,2-4 0,2-7 0,0-4 0,-4 0 0,-3 4 0,-2 3 0,0-1 0,2 2 0,4-2 0,2-1 0,-5-3 0,-2-2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51.655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0 137 24575,'0'-8'0,"0"1"0,0 0 0,0 2 0,0-1 0,0 1 0,1-1 0,1-1 0,2 0 0,1 0 0,2 0 0,-2 1 0,0-1 0,-1 2 0,0 0 0,-1 0 0,0 0 0,0 2 0,0-1 0,1 1 0,1-2 0,-1 2 0,1-1 0,-1 2 0,0 1 0,2 0 0,2 0 0,-1 0 0,0-1 0,-3 1 0,-2 0 0,0 1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53.105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1 209 24575,'0'-8'0,"0"-2"0,0-1 0,0 0 0,0 2 0,0 0 0,0-1 0,0 0 0,0-1 0,0 3 0,0 0 0,0 2 0,0 0 0,0-1 0,2-2 0,1 0 0,1 1 0,1 1 0,-1 2 0,-1 1 0,0 1 0,-1-1 0,1 1 0,0 0 0,-1 0 0,1 0 0,1 1 0,-1-1 0,0 1 0,0 0 0,0 0 0,1-1 0,1 1 0,-1-1 0,0 1 0,-2 1 0,0-1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54.97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27 167 24575,'-4'-8'0,"1"1"0,-1-1 0,2-1 0,1 0 0,0 1 0,-2 0 0,0-1 0,0-2 0,1-1 0,2 1 0,0-2 0,0 1 0,0 1 0,0 2 0,0 2 0,0 0 0,0 3 0,0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56.72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56 235 24575,'-7'-11'0,"-1"-2"0,-2-3 0,0 0 0,0 1 0,4 2 0,2 3 0,3 0 0,1 0 0,0 2 0,0-1 0,0 2 0,0 0 0,0-3 0,0 0 0,0 0 0,0 2 0,0 2 0,0 1 0,0 1 0,0-1 0,1 0 0,1 1 0,1 1 0,1 1 0,0-1 0,0 0 0,0 0 0,2 0 0,-1 0 0,-2 1 0,-1 1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59.12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180 172 24575,'-6'0'0,"-3"0"0,-4-1 0,-3-2 0,-3-2 0,3-2 0,1-1 0,3 0 0,3 1 0,2 1 0,1 1 0,1 0 0,-1 0 0,0-2 0,-1 1 0,1-1 0,1 0 0,0 2 0,1-1 0,1 2 0,1-1 0,1 0 0,0-1 0,0 1 0,1 1 0,0 0 0,0 0 0,0 0 0,1 1 0,1-1 0,2 1 0,2-1 0,-1 2 0,1 1 0,-1 0 0,0 1 0,0-1 0,-1-1 0,1-1 0,2 0 0,0 0 0,0 1 0,-4 1 0,0 1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4:28.0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24575,'0'0'0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5:31.2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24575,'0'0'0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6:07.4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24575,'0'0'0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6:13.0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2697 24575,'27'0'0,"9"-1"0,14-1 0,7-3 0,4-4 0,-2-2 0,-3-1 0,-5 0 0,-7-2 0,-7-1 0,-3-3 0,-2-4 0,0-5 0,-1-2 0,0-4 0,3-5 0,2-9 0,3-8 0,-1-6 0,-1-5 0,-3 2 0,-4 2 0,-3 4 0,-7 8 0,-4 4 0,-3 6 0,-3 2 0,-1 1 0,0 1 0,0 0 0,0 3 0,-3 0 0,-2 1 0,-1 3 0,-1-9 0,0-11 0,0 0 0,-1 6 0,-1 20 0,0 9 0,0-9 0,0-14 0,1-10 0,3-4 0,3 0 0,4 1 0,3 0 0,2 1 0,2 1 0,4 0 0,2 1 0,1 3 0,-3 4 0,-3 6 0,-5 6 0,-3 5 0,-2 3 0,-2 1 0,1 0 0,0-2 0,1-1 0,2-3 0,0-2 0,0 0 0,-1 1 0,-1 3 0,-3 5 0,-1 3 0,-1 0 0,1-4 0,2-5 0,0-3 0,1 0 0,0-2 0,-1 1 0,-2 5 0,-2 0 0,-2 3 0,-1-1 0,0-2 0,0 3 0,0 2 0,1 2 0,-1 1 0,2 1 0,0 2 0,0 3 0,-1 3 0,-1 1 0,0 2 0,1 0 0,0 0 0,0 0 0,0-1 0,1-4 0,3-2 0,1-4 0,0 1 0,0 2 0,-2 4 0,-3 4 0,0 1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6:17.85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1665 2528 24575,'-9'-22'0,"-4"-5"0,-6-10 0,-2-3 0,2 6 0,4 8 0,6 9 0,4 7 0,0 2 0,1-1 0,-2-2 0,-1-3 0,-5-6 0,-7-5 0,-8-7 0,-13-9 0,-7-2 0,-5-2 0,-1 3 0,1 3 0,-2-1 0,-2 0 0,-2-3 0,2 0 0,4 0 0,4 2 0,2-3 0,-3-6 0,-6-17 0,21 19 0,-1-4 0,-6-12 0,1-3 0,-3-6 0,1 0 0,2 0 0,2 2 0,4 11 0,3 3 0,-18-27 0,13 26 0,12 27 0,10 12 0,2 4 0,2-2 0,-1-3 0,-1-2 0,-1-2 0,2 0 0,1 1 0,2 0 0,1 1 0,1 1 0,1 1 0,0 4 0,1 2 0,0 2 0,1 0 0,0-2 0,0 0 0,0 0 0,1 3 0,-1 1 0,0-1 0,-2-4 0,0-4 0,-1-1 0,1 0 0,-1 0 0,0-2 0,-1-4 0,0-1 0,1 1 0,3 7 0,1 8 0,1 1 0,0 0 0,-1-3 0,0-1 0,-1 3 0,1 2 0,0 3 0,1 2 0,-1 2 0,-1-1 0,0 0 0,0 1 0,1 0 0,0 1 0,0-1 0,1-1 0,-1 1 0,1-2 0,0 0 0,-1 0 0,1-1 0,0 1 0,-1 0 0,1 0 0,0 2 0,-1-1 0,1 0 0,0 1 0,0-2 0,-1 1 0,0-2 0,-1 1 0,1 0 0,1 1 0,0 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31:33.308"/>
    </inkml:context>
    <inkml:brush xml:id="br0">
      <inkml:brushProperty name="width" value="0.05" units="cm"/>
      <inkml:brushProperty name="height" value="0.05" units="cm"/>
      <inkml:brushProperty name="color" value="#0F9ED5"/>
    </inkml:brush>
  </inkml:definitions>
  <inkml:trace contextRef="#ctx0" brushRef="#br0">4190 1 24575,'-21'0'0,"-6"5"0,-17 9 0,-10 14 0,-6 8 0,-13 10 0,3 0 0,6-7 0,6-4 0,18-10 0,-1-5 0,-3-1 0,2-3 0,-3 0 0,4 0 0,-1 1 0,-3-1 0,-1 1 0,0-2 0,2 0 0,3 0 0,-1-1 0,-4 1 0,-6 1 0,-4 2 0,-4 1 0,-5-2 0,4-2 0,-7-1 0,-2 0 0,-1 3 0,2 0 0,9-2 0,5-3 0,5-4 0,-1-1 0,-4-2 0,-5 3 0,-10 0 0,-6-3 0,1 2 0,1-2 0,9 0 0,5-2 0,6-1 0,3 3 0,1-1 0,-1 0 0,1-2 0,-1-2 0,0 0 0,3 0 0,7 0 0,5 0 0,1 3 0,-1 2 0,-1 0 0,0 2 0,7-4 0,3 2 0,0 2 0,-1-3 0,-2 1 0,2-3 0,5-2 0,4 3 0,2 0 0,3 1 0,1 1 0,0-2 0,-2 4 0,0 0 0,-2 2 0,0-2 0,1-2 0,-1 1 0,1-3 0,-3 1 0,0 1 0,-4 0 0,-2 3 0,-3 2 0,0-1 0,1 0 0,-4-1 0,-1 1 0,-1-1 0,1 0 0,7-1 0,2-2 0,2 2 0,5-1 0,-3 1 0,2 3 0,-2-1 0,1 0 0,5 0 0,-2-1 0,-1 1 0,0-1 0,-2 0 0,2 2 0,0 1 0,0 3 0,1-4 0,0 2 0,2 0 0,0-1 0,0 3 0,1-3 0,-2 1 0,3 0 0,1 1 0,2 0 0,-1-2 0,2-2 0,-1-2 0,-1 2 0,1-2 0,0 1 0,0-2 0,1 2 0,1-2 0,2-2 0,2-2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23:56.76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0 24575,'0'0'0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24:01.60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0 582 24575,'1'8'0,"0"2"0,5 6 0,1 4 0,2-1 0,0-1 0,0-4 0,-1-2 0,1-2 0,-2-2 0,0 0 0,2 0 0,1 1 0,2 1 0,3 0 0,1 1 0,2-1 0,2 0 0,3 0 0,5 0 0,3 0 0,4-1 0,3-2 0,0-2 0,0-3 0,-2-1 0,-4-1 0,0 0 0,-4-1 0,-2-2 0,-2-3 0,-4-2 0,-2-1 0,-2-1 0,-1 0 0,-1-1 0,1-2 0,-2 1 0,0-1 0,0-1 0,-3 2 0,1-1 0,-2 1 0,1-1 0,0-2 0,0-3 0,0 0 0,1-2 0,0 0 0,0-1 0,0 0 0,-1 2 0,-2 2 0,-1 0 0,-2 0 0,0 0 0,0 1 0,0-1 0,-1 3 0,0 0 0,0 0 0,-1 0 0,0 1 0,0 1 0,1-1 0,0-1 0,1-2 0,0-1 0,0-1 0,0 1 0,0 1 0,-1 0 0,-1 1 0,1-1 0,1 1 0,0 1 0,-2 3 0,0 3 0,-2 1 0,0-1 0,0-2 0,0-2 0,1-1 0,1 3 0,0 2 0,-1 1 0,1 1 0,-2 1 0,1 0 0,-1 1 0,0 0 0,1 0 0,0-1 0,1-1 0,-1 1 0,0 0 0,-1 1 0,0-1 0,1 2 0,0 0 0,0 1 0,1-1 0,-2 2 0,0-1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24:40.602"/>
    </inkml:context>
    <inkml:brush xml:id="br0">
      <inkml:brushProperty name="width" value="0.05" units="cm"/>
      <inkml:brushProperty name="height" value="0.05" units="cm"/>
      <inkml:brushProperty name="color" value="#FFC000"/>
    </inkml:brush>
  </inkml:definitions>
  <inkml:trace contextRef="#ctx0" brushRef="#br0">449 2691 24575,'0'-6'0,"0"-4"0,-4-13 0,-4-15 0,-7-10 0,-4-11 0,-3-3 0,2 0 0,4 2 0,4 7 0,4 6 0,0 3 0,1 2 0,0 4 0,-1 1 0,-1 2 0,-2-2 0,-1 0 0,0-1 0,-2-1 0,0-2 0,0 1 0,-1 1 0,2 2 0,1 3 0,0 0 0,3 1 0,1-2 0,2-1 0,2 0 0,0 0 0,0 2 0,0-1 0,-1-2 0,0-3 0,-3-4 0,0 1 0,0 3 0,2 2 0,3 0 0,1-3 0,2-6 0,0-2 0,0 2 0,0 1 0,0 1 0,-1-4 0,-1-4 0,-2 0 0,-1 8 0,0 12 0,0 10 0,3 5 0,1-1 0,0-4 0,1-1 0,0 3 0,0 6 0,0 4 0,-2 4 0,-1 0 0,-1-2 0,-1-3 0,-1-4 0,-1 1 0,0 2 0,2 4 0,1 2 0,2 0 0,1-3 0,0-1 0,1-3 0,0 0 0,0-2 0,0-3 0,0-2 0,1-1 0,0 0 0,3 1 0,-1 4 0,1 4 0,-1 4 0,-2 2 0,0 0 0,-1-2 0,0 0 0,0 0 0,0 2 0,1-2 0,0 0 0,1-1 0,0 1 0,-1 2 0,0 0 0,-1 0 0,0 2 0,2-1 0,-1 1 0,0 0 0,-1-1 0,0 1 0,0 0 0,0 0 0,0 2 0,0 2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24:40.603"/>
    </inkml:context>
    <inkml:brush xml:id="br0">
      <inkml:brushProperty name="width" value="0.05" units="cm"/>
      <inkml:brushProperty name="height" value="0.05" units="cm"/>
      <inkml:brushProperty name="color" value="#FFC000"/>
    </inkml:brush>
  </inkml:definitions>
  <inkml:trace contextRef="#ctx0" brushRef="#br0">422 1051 24575,'-6'-24'0,"-6"-6"0,-6-11 0,-4-1 0,2 5 0,4 4 0,5 0 0,1-4 0,2-3 0,2 0 0,0 4 0,0-2 0,-3-8 0,-1-5 0,-3-3 0,1 3 0,-1 10 0,2 8 0,2 9 0,1 5 0,0 4 0,-2 2 0,-1-4 0,-2-1 0,0-2 0,-1-2 0,1 2 0,1 0 0,1 1 0,-1 0 0,2 1 0,-1 1 0,2 1 0,1 2 0,2 2 0,0 4 0,1 2 0,0 1 0,1-1 0,0 1 0,0 0 0,0 2 0,3 1 0,-1 1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25:11.33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243 0 24575,'-8'0'0,"-1"0"0,0 0 0,-1 0 0,2 0 0,0 1 0,0 2 0,1 1 0,-1 1 0,1 1 0,-2 0 0,0 1 0,0 0 0,1 0 0,1 0 0,-1-2 0,0 0 0,0 0 0,0 0 0,1 0 0,0 0 0,0 1 0,0 0 0,0 1 0,0 0 0,0 0 0,1 0 0,1 0 0,1 0 0,0 1 0,1 1 0,-1 2 0,2 1 0,0 2 0,0 2 0,1 0 0,0 2 0,0-1 0,0 0 0,0-1 0,0 0 0,1-2 0,0 0 0,0 2 0,0 0 0,0 1 0,0 2 0,0 0 0,1 1 0,2 0 0,1 0 0,2 1 0,1 1 0,2-2 0,0-1 0,2-2 0,1 0 0,1-2 0,2 0 0,3 0 0,2-1 0,2 1 0,3 0 0,6 0 0,11 1 0,11 3 0,6-1 0,6-1 0,-4-1 0,-1-2 0,-3-2 0,-6-1 0,-4-1 0,-6-1 0,-4 0 0,-3 0 0,-3-1 0,0-1 0,-1-2 0,2-1 0,1-1 0,2-1 0,2 1 0,-2-2 0,-2-1 0,-1 0 0,-3 0 0,1 2 0,1-1 0,-1 0 0,1-1 0,-3 0 0,-2 0 0,-1 1 0,-1 0 0,1 1 0,-2 0 0,-3-1 0,-1 0 0,-3-1 0,0 0 0,2 2 0,1 0 0,0 0 0,-1 0 0,0-1 0,0 1 0,0 2 0,0-1 0,0 1 0,-2-1 0,0-2 0,0 1 0,0 1 0,1-1 0,1 1 0,1-1 0,-1 0 0,0-1 0,0-1 0,-2 0 0,0 0 0,-3 0 0,-1 0 0,-1 0 0,-1 0 0,-1 0 0,3 0 0,1 0 0,2 0 0,3 0 0,2 0 0,2 0 0,2 0 0,1 0 0,2 0 0,-2 0 0,-4 0 0,-3 0 0,-2 0 0,0 0 0,1 0 0,1-1 0,0-1 0,-3-2 0,-3-1 0,-1 1 0,0 2 0,1 0 0,0 0 0,0-1 0,-1 1 0,-1 0 0,0 0 0,0 1 0,1 0 0,0 1 0,0-1 0,0-1 0,2 0 0,1 1 0,1 0 0,1 0 0,-1-1 0,-3 1 0,-2 1 0,-3-1 0,-1 0 0,0 0 0,0 1 0,0-1 0,0 0 0,0-1 0,0 1 0,1-1 0,1 0 0,0 0 0,0 0 0,0-1 0,-1 1 0,-1-1 0,0 1 0,1-2 0,0 1 0,2-1 0,0 0 0,-1 0 0,-1 1 0,0 1 0,0 2 0,0-2 0,0 1 0,1-1 0,0 0 0,0 1 0,0 0 0,0-1 0,2 0 0,0-1 0,1-1 0,-2 1 0,-5 1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41:27.95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0 24575,'0'0'0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41:31.78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 24575,'0'0'0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41:36.36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38 24575,'10'0'0,"7"0"0,3 0 0,2 0 0,-4 0 0,-4-1 0,-2 0 0,0-1 0,2-1 0,0 0 0,2 1 0,0-1 0,0 1 0,-2 0 0,0 1 0,-1-2 0,-1 2 0,0-1 0,-1 1 0,-1 1 0,0 0 0,1 0 0,-1-2 0,2 1 0,1 0 0,1 0 0,-1 0 0,-1 0 0,-2 0 0,2-1 0,0 2 0,0 0 0,0 0 0,-2 0 0,-1 0 0,0 0 0,0 0 0,0 0 0,2 0 0,-1 0 0,0 0 0,1 0 0,-1 0 0,0 0 0,1 0 0,-1 0 0,0 0 0,0 0 0,-2 0 0,-1 0 0,-1 0 0,-1 0 0,0 0 0,0 0 0,1 0 0,0 0 0,-1 0 0,-1 1 0,-1 0 0,1 1 0,0 2 0,-2-1 0,-1 1 0,0 0 0,1-1 0,2-2 0,0 0 0,0 2 0,-1-1 0,-2 0 0,-1-1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50:49.451"/>
    </inkml:context>
    <inkml:brush xml:id="br0">
      <inkml:brushProperty name="width" value="0.05" units="cm"/>
      <inkml:brushProperty name="height" value="0.05" units="cm"/>
      <inkml:brushProperty name="color" value="#C04F15"/>
    </inkml:brush>
  </inkml:definitions>
  <inkml:trace contextRef="#ctx0" brushRef="#br0">2763 2 24575,'-55'0'0,"-32"0"0,-45 13 0,-25 17 0,-1 13 0,5 7 0,25-13 0,28-12 0,30-7 0,21 0 0,5 5 0,-3 4 0,-8 9 0,-9 6 0,-20 9 0,-35 23 0,-39 24 0,62-40 0,-4 3 0,-5 6 0,0 0 0,3-8 0,3-2 0,10-9 0,5-2 0,-46 27 0,44-29 0,36-13 0,25-8 0,8-9 0,10-2 0,0-6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00:30.368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804 3808 24575,'-9'-8'0,"-1"0"0,-1-2 0,0 0 0,2 0 0,2 2 0,2 3 0,3 2 0,0 0 0,-1-1 0,-2-3 0,0-1 0,-2-1 0,-1 0 0,2 1 0,-1 1 0,2 0 0,1 1 0,-1 0 0,1-1 0,-1 1 0,1-2 0,-1 0 0,0-2 0,-1-1 0,0-1 0,-1 0 0,0-1 0,-1 1 0,0-2 0,0 0 0,-2-1 0,1 1 0,1-1 0,-1 0 0,1-1 0,0 0 0,-2 0 0,0 0 0,0-1 0,-1-2 0,0 2 0,0-3 0,1 0 0,-1-1 0,0-4 0,0 0 0,-1-2 0,-1 0 0,0-1 0,-1-2 0,-2-2 0,1-4 0,0-1 0,1-4 0,1-1 0,0 0 0,2 1 0,1 4 0,1 3 0,1 5 0,1 3 0,1 1 0,0-2 0,1-3 0,0-2 0,-1-1 0,0 2 0,1 2 0,-1 2 0,1-1 0,1-1 0,-1-4 0,1-4 0,0-3 0,-2 0 0,-1 3 0,1 4 0,-1 4 0,2-1 0,2 0 0,2 1 0,0-2 0,-4-6 0,-6-7 0,-3-9 0,-1 4 0,5 10 0,4 9 0,3 8 0,2 1 0,1 4 0,0 2 0,0 1 0,0-2 0,0-4 0,0-5 0,0-6 0,0-2 0,0-1 0,0 2 0,0 5 0,0 4 0,0 4 0,0 2 0,0 1 0,0-1 0,0 2 0,0 0 0,0-2 0,0-1 0,0-2 0,0-2 0,0 0 0,0-1 0,0 1 0,0 1 0,0 2 0,0 1 0,0 3 0,0 2 0,0 2 0,0 0 0,0 0 0,1-3 0,2-2 0,3-2 0,2-4 0,1-2 0,0 2 0,-1 1 0,-2 4 0,-1 1 0,-2 2 0,1 1 0,-1 1 0,1 1 0,-1 0 0,0 0 0,1-1 0,-1 1 0,2 0 0,-1 0 0,1-2 0,-1 0 0,-1 1 0,-1 1 0,0 0 0,-2-2 0,0-2 0,0 0 0,0-1 0,0 1 0,0 0 0,0 0 0,0 2 0,0-3 0,0-2 0,0-3 0,0-2 0,-1 0 0,-1 2 0,-2 1 0,-1 0 0,-1 0 0,1 0 0,-2-1 0,0-2 0,-2-1 0,1 0 0,0 2 0,0 3 0,0 4 0,3 5 0,2 3 0,0 2 0,1 1 0,-1-1 0,-1-3 0,0-3 0,-2-3 0,0-2 0,-1 0 0,0 1 0,0-1 0,0-1 0,0 0 0,1 1 0,0 0 0,1 0 0,-2 0 0,1-1 0,1 0 0,-1 1 0,1 2 0,1 1 0,1 3 0,1 1 0,1 3 0,0 3 0,0 2 0,0 9 0,1-4 0,0 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31:47.757"/>
    </inkml:context>
    <inkml:brush xml:id="br0">
      <inkml:brushProperty name="width" value="0.05" units="cm"/>
      <inkml:brushProperty name="height" value="0.05" units="cm"/>
      <inkml:brushProperty name="color" value="#0F9ED5"/>
    </inkml:brush>
  </inkml:definitions>
  <inkml:trace contextRef="#ctx0" brushRef="#br0">871 1765 24575,'-31'-12'0,"-25"-13"0,-28-22 0,38 21 0,1-2 0,-33-23 0,23 8 0,18 14 0,4 2 0,1 2 0,4 2 0,2 0 0,2-1 0,0-2 0,1 1 0,-1-2 0,3 4 0,5-1 0,2-3 0,3-5 0,0-8 0,0-6 0,-1 0 0,2 2 0,-1 4 0,0 4 0,0 0 0,0 4 0,3 0 0,1 5 0,1 0 0,-1 4 0,-1-1 0,4 1 0,-3 3 0,3-2 0,0-2 0,0-3 0,1 0 0,-1 1 0,0 3 0,1 2 0,2 0 0,1 1 0,0 0 0,0 0 0,0 2 0,0-2 0,0 0 0,0 3 0,0 2 0,0 1 0,0-3 0,0-2 0,0 2 0,0 2 0,0 0 0,0 0 0,0 0 0,0 0 0,0 1 0,0-1 0,0 0 0,0-1 0,0 0 0,0 2 0,0-1 0,0 1 0,0 0 0,0 0 0,0 0 0,0-1 0,0 0 0,0 1 0,0 6 0,0 2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11:32.46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1079 10 24575,'-12'0'0,"-3"0"0,-5 0 0,0 0 0,0-1 0,5 0 0,2 0 0,2 0 0,1-1 0,1 1 0,0-1 0,0 2 0,1 0 0,1 0 0,1 0 0,-1 0 0,0 0 0,1 0 0,1 0 0,0 0 0,2 0 0,-2 0 0,1 0 0,-1 0 0,0 0 0,0 1 0,1 0 0,0 1 0,-2 0 0,1 0 0,-2 0 0,0 0 0,-1 1 0,-1 0 0,1 0 0,1 0 0,0 0 0,2 0 0,-1-1 0,0 0 0,1 0 0,1 0 0,1 0 0,1 1 0,-1 1 0,0-2 0,-1 1 0,0 0 0,0-1 0,0 1 0,0-2 0,1 1 0,0-1 0,0 1 0,0-1 0,0 1 0,1-1 0,-1 1 0,-1 0 0,0 0 0,-1 0 0,-2-1 0,0-1 0,2 0 0,1 0 0,0 0 0,0 0 0,0 0 0,0 0 0,-1 0 0,0 0 0,-1 0 0,1 0 0,0 0 0,1 0 0,1 0 0,-1 0 0,0 0 0,0 0 0,0 0 0,0 0 0,0 0 0,-1 0 0,-1 0 0,0 0 0,0 0 0,0 0 0,0 0 0,0 0 0,1 0 0,0 0 0,2 0 0,-1 0 0,-1 0 0,1 0 0,0 1 0,1 0 0,1 0 0,-1 2 0,0 1 0,0 0 0,-1 0 0,0 1 0,1-1 0,-1 1 0,0-2 0,2 0 0,-1 0 0,1 0 0,1-1 0,-1 1 0,0-1 0,0 0 0,1 1 0,-1 0 0,0-1 0,0 1 0,-1-1 0,1 1 0,0-1 0,-1 0 0,0-2 0,-1-1 0,1 0 0,-3 0 0,-3 0 0,-3 0 0,-1-2 0,-1 1 0,1 0 0,0 0 0,0-1 0,0 1 0,2 0 0,-1 0 0,1 1 0,1-1 0,0 1 0,1-1 0,0 1 0,1 1 0,1 0 0,1 0 0,1 0 0,0 0 0,-1 0 0,-2 0 0,0 0 0,0 0 0,1 0 0,2 0 0,-1 0 0,1 0 0,-1 2 0,0 1 0,1 0 0,-1 1 0,1-2 0,0 0 0,0 1 0,-1 0 0,0 2 0,-2-1 0,-1 0 0,0 1 0,0-1 0,0 1 0,2-1 0,0 0 0,1 0 0,0 0 0,2 1 0,0-2 0,3-1 0,-1 0 0,0-1 0,0 2 0,0 1 0,0-1 0,-1 0 0,1 0 0,-1 0 0,1-1 0,0 1 0,1 0 0,0 1 0,1 0 0,0-1 0,-1 0 0,-2 0 0,1 0 0,-1 0 0,0 0 0,1 0 0,-1-1 0,2 0 0,-1-1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10:49.53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24575,'0'0'0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10:51.44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 24575,'0'0'0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11:36.12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72 1 24575,'-5'0'0,"0"0"0,-2 0 0,0 0 0,-2 0 0,2 0 0,1 1 0,0 1 0,1 0 0,1 0 0,1 0 0,0 0 0,0 1 0,2 1 0,0 0 0,1 0 0,1-1 0,1-1 0,1-1 0,1 0 0,0 1 0,0-1 0,0 1 0,1 0 0,0 1 0,0-1 0,0 2 0,-2-2 0,2 0 0,-1 1 0,-1 0 0,1 1 0,1-1 0,0 0 0,1 2 0,1 0 0,1 1 0,2 2 0,0 0 0,2 1 0,-1-1 0,-1-1 0,-1-2 0,-4-1 0,0 0 0,-1 0 0,-1-2 0,-1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11:39.91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590 61 24575,'-8'0'0,"-4"0"0,-4 0 0,-5 0 0,-5 0 0,-1 0 0,0-1 0,1-3 0,0-3 0,2 0 0,2-1 0,0 2 0,4 1 0,0 0 0,-1 0 0,2 0 0,0 1 0,3 2 0,3 1 0,4 1 0,0 0 0,3 0 0,-2 0 0,0 0 0,-1 0 0,-4 0 0,-1 1 0,-3 2 0,-2 2 0,2 0 0,2 2 0,2-2 0,3 1 0,1-1 0,1 0 0,0 1 0,0-1 0,-2 2 0,1-1 0,1 1 0,1-1 0,2-1 0,1-2 0,0 1 0,0 1 0,-1 1 0,0 0 0,0 2 0,0-2 0,1 1 0,0-2 0,0 0 0,1-1 0,1 0 0,-1 0 0,1 0 0,0 0 0,0 0 0,0-1 0,0 1 0,0 0 0,0 2 0,0 0 0,0-1 0,0 1 0,0 0 0,1 1 0,0 1 0,2 1 0,-1 0 0,1 0 0,2 2 0,0 3 0,2 2 0,-1-1 0,-1-2 0,0-4 0,-1-3 0,0-3 0,-1-2 0,2-1 0,-2 0 0,1 0 0,0 0 0,-1 0 0,1 0 0,0-1 0,-2-1 0,0-2 0,-1 0 0,0-1 0,0 0 0,0 0 0,0 0 0,0 0 0,0 1 0,0 1 0,-1-1 0,0 0 0,0 0 0,1 1 0,0 1 0,2 1 0,1 0 0,-1 1 0,-1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34:35.92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24575,'6'0'0,"0"0"0,0 0 0,0 0 0,1 1 0,1 1 0,0 1 0,-2 0 0,1-1 0,-1 1 0,-1-1 0,1-1 0,-1 1 0,1 0 0,1 1 0,0-1 0,0 1 0,-1-1 0,-1-1 0,0 1 0,0 0 0,-1 0 0,1-1 0,-1 1 0,1 0 0,0-1 0,-1 0 0,1 0 0,0 0 0,-1 0 0,1 0 0,0 1 0,1-1 0,0 1 0,0-1 0,-1 0 0,0 0 0,0-1 0,0 1 0,-1 0 0,0 0 0,-1-1 0,0 1 0,-1-1 0,-1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52:38.4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52:50.3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52:57.6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2270 24575,'10'0'0,"1"-1"0,0-7 0,-2-2 0,0-8 0,-3-2 0,-1 1 0,-2-1 0,-1 6 0,0-2 0,0-2 0,-1 0 0,0-2 0,-1 0 0,0-1 0,0-3 0,0-1 0,0-2 0,-1-1 0,0-1 0,-4-2 0,-1-1 0,-1-2 0,-1 0 0,2-2 0,-1 1 0,1 0 0,-1-2 0,1-2 0,0-2 0,1 1 0,1 1 0,2 3 0,1 2 0,1 0 0,0-1 0,0-1 0,0 1 0,0 3 0,0 2 0,0 2 0,0 0 0,0 0 0,0 0 0,0-2 0,1-2 0,3-1 0,2 0 0,2-2 0,2 0 0,1-2 0,2-1 0,0 0 0,2 2 0,-1 1 0,1 3 0,1 2 0,1 2 0,1 0 0,1 1 0,1 1 0,1 0 0,2 2 0,-1 0 0,1 0 0,-1 3 0,-2 2 0,1 0 0,0 2 0,4-2 0,5-1 0,5-2 0,5-4 0,2-1 0,-1-1 0,-2 3 0,-3 2 0,-2 3 0,-2 4 0,-1 3 0,2 1 0,1 1 0,4 1 0,1 0 0,0 1 0,-1 0 0,-2 0 0,-2 2 0,-2 0 0,-1 0 0,-1 2 0,2 1 0,1 0 0,2 0 0,5 0 0,2 2 0,2-1 0,2 1 0,-1-2 0,-2 1 0,-2 1 0,-2 0 0,-5 1 0,0 1 0,0 0 0,0 0 0,3 0 0,-2 0 0,-2 0 0,-1 0 0,-1 0 0,0 0 0,2 3 0,4 1 0,2 3 0,0 2 0,-2-1 0,-5-1 0,-4 1 0,-2 1 0,-2 3 0,-1 1 0,-5 0 0,-4-2 0,-1-2 0,-2-1 0,0-2 0,0 2 0,2 2 0,3 1 0,0 0 0,0 0 0,-2-2 0,0 1 0,2-1 0,2 1 0,3 2 0,-1-1 0,-2 2 0,-3-2 0,-5-2 0,-3-3 0,-1-2 0,0 2 0,4 3 0,2 2 0,0 0 0,0-1 0,-1-2 0,0-2 0,0 2 0,-1 0 0,1 0 0,-3-1 0,-2-4 0,-2 1 0,0-2 0,-2 1 0,0 1 0,0 0 0,-2 1 0,0 1 0,2-2 0,-2-1 0,1-2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53:15.0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1810 24575,'0'-15'0,"0"-8"0,0-11 0,2-3 0,6-5 0,5 1 0,4 3 0,2-2 0,-1 3 0,2 2 0,1 0 0,0 3 0,0 2 0,1 0 0,2 3 0,3-2 0,5 0 0,5-3 0,8-6 0,6-3 0,7-3 0,3-2 0,4 1 0,3 2 0,4 0 0,6 4 0,6 4 0,3 0 0,2 3 0,-1 1 0,-4 3 0,-2 3 0,-5 3 0,-1 3 0,0 0 0,1 0 0,1-3 0,-5 0 0,-4 0 0,-4 0 0,1 0 0,8 0 0,10-2 0,6 2 0,3 1 0,-44 11 0,2 0 0,-2 1 0,2 1 0,3 1 0,1 1 0,2 1 0,0 1 0,-3 1 0,0 2 0,-2 0 0,-2 0 0,35 1 0,-12-1 0,-11-1 0,-6-3 0,-11-1 0,2 2 0,13-2 0,18 0 0,-28 2 0,3-2 0,12-3 0,2-1 0,4-2 0,2 1 0,-2-1 0,0 0 0,2-1 0,-1 0 0,-5 2 0,-1-1 0,-2 1 0,-1 0 0,7-1 0,1 0 0,-4 0 0,1 1 0,-2 0 0,1-1 0,0 1 0,0 0 0,-4 1 0,-1 1 0,0 1 0,-1-1 0,-2 2 0,0 0 0,0 0 0,-2 2 0,-1-1 0,-1 1 0,2 1 0,1 1 0,1 1 0,0 0 0,-1 1 0,-1 0 0,0 1 0,-2 0 0,-2 0 0,-1 0 0,2 0 0,0 0 0,0 0 0,1 1 0,3 0 0,1 1 0,1 2 0,0 0 0,-1 2 0,0 2 0,-1 0 0,0 1 0,-5 0 0,1 0 0,-2 0 0,-1-1 0,0-1 0,0 0 0,-1-1 0,0-1 0,47 5 0,-4 2 0,-6-1 0,-4 0 0,-3 0 0,-1-1 0,4 4 0,10 6 0,-4 7 0,-4 7 0,-5 3 0,-12-1 0,-2-2 0,-5-4 0,-6-3 0,-10-7 0,-2-7 0,12-7 0,18-1 0,26 1 0,-33 0 0,3 0 0,0 0 0,0 2 0,-1 0 0,-2 1 0,-8-1 0,-3 1 0,23 7 0,-8-4 0,-4-2 0,0-1 0,-1-1 0,-4 0 0,-7 0 0,-5 0 0,-5 0 0,-1 2 0,2 1 0,2 1 0,5 0 0,0 0 0,0 0 0,0 1 0,-4 1 0,0 1 0,-5 0 0,-2-1 0,-4 1 0,-5 0 0,-1 1 0,1 1 0,3 1 0,2-1 0,1-1 0,1-2 0,2 1 0,4-2 0,1-3 0,2-1 0,-1 0 0,-3-2 0,-3 2 0,-3-1 0,-5 1 0,-5-1 0,-2 2 0,-2 0 0,-2 0 0,0 0 0,-2-1 0,0-1 0,0 0 0,2 2 0,0 1 0,1 0 0,0-1 0,-1-2 0,-2 0 0,-2-1 0,-1-2 0,1-1 0,1-1 0,0 0 0,-1 0 0,-3 0 0,-6-2 0,-3 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17:39.396"/>
    </inkml:context>
    <inkml:brush xml:id="br0">
      <inkml:brushProperty name="width" value="0.05" units="cm"/>
      <inkml:brushProperty name="height" value="0.05" units="cm"/>
      <inkml:brushProperty name="color" value="#E97132"/>
    </inkml:brush>
  </inkml:definitions>
  <inkml:trace contextRef="#ctx0" brushRef="#br0">0 454 24575,'14'0'0,"12"-8"0,25-7 0,16-10 0,13-8 0,-2 0 0,-4-1 0,0 2 0,-8 5 0,1 4 0,-3 5 0,0-3 0,0-1 0,0 0 0,-4 1 0,-1 3 0,0 1 0,-9 1 0,-6 5 0,-9 2 0,-4 2 0,0 3 0,-1-1 0,-2 3 0,-2 2 0,1 0 0,2 0 0,2 0 0,-1 0 0,1 0 0,0-3 0,0-1 0,1 0 0,3-3 0,5 3 0,6-1 0,8 2 0,1 2 0,1 1 0,-1 0 0,-5 0 0,-5 0 0,-6 0 0,-5 0 0,-7 0 0,-4 0 0,-4 0 0,-3 0 0,1 0 0,2 0 0,4 0 0,4 0 0,1 0 0,2 0 0,-3 0 0,0 0 0,-4 0 0,1 0 0,0 0 0,-3 0 0,-1 0 0,-3 0 0,-8 0 0,-1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53:28.5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24575,'16'0'0,"12"0"0,18 0 0,9 0 0,14 9 0,-1 6 0,-5 8 0,-3 4 0,-14-2 0,-4-1 0,-1-1 0,0-3 0,-1 0 0,1 0 0,-1 0 0,-1 1 0,2-1 0,-2 0 0,0 1 0,-1 0 0,-4 1 0,1 1 0,-2 1 0,0 0 0,-1 1 0,-2-1 0,0 0 0,-3 0 0,-1 1 0,-2 0 0,1 2 0,-3 0 0,0 1 0,-2-1 0,-3-2 0,0-1 0,1 2 0,1 3 0,2 2 0,-2 1 0,-1-1 0,0 2 0,-2 0 0,0 2 0,-1 3 0,-1-1 0,-2-4 0,-3-7 0,-4-7 0,-3-3 0,-1 0 0,-1 2 0,0 2 0,0 2 0,-2-1 0,-6 2 0,-6-1 0,-6-2 0,-4-1 0,-3-3 0,-1-1 0,-3-1 0,-1 0 0,-1-2 0,1-2 0,3-3 0,1-2 0,4 0 0,2 1 0,-1-2 0,-1 2 0,-2-2 0,0-1 0,1-2 0,1-1 0,0 0 0,-1 0 0,-1 0 0,-2-2 0,1-2 0,-1-3 0,1-3 0,1 1 0,1 0 0,2 0 0,0 0 0,0 0 0,-2-2 0,1-2 0,-1 0 0,5 1 0,2 0 0,1 1 0,3 1 0,1 0 0,2 1 0,0 1 0,0 0 0,-1 2 0,-1 0 0,-1-1 0,-3 0 0,0 0 0,0 0 0,0 0 0,0 0 0,-2 0 0,0 0 0,0 1 0,0 0 0,2 1 0,4 1 0,2 2 0,3 1 0,2 1 0,1 0 0,-2 0 0,-6 0 0,-14 0 0,-5 0 0,1 0 0,9 0 0,12 0 0,1 0 0,-1 0 0,-3 0 0,-4 0 0,-2 0 0,8 0 0,1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54:00.4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1611 24575,'7'0'0,"1"0"0,0 0 0,1 0 0,2 1 0,0 0 0,1 1 0,1 1 0,-1 0 0,3 0 0,-2-1 0,-1 0 0,0-1 0,1-1 0,6 0 0,3 0 0,1 0 0,-1 0 0,0 0 0,0-3 0,0-3 0,-1-3 0,-1-2 0,0-2 0,2-2 0,2-5 0,0 0 0,-3 1 0,-3 3 0,-5 3 0,-4 3 0,-3 3 0,4-8 0,-2 4 0,10-11 0,1 1 0,0 3 0,-3 3 0,-5 6 0,-3 3 0,2 1 0,0-1 0,1 0 0,-3 2 0,-1 0 0,1-2 0,2 0 0,2-2 0,-2 1 0,-1 2 0,-2 0 0,1 2 0,3-3 0,4-2 0,3 0 0,1 2 0,-2 1 0,2 0 0,1 0 0,4-1 0,2-1 0,-1 1 0,1 1 0,-1 0 0,1 0 0,1-2 0,3 1 0,1-2 0,1 0 0,2-1 0,-2-1 0,-2 1 0,0-1 0,-3 1 0,0 0 0,-1 0 0,-2-1 0,-2 2 0,0-1 0,2-1 0,0 0 0,1-2 0,-1-2 0,-1 1 0,1-1 0,-1-1 0,1-2 0,-2-1 0,1-1 0,-1 1 0,-2 1 0,-1 1 0,-3 3 0,-2 0 0,1 1 0,-1-1 0,1 0 0,-3 2 0,-2 2 0,-1 0 0,0-3 0,2-3 0,2-5 0,1-4 0,-1-1 0,-1-4 0,0-6 0,1-11 0,2-13 0,0-17 0,-1-18 0,-8 38 0,0-2 0,-2-5 0,0 4 0,0-15 0,-2 19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54:05.9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0 617 24575,'0'-10'0,"0"-4"0,0-4 0,0-1 0,0-2 0,2-2 0,2-3 0,1 2 0,0 5 0,-1 8 0,-1 2 0,3-2 0,2-4 0,-1-1 0,-1 3 0,-1 4 0,-2 1 0,0-2 0,2-8 0,-1-3 0,0 0 0,0 5 0,-2 7 0,0-1 0,0 1 0,-1-2 0,2 3 0,-2 2 0,0 2 0,2 1 0,-1-3 0,1 2 0,0-1 0,-2-1 0,1 1 0,-2-1 0,0-2 0,0-2 0,0-3 0,0 0 0,0 1 0,0 1 0,0 3 0,0 1 0,0 0 0,0-1 0,0-1 0,-1-2 0,-2 2 0,-1 2 0,-2 2 0,0 0 0,0 0 0,2 0 0,-1 1 0,3 0 0,-2 1 0,0 2 0,1-2 0,-1 2 0,2-1 0,1 1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54:33.8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24575,'8'0'0,"2"0"0,10 2 0,3 3 0,1 1 0,0 5 0,-4 0 0,-2 1 0,-1 0 0,-4-3 0,1 0 0,0 1 0,1-1 0,-1 2 0,1 1 0,3 0 0,7 2 0,6 0 0,5 2 0,4 0 0,0 2 0,-3 0 0,-5-2 0,-5-1 0,-6-1 0,-3-3 0,-1 0 0,-3-2 0,0 0 0,-1-1 0,-2 1 0,0-1 0,0 1 0,0 0 0,1 0 0,-1 1 0,-2-2 0,-1-1 0,-2 0 0,2 0 0,1 2 0,2 3 0,2 3 0,0 2 0,-2-1 0,-3-2 0,-2-3 0,-1-2 0,0-1 0,0-1 0,1 0 0,-1 1 0,-1-2 0,-1 0 0,1 0 0,-1-1 0,0-1 0,0-1 0,0 1 0,-1 1 0,0-1 0,-2-1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54:44.5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2098 141 24575,'-7'1'0,"-3"2"0,-11 7 0,-7 5 0,-3 2 0,-1 2 0,7-5 0,1-2 0,2-1 0,1-2 0,-2 1 0,-2 1 0,0 1 0,2 2 0,3-2 0,2 0 0,4-3 0,2-1 0,1-1 0,2-1 0,0 0 0,1 0 0,-1 1 0,-2-1 0,-3 2 0,-2 2 0,-2 1 0,-2 2 0,-1 0 0,-2 0 0,-3 1 0,-3 0 0,-1 1 0,-2 1 0,2 0 0,6-2 0,6-2 0,5-5 0,2-1 0,0-2 0,-1 0 0,1 1 0,2-1 0,0-1 0,0 0 0,0 2 0,-2-1 0,-1 2 0,-3 0 0,-1 0 0,-1 1 0,-2-2 0,-3-2 0,-4-2 0,-2-1 0,-1 0 0,1 0 0,4 0 0,3 0 0,1 0 0,2 0 0,1 0 0,3-1 0,2-1 0,2-2 0,3-2 0,0-1 0,-4-4 0,-4-4 0,-5-3 0,-2-2 0,2 1 0,4 4 0,3 2 0,3 2 0,1 1 0,-1-2 0,0-1 0,0 1 0,-1-1 0,2 0 0,-3-1 0,-1-4 0,-2-3 0,-1-1 0,0 1 0,1 1 0,2 3 0,2 3 0,1 1 0,1 1 0,-2-1 0,0-3 0,-1 0 0,1 0 0,0-2 0,0 1 0,-1-1 0,1 2 0,1 3 0,2 3 0,0 3 0,1 2 0,-1 1 0,-1-2 0,-1-1 0,-5-1 0,-2-3 0,-3 0 0,-2 1 0,3 1 0,3 4 0,2 3 0,3 1 0,0 1 0,0 0 0,0 0 0,-1 0 0,-1 0 0,1 0 0,-1 0 0,1 0 0,-1 0 0,2 0 0,2 0 0,2 0 0,0 0 0,2 2 0,-1 0 0,1 1 0,-1 0 0,-2 2 0,-2-1 0,-2 1 0,-1-1 0,2 0 0,1 0 0,2-1 0,1-1 0,1 0 0,-1 0 0,0 1 0,0 1 0,1-1 0,0 1 0,2-2 0,1 0 0,1-1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01:52.8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24575,'12'8'0,"-1"1"0,3 4 0,-1-1 0,0 1 0,1-1 0,-2 0 0,-1 0 0,0 1 0,0 1 0,1 2 0,2 2 0,-1 1 0,0-1 0,-1-2 0,-2-3 0,-2-2 0,0-3 0,-2-1 0,0-1 0,0-2 0,-1 1 0,2 0 0,3 2 0,0 1 0,1 0 0,-3-1 0,0-2 0,-2-1 0,-1-1 0,-1-2 0,1 1 0,0-1 0,0 0 0,-1-1 0,1 0 0,-1 0 0,0 0 0,-1 0 0,-2 0 0,0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02:28.11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0 616 24575,'10'0'0,"2"0"0,5 0 0,4 0 0,1 0 0,-2-1 0,-2-1 0,-1-2 0,0-1 0,-3-2 0,-1-1 0,0 0 0,0-1 0,0 0 0,0 0 0,0-1 0,1 1 0,-2 0 0,0 1 0,1 0 0,-3 0 0,0 1 0,-1 1 0,-1-2 0,1 1 0,-1-2 0,1-1 0,-1 1 0,1-2 0,-1 0 0,0-1 0,-2 0 0,1-1 0,0-1 0,1-3 0,-1 0 0,0-1 0,1 2 0,-2 2 0,-2 1 0,0 2 0,0 1 0,0-1 0,0 1 0,-1 0 0,1 2 0,-1-1 0,1 1 0,0-1 0,1-1 0,-1 2 0,0 1 0,-1 0 0,1 1 0,0-1 0,-1 1 0,0-1 0,1-1 0,0-1 0,3-2 0,0-1 0,1 1 0,-1 2 0,-3 2 0,-1 3 0,0 1 0,-2 1 0,1-1 0,0-1 0,0 0 0,-1 1 0,1 0 0,-1 0 0,0 0 0,1-1 0,-1 0 0,0 2 0,1 0 0,-1 0 0,0 0 0,-1 0 0,1-2 0,0 1 0,-1 0 0,0-1 0,0 3 0,0-1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02:28.11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0 24575,'0'0'0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02:28.11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0 24575,'0'0'0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02:28.114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17:41.046"/>
    </inkml:context>
    <inkml:brush xml:id="br0">
      <inkml:brushProperty name="width" value="0.05" units="cm"/>
      <inkml:brushProperty name="height" value="0.05" units="cm"/>
      <inkml:brushProperty name="color" value="#4E95D9"/>
    </inkml:brush>
  </inkml:definitions>
  <inkml:trace contextRef="#ctx0" brushRef="#br0">0 1 24575,'0'0'0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02:28.11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0 431 24575,'6'0'0,"2"0"0,1 0 0,3-1 0,0-1 0,-1-2 0,-2 0 0,-1 0 0,2-1 0,-1 0 0,1-1 0,-1-1 0,0-2 0,0 0 0,0 0 0,0-1 0,-1-1 0,2-1 0,-1 1 0,-1 1 0,0 1 0,-2 0 0,1 1 0,-1 0 0,0 0 0,0 0 0,-2 0 0,1-1 0,0 1 0,1-1 0,-1 1 0,0-1 0,-1 0 0,2 0 0,-1 1 0,0 0 0,0 1 0,-2 3 0,-1 0 0,-1 1 0,1-1 0,0-2 0,2-1 0,0-2 0,0 0 0,1 0 0,-1 2 0,0-1 0,-2 2 0,2-2 0,-1 1 0,0-1 0,1 0 0,-1 1 0,0 0 0,-2 1 0,1 1 0,0-1 0,0 2 0,0-1 0,0 1 0,1 0 0,-1 1 0,1-1 0,0 1 0,-1 0 0,-1 2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02:28.11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182 1 24575,'-3'7'0,"0"0"0,-3 0 0,0-2 0,1-2 0,2-1 0,1-1 0,0 2 0,-1 0 0,-2 1 0,-1 1 0,-1 1 0,1 0 0,0 1 0,1-1 0,1 0 0,-1-2 0,1-1 0,1-2 0,-1 0 0,1-1 0,-1 0 0,0 2 0,-1 0 0,-1 1 0,2-1 0,0 0 0,0 0 0,0 1 0,0 1 0,-1-1 0,0-1 0,1 1 0,1-2 0,0 1 0,0 0 0,-1 0 0,-1 1 0,-1 0 0,1 0 0,0 0 0,3-2 0,1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02:28.117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663 2 24575,'-6'-1'0,"-2"1"0,-3 1 0,-2 3 0,-3 2 0,-2 2 0,0 0 0,1 0 0,2-2 0,1 0 0,1 0 0,-1-2 0,-1 0 0,-1-1 0,0 1 0,1-1 0,-1 0 0,1-1 0,1 1 0,1 0 0,2 0 0,-1-1 0,0 1 0,-1-1 0,-1 0 0,0 0 0,-1-1 0,1-1 0,3 0 0,-1 0 0,0 0 0,0 0 0,0 0 0,0 0 0,1 0 0,0 0 0,1 0 0,1-1 0,0-1 0,2 1 0,2-1 0,-1-1 0,0 0 0,1-1 0,-2-2 0,1 1 0,1-2 0,-1 1 0,1 1 0,0 1 0,2 1 0,0-1 0,0 1 0,1 1 0,0-1 0,0 1 0,0 0 0,-1 0 0,-1-1 0,-4-1 0,-1-1 0,0 1 0,2 2 0,3 1 0,1 1 0,0 0 0,0 0 0,-1 0 0,0 0 0,-1 0 0,1-1 0,2 1 0,1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03:07.66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 24575,'0'11'0,"0"-1"0,0 1 0,0-3 0,0-1 0,0 0 0,0-1 0,0 2 0,0 3 0,1 1 0,2 1 0,2 0 0,1-1 0,3 1 0,0-1 0,2 1 0,0-2 0,-1-3 0,-2-1 0,2-1 0,4 0 0,8 2 0,8 2 0,5 1 0,-1 0 0,-4-2 0,-5-2 0,-5-2 0,-3-1 0,1-2 0,-2 0 0,-1-1 0,-2 0 0,-1-1 0,-1 0 0,0 0 0,-1 0 0,1 0 0,-1 0 0,2-2 0,-1-1 0,0-2 0,1-2 0,0 0 0,-1 0 0,0 0 0,-3 0 0,0 1 0,0 0 0,0 0 0,0 0 0,-1 0 0,1 1 0,-2-1 0,0 1 0,0 1 0,-1-3 0,1 0 0,1-2 0,-1-1 0,1 2 0,0-1 0,-1 1 0,1 0 0,-1 0 0,0 0 0,-1 2 0,-2 2 0,-1 0 0,0 1 0,1-1 0,1-2 0,-1 0 0,-1 1 0,0 0 0,0 2 0,0-1 0,0 0 0,1-2 0,1-2 0,0-2 0,0 1 0,-3 3 0,1 4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33:03.08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24575,'0'0'0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3:07.15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0 24575,'0'0'0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3:23.95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 24575,'0'0'0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3:46.30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24575,'0'0'0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6:14.72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24575,'13'1'0,"8"6"0,8 3 0,0 3 0,0 3 0,0 1 0,6 3 0,5 3 0,3 1 0,-2 2 0,2 2 0,1 4 0,9 2 0,10 6 0,10 4 0,11 4 0,-41-23 0,1 0 0,1 0 0,0 0 0,39 24 0,-6-3 0,-9-3 0,-7-2 0,-4-2 0,-5-5 0,-3-4 0,-2-5 0,2 1 0,11 3 0,13 4 0,16 4 0,-39-18 0,2-1 0,4 0 0,0-2 0,-3-1 0,-1-2 0,43 6 0,-24-7 0,-23-3 0,-5 3 0,1 5 0,9 3 0,14 5 0,8 1 0,6 4 0,8 6 0,-44-15 0,0 0 0,42 21 0,-6-1 0,-6-5 0,-8-6 0,1-2 0,-2-6 0,-4-3 0,-4-4 0,-4-2 0,-6 0 0,2 2 0,1 3 0,-1 2 0,-1 1 0,-3-2 0,-1-1 0,4 0 0,6 4 0,4 0 0,0 0 0,-1-1 0,-4-4 0,4-3 0,1-1 0,-2 0 0,-2 0 0,-9 0 0,-5-2 0,-6-2 0,-3-1 0,2-1 0,3 0 0,3-1 0,0-2 0,-4-1 0,-6-2 0,-3-1 0,-3 0 0,1 0 0,2 0 0,0 0 0,-2 0 0,-4 0 0,-4 0 0,-4-1 0,-2-2 0,0-1 0,0-3 0,0 0 0,-2 0 0,-1 1 0,-1 1 0,-1 0 0,-1 0 0,0-1 0,0 0 0,-1 0 0,-1 0 0,0 0 0,0-4 0,2-3 0,1-3 0,-2 1 0,-2 4 0,-1 2 0,-1 0 0,-1-1 0,0-1 0,1 1 0,0 2 0,0-1 0,1-3 0,-2-2 0,1-2 0,-1 2 0,1 5 0,-1 3 0,2 2 0,0 0 0,0 0 0,1 0 0,-1 0 0,0 1 0,1 0 0,0-1 0,1-1 0,-1-2 0,0 1 0,-2 0 0,1 2 0,-1 0 0,1 1 0,-1 0 0,1-1 0,1 0 0,1 0 0,1-1 0,-2 1 0,-1 2 0,-1 1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7:24.67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1835 3565 24575,'-18'0'0,"-14"0"0,-15 0 0,-12-2 0,-5-4 0,-1-6 0,-2-7 0,-9-7 0,-5-4 0,-5-5 0,40 15 0,-1-1 0,0-2 0,0-2 0,-1-1 0,0-2 0,1 1 0,1 0 0,-40-24 0,8 5 0,7 3 0,4-2 0,1-4 0,5-1 0,4 0 0,3 1 0,5-4 0,0-10 0,1-17 0,25 32 0,1-3 0,1-7 0,2-3 0,1-7 0,3-3 0,2-3 0,3-1 0,3 1 0,2 2 0,2 6 0,2 3 0,0 9 0,2 4 0,-1-27 0,-3 23 0,-1 20 0,-2 14 0,2 3 0,1-5 0,2-12 0,1-10 0,0-5 0,0 7 0,0 10 0,0 6 0,3-2 0,2-7 0,5-4 0,1-1 0,3 1 0,0 2 0,1 0 0,1 3 0,-1 4 0,-1 5 0,-3 5 0,0 3 0,-1 1 0,1-2 0,-1 0 0,1-2 0,0 1 0,-1 2 0,1 1 0,-1 1 0,-1-1 0,0-1 0,-1 0 0,0-1 0,0-1 0,0 0 0,1-1 0,1-1 0,2 1 0,1-2 0,3 0 0,1 0 0,1 0 0,1-1 0,0 1 0,0 1 0,-1 2 0,0 0 0,0 1 0,0 1 0,-2 0 0,-2 2 0,0 1 0,-1-1 0,1-2 0,-2-1 0,0 2 0,-2 2 0,-1 3 0,-1 2 0,0-1 0,-1 0 0,0-1 0,-1 0 0,-1 3 0,-2 2 0,-1 3 0,-1 0 0,0 0 0,0-2 0,2-1 0,0-2 0,2-2 0,0 1 0,-1 2 0,-1 2 0,1 0 0,0-2 0,2-2 0,1-2 0,-1 1 0,-1 2 0,-2 3 0,0 1 0,0 1 0,-1 0 0,0-2 0,0 0 0,-1 0 0,-1-2 0,1 2 0,0 1 0,0 0 0,0 0 0,-1 0 0,0-2 0,0 1 0,0-2 0,0 0 0,0 0 0,0 2 0,0 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17:43.230"/>
    </inkml:context>
    <inkml:brush xml:id="br0">
      <inkml:brushProperty name="width" value="0.05" units="cm"/>
      <inkml:brushProperty name="height" value="0.05" units="cm"/>
      <inkml:brushProperty name="color" value="#E97132"/>
    </inkml:brush>
  </inkml:definitions>
  <inkml:trace contextRef="#ctx0" brushRef="#br0">0 1 24575,'0'9'0,"0"1"0,0 3 0,0 0 0,0 1 0,4-3 0,3-3 0,4-4 0,-1-1 0,-3-2 0,-4 2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31.088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1 24575,'0'0'0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33.555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0 24575,'0'0'0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37.6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0 24575,'0'0'0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39.87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1 24575,'0'0'0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42.055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0 24575,'0'0'0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45.038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0 24575,'0'0'0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46.671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1 24575,'0'0'0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50.255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11 206 24575,'0'-12'0,"0"-3"0,-1 0 0,-1 1 0,1 2 0,0 6 0,0 0 0,-1-1 0,1 0 0,0-1 0,1 0 0,0 2 0,0-2 0,0 1 0,0-2 0,0-1 0,0 1 0,0 0 0,0 1 0,0-1 0,0 2 0,1 1 0,1 1 0,1 3 0,1 2 0,-1 0 0,-1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51.655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0 137 24575,'0'-8'0,"0"1"0,0 0 0,0 2 0,0-1 0,0 1 0,1-1 0,1-1 0,2 0 0,1 0 0,2 0 0,-2 1 0,0-1 0,-1 2 0,0 0 0,-1 0 0,0 0 0,0 2 0,0-1 0,1 1 0,1-2 0,-1 2 0,1-1 0,-1 2 0,0 1 0,2 0 0,2 0 0,-1 0 0,0-1 0,-3 1 0,-2 0 0,0 1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53.105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1 209 24575,'0'-8'0,"0"-2"0,0-1 0,0 0 0,0 2 0,0 0 0,0-1 0,0 0 0,0-1 0,0 3 0,0 0 0,0 2 0,0 0 0,0-1 0,2-2 0,1 0 0,1 1 0,1 1 0,-1 2 0,-1 1 0,0 1 0,-1-1 0,1 1 0,0 0 0,-1 0 0,1 0 0,1 1 0,-1-1 0,0 1 0,0 0 0,0 0 0,1-1 0,1 1 0,-1-1 0,0 1 0,-2 1 0,0-1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1:47:08.500"/>
    </inkml:context>
    <inkml:brush xml:id="br0">
      <inkml:brushProperty name="width" value="0.05" units="cm"/>
      <inkml:brushProperty name="height" value="0.05" units="cm"/>
      <inkml:brushProperty name="color" value="#FF2F92"/>
    </inkml:brush>
  </inkml:definitions>
  <inkml:trace contextRef="#ctx0" brushRef="#br0">0 1 24575,'0'0'0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31:53.690"/>
    </inkml:context>
    <inkml:brush xml:id="br0">
      <inkml:brushProperty name="width" value="0.05" units="cm"/>
      <inkml:brushProperty name="height" value="0.05" units="cm"/>
      <inkml:brushProperty name="color" value="#4E95D9"/>
    </inkml:brush>
  </inkml:definitions>
  <inkml:trace contextRef="#ctx0" brushRef="#br0">910 2639 24575,'-20'0'0,"-3"0"0,-23 0 0,-15 0 0,-10 0 0,-7-3 0,1-9 0,4-9 0,5-5 0,12-4 0,11 2 0,4 2 0,1-2 0,1 0 0,2 0 0,5-3 0,7-1 0,4 1 0,4 3 0,4 1 0,4 2 0,2-3 0,3-7 0,0-15 0,2-18 0,1-12 0,1-6 0,0 10 0,0 7 0,0 9 0,0 9 0,0 1 0,0 5 0,0 4 0,0 1 0,0 4 0,0-6 0,0-10 0,0-7 0,0-5 0,0 0 0,0 4 0,0 3 0,0 10 0,3 10 0,1 4 0,4 2 0,-1 0 0,1 0 0,0 0 0,-1 3 0,1 1 0,0 0 0,0 0 0,1-1 0,-2 1 0,0 3 0,0 0 0,0 0 0,0 1 0,-3 0 0,2 0 0,2-4 0,4 2 0,-1-2 0,0 1 0,-1 6 0,-1-1 0,1 5 0,-4 1 0,0 0 0,0 1 0,-1-1 0,-1 0 0,0 2 0,0 0 0,0-1 0,2 4 0,-1-1 0,0 3 0,1 0 0,-2-5 0,2 2 0,-1-1 0,3 3 0,3 0 0,-3-1 0,4 1 0,-5-1 0,1 2 0,0 1 0,-1 1 0,0-2 0,-1 1 0,1-1 0,1 0 0,-1 1 0,-1 1 0,4-2 0,-7 5 0,4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54.97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27 167 24575,'-4'-8'0,"1"1"0,-1-1 0,2-1 0,1 0 0,0 1 0,-2 0 0,0-1 0,0-2 0,1-1 0,2 1 0,0-2 0,0 1 0,0 1 0,0 2 0,0 2 0,0 0 0,0 3 0,0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56.72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56 235 24575,'-7'-11'0,"-1"-2"0,-2-3 0,0 0 0,0 1 0,4 2 0,2 3 0,3 0 0,1 0 0,0 2 0,0-1 0,0 2 0,0 0 0,0-3 0,0 0 0,0 0 0,0 2 0,0 2 0,0 1 0,0 1 0,0-1 0,1 0 0,1 1 0,1 1 0,1 1 0,0-1 0,0 0 0,0 0 0,2 0 0,-1 0 0,-2 1 0,-1 1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59.12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180 172 24575,'-6'0'0,"-3"0"0,-4-1 0,-3-2 0,-3-2 0,3-2 0,1-1 0,3 0 0,3 1 0,2 1 0,1 1 0,1 0 0,-1 0 0,0-2 0,-1 1 0,1-1 0,1 0 0,0 2 0,1-1 0,1 2 0,1-1 0,1 0 0,0-1 0,0 1 0,1 1 0,0 0 0,0 0 0,0 0 0,1 1 0,1-1 0,2 1 0,2-1 0,-1 2 0,1 1 0,-1 0 0,0 1 0,0-1 0,-1-1 0,1-1 0,2 0 0,0 0 0,0 1 0,-4 1 0,0 1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4:28.0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24575,'0'0'0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5:31.2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24575,'0'0'0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6:07.4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24575,'0'0'0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6:13.0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2697 24575,'27'0'0,"9"-1"0,14-1 0,7-3 0,4-4 0,-2-2 0,-3-1 0,-5 0 0,-7-2 0,-7-1 0,-3-3 0,-2-4 0,0-5 0,-1-2 0,0-4 0,3-5 0,2-9 0,3-8 0,-1-6 0,-1-5 0,-3 2 0,-4 2 0,-3 4 0,-7 8 0,-4 4 0,-3 6 0,-3 2 0,-1 1 0,0 1 0,0 0 0,0 3 0,-3 0 0,-2 1 0,-1 3 0,-1-9 0,0-11 0,0 0 0,-1 6 0,-1 20 0,0 9 0,0-9 0,0-14 0,1-10 0,3-4 0,3 0 0,4 1 0,3 0 0,2 1 0,2 1 0,4 0 0,2 1 0,1 3 0,-3 4 0,-3 6 0,-5 6 0,-3 5 0,-2 3 0,-2 1 0,1 0 0,0-2 0,1-1 0,2-3 0,0-2 0,0 0 0,-1 1 0,-1 3 0,-3 5 0,-1 3 0,-1 0 0,1-4 0,2-5 0,0-3 0,1 0 0,0-2 0,-1 1 0,-2 5 0,-2 0 0,-2 3 0,-1-1 0,0-2 0,0 3 0,0 2 0,1 2 0,-1 1 0,2 1 0,0 2 0,0 3 0,-1 3 0,-1 1 0,0 2 0,1 0 0,0 0 0,0 0 0,0-1 0,1-4 0,3-2 0,1-4 0,0 1 0,0 2 0,-2 4 0,-3 4 0,0 1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6:17.85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1665 2528 24575,'-9'-22'0,"-4"-5"0,-6-10 0,-2-3 0,2 6 0,4 8 0,6 9 0,4 7 0,0 2 0,1-1 0,-2-2 0,-1-3 0,-5-6 0,-7-5 0,-8-7 0,-13-9 0,-7-2 0,-5-2 0,-1 3 0,1 3 0,-2-1 0,-2 0 0,-2-3 0,2 0 0,4 0 0,4 2 0,2-3 0,-3-6 0,-6-17 0,21 19 0,-1-4 0,-6-12 0,1-3 0,-3-6 0,1 0 0,2 0 0,2 2 0,4 11 0,3 3 0,-18-27 0,13 26 0,12 27 0,10 12 0,2 4 0,2-2 0,-1-3 0,-1-2 0,-1-2 0,2 0 0,1 1 0,2 0 0,1 1 0,1 1 0,1 1 0,0 4 0,1 2 0,0 2 0,1 0 0,0-2 0,0 0 0,0 0 0,1 3 0,-1 1 0,0-1 0,-2-4 0,0-4 0,-1-1 0,1 0 0,-1 0 0,0-2 0,-1-4 0,0-1 0,1 1 0,3 7 0,1 8 0,1 1 0,0 0 0,-1-3 0,0-1 0,-1 3 0,1 2 0,0 3 0,1 2 0,-1 2 0,-1-1 0,0 0 0,0 1 0,1 0 0,0 1 0,0-1 0,1-1 0,-1 1 0,1-2 0,0 0 0,-1 0 0,1-1 0,0 1 0,-1 0 0,1 0 0,0 2 0,-1-1 0,1 0 0,0 1 0,0-2 0,-1 1 0,0-2 0,-1 1 0,1 0 0,1 1 0,0 2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23:56.76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0 24575,'0'0'0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24:01.60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0 582 24575,'1'8'0,"0"2"0,5 6 0,1 4 0,2-1 0,0-1 0,0-4 0,-1-2 0,1-2 0,-2-2 0,0 0 0,2 0 0,1 1 0,2 1 0,3 0 0,1 1 0,2-1 0,2 0 0,3 0 0,5 0 0,3 0 0,4-1 0,3-2 0,0-2 0,0-3 0,-2-1 0,-4-1 0,0 0 0,-4-1 0,-2-2 0,-2-3 0,-4-2 0,-2-1 0,-2-1 0,-1 0 0,-1-1 0,1-2 0,-2 1 0,0-1 0,0-1 0,-3 2 0,1-1 0,-2 1 0,1-1 0,0-2 0,0-3 0,0 0 0,1-2 0,0 0 0,0-1 0,0 0 0,-1 2 0,-2 2 0,-1 0 0,-2 0 0,0 0 0,0 1 0,0-1 0,-1 3 0,0 0 0,0 0 0,-1 0 0,0 1 0,0 1 0,1-1 0,0-1 0,1-2 0,0-1 0,0-1 0,0 1 0,0 1 0,-1 0 0,-1 1 0,1-1 0,1 1 0,0 1 0,-2 3 0,0 3 0,-2 1 0,0-1 0,0-2 0,0-2 0,1-1 0,1 3 0,0 2 0,-1 1 0,1 1 0,-2 1 0,1 0 0,-1 1 0,0 0 0,1 0 0,0-1 0,1-1 0,-1 1 0,0 0 0,-1 1 0,0-1 0,1 2 0,0 0 0,0 1 0,1-1 0,-2 2 0,0-1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33:03.08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24575,'0'0'0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24:40.602"/>
    </inkml:context>
    <inkml:brush xml:id="br0">
      <inkml:brushProperty name="width" value="0.05" units="cm"/>
      <inkml:brushProperty name="height" value="0.05" units="cm"/>
      <inkml:brushProperty name="color" value="#FFC000"/>
    </inkml:brush>
  </inkml:definitions>
  <inkml:trace contextRef="#ctx0" brushRef="#br0">449 2691 24575,'0'-6'0,"0"-4"0,-4-13 0,-4-15 0,-7-10 0,-4-11 0,-3-3 0,2 0 0,4 2 0,4 7 0,4 6 0,0 3 0,1 2 0,0 4 0,-1 1 0,-1 2 0,-2-2 0,-1 0 0,0-1 0,-2-1 0,0-2 0,0 1 0,-1 1 0,2 2 0,1 3 0,0 0 0,3 1 0,1-2 0,2-1 0,2 0 0,0 0 0,0 2 0,0-1 0,-1-2 0,0-3 0,-3-4 0,0 1 0,0 3 0,2 2 0,3 0 0,1-3 0,2-6 0,0-2 0,0 2 0,0 1 0,0 1 0,-1-4 0,-1-4 0,-2 0 0,-1 8 0,0 12 0,0 10 0,3 5 0,1-1 0,0-4 0,1-1 0,0 3 0,0 6 0,0 4 0,-2 4 0,-1 0 0,-1-2 0,-1-3 0,-1-4 0,-1 1 0,0 2 0,2 4 0,1 2 0,2 0 0,1-3 0,0-1 0,1-3 0,0 0 0,0-2 0,0-3 0,0-2 0,1-1 0,0 0 0,3 1 0,-1 4 0,1 4 0,-1 4 0,-2 2 0,0 0 0,-1-2 0,0 0 0,0 0 0,0 2 0,1-2 0,0 0 0,1-1 0,0 1 0,-1 2 0,0 0 0,-1 0 0,0 2 0,2-1 0,-1 1 0,0 0 0,-1-1 0,0 1 0,0 0 0,0 0 0,0 2 0,0 2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24:40.603"/>
    </inkml:context>
    <inkml:brush xml:id="br0">
      <inkml:brushProperty name="width" value="0.05" units="cm"/>
      <inkml:brushProperty name="height" value="0.05" units="cm"/>
      <inkml:brushProperty name="color" value="#FFC000"/>
    </inkml:brush>
  </inkml:definitions>
  <inkml:trace contextRef="#ctx0" brushRef="#br0">422 1051 24575,'-6'-24'0,"-6"-6"0,-6-11 0,-4-1 0,2 5 0,4 4 0,5 0 0,1-4 0,2-3 0,2 0 0,0 4 0,0-2 0,-3-8 0,-1-5 0,-3-3 0,1 3 0,-1 10 0,2 8 0,2 9 0,1 5 0,0 4 0,-2 2 0,-1-4 0,-2-1 0,0-2 0,-1-2 0,1 2 0,1 0 0,1 1 0,-1 0 0,2 1 0,-1 1 0,2 1 0,1 2 0,2 2 0,0 4 0,1 2 0,0 1 0,1-1 0,0 1 0,0 0 0,0 2 0,3 1 0,-1 1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25:11.33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243 0 24575,'-8'0'0,"-1"0"0,0 0 0,-1 0 0,2 0 0,0 1 0,0 2 0,1 1 0,-1 1 0,1 1 0,-2 0 0,0 1 0,0 0 0,1 0 0,1 0 0,-1-2 0,0 0 0,0 0 0,0 0 0,1 0 0,0 0 0,0 1 0,0 0 0,0 1 0,0 0 0,0 0 0,1 0 0,1 0 0,1 0 0,0 1 0,1 1 0,-1 2 0,2 1 0,0 2 0,0 2 0,1 0 0,0 2 0,0-1 0,0 0 0,0-1 0,0 0 0,1-2 0,0 0 0,0 2 0,0 0 0,0 1 0,0 2 0,0 0 0,1 1 0,2 0 0,1 0 0,2 1 0,1 1 0,2-2 0,0-1 0,2-2 0,1 0 0,1-2 0,2 0 0,3 0 0,2-1 0,2 1 0,3 0 0,6 0 0,11 1 0,11 3 0,6-1 0,6-1 0,-4-1 0,-1-2 0,-3-2 0,-6-1 0,-4-1 0,-6-1 0,-4 0 0,-3 0 0,-3-1 0,0-1 0,-1-2 0,2-1 0,1-1 0,2-1 0,2 1 0,-2-2 0,-2-1 0,-1 0 0,-3 0 0,1 2 0,1-1 0,-1 0 0,1-1 0,-3 0 0,-2 0 0,-1 1 0,-1 0 0,1 1 0,-2 0 0,-3-1 0,-1 0 0,-3-1 0,0 0 0,2 2 0,1 0 0,0 0 0,-1 0 0,0-1 0,0 1 0,0 2 0,0-1 0,0 1 0,-2-1 0,0-2 0,0 1 0,0 1 0,1-1 0,1 1 0,1-1 0,-1 0 0,0-1 0,0-1 0,-2 0 0,0 0 0,-3 0 0,-1 0 0,-1 0 0,-1 0 0,-1 0 0,3 0 0,1 0 0,2 0 0,3 0 0,2 0 0,2 0 0,2 0 0,1 0 0,2 0 0,-2 0 0,-4 0 0,-3 0 0,-2 0 0,0 0 0,1 0 0,1-1 0,0-1 0,-3-2 0,-3-1 0,-1 1 0,0 2 0,1 0 0,0 0 0,0-1 0,-1 1 0,-1 0 0,0 0 0,0 1 0,1 0 0,0 1 0,0-1 0,0-1 0,2 0 0,1 1 0,1 0 0,1 0 0,-1-1 0,-3 1 0,-2 1 0,-3-1 0,-1 0 0,0 0 0,0 1 0,0-1 0,0 0 0,0-1 0,0 1 0,1-1 0,1 0 0,0 0 0,0 0 0,0-1 0,-1 1 0,-1-1 0,0 1 0,1-2 0,0 1 0,2-1 0,0 0 0,-1 0 0,-1 1 0,0 1 0,0 2 0,0-2 0,0 1 0,1-1 0,0 0 0,0 1 0,0 0 0,0-1 0,2 0 0,0-1 0,1-1 0,-2 1 0,-5 1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41:27.95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0 24575,'0'0'0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41:31.78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 24575,'0'0'0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41:36.36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38 24575,'10'0'0,"7"0"0,3 0 0,2 0 0,-4 0 0,-4-1 0,-2 0 0,0-1 0,2-1 0,0 0 0,2 1 0,0-1 0,0 1 0,-2 0 0,0 1 0,-1-2 0,-1 2 0,0-1 0,-1 1 0,-1 1 0,0 0 0,1 0 0,-1-2 0,2 1 0,1 0 0,1 0 0,-1 0 0,-1 0 0,-2 0 0,2-1 0,0 2 0,0 0 0,0 0 0,-2 0 0,-1 0 0,0 0 0,0 0 0,0 0 0,2 0 0,-1 0 0,0 0 0,1 0 0,-1 0 0,0 0 0,1 0 0,-1 0 0,0 0 0,0 0 0,-2 0 0,-1 0 0,-1 0 0,-1 0 0,0 0 0,0 0 0,1 0 0,0 0 0,-1 0 0,-1 1 0,-1 0 0,1 1 0,0 2 0,-2-1 0,-1 1 0,0 0 0,1-1 0,2-2 0,0 0 0,0 2 0,-1-1 0,-2 0 0,-1-1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26:41.39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24575,'0'0'0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26:58.07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24575,'0'0'0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28:02.02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2784 24575,'25'0'0,"12"0"0,14 0 0,5 0 0,16 0 0,17-6 0,10-5 0,-48 3 0,-1 0 0,32-9 0,-21 5 0,-6 0 0,0 2 0,2-2 0,1 0 0,-3 1 0,-5 2 0,-1 1 0,0 0 0,1-1 0,0-1 0,-6 0 0,-4 1 0,-4 0 0,0 0 0,5-2 0,2-2 0,2-1 0,0-1 0,1 0 0,1-1 0,2-1 0,-1-2 0,-1-1 0,-2 0 0,0 0 0,0-1 0,0 1 0,3 0 0,3 1 0,8-1 0,6-2 0,6-2 0,-2 1 0,-4 1 0,-4 1 0,-6 3 0,-2-1 0,-2 2 0,-4 1 0,-4 2 0,-2 1 0,-1 1 0,-1 0 0,4-1 0,3-1 0,0 0 0,-2 0 0,-6 3 0,-4 2 0,-1 0 0,2 1 0,5-1 0,2 0 0,-1 0 0,-2 0 0,-2 0 0,1-2 0,0-2 0,3-1 0,-2-1 0,-3 0 0,-2 1 0,-4 2 0,-2 0 0,-2 2 0,-5 2 0,-2 0 0,0 1 0,0-2 0,4-1 0,0 0 0,2-2 0,2 0 0,2-1 0,4-3 0,2 0 0,1-1 0,1 0 0,0 0 0,-1 1 0,1-2 0,-1 1 0,0 1 0,-2 0 0,0 2 0,-2 1 0,-3 3 0,0 0 0,-1 2 0,-1 0 0,1-1 0,-2 1 0,0 1 0,-2-2 0,-4 0 0,-2 0 0,-5-3 0,-5 3 0,4-1 0,13-5 0,15-9 0,18-13 0,17-14 0,1 0 0,-6 5 0,-13 8 0,-18 14 0,-5 2 0,-1 2 0,0-2 0,3-3 0,-1 0 0,-1-1 0,1-5 0,1-5 0,6-12 0,4-10 0,4-5 0,0 0 0,-3 9 0,-4 11 0,0 7 0,0 4 0,1 3 0,3 1 0,1 1 0,1 3 0,2 0 0,2 2 0,4 0 0,4-1 0,4-2 0,2 2 0,0 0 0,-1 2 0,-4 4 0,-6 3 0,-1 4 0,-3 2 0,-1 2 0,0 2 0,-6 0 0,-7 1 0,-7-1 0,-8 1 0,-9 1 0,-10 2 0,-4 0 0,0 0 0,7-1 0,10-4 0,15-6 0,7-2 0,1-1 0,-3 2 0,-10 2 0,1 0 0,-1 0 0,1 0 0,-3 0 0,-4 2 0,-5 3 0,-4 1 0,0 0 0,5-1 0,8-2 0,5 0 0,-2 0 0,-6 2 0,-2 3 0,4 1 0,12 1 0,10 0 0,3 0 0,-9 0 0,-10 0 0,-8 0 0,-3 2 0,4 4 0,5 3 0,2 4 0,-2 2 0,-3 1 0,-6-1 0,-5-2 0,-4-4 0,-4-2 0,0-1 0,3 1 0,4 3 0,6 2 0,3 1 0,-2-1 0,-2-2 0,-6-4 0,-1-1 0,0-1 0,0-1 0,-1 0 0,1 0 0,0-1 0,0 2 0,1 0 0,1 1 0,-1 0 0,0 0 0,-2 0 0,-3-1 0,-2-2 0,-1 0 0,1 0 0,1 0 0,0 0 0,1 2 0,2 0 0,-1 4 0,2 2 0,0 1 0,-2-3 0,0-1 0,-2-3 0,0 0 0,0-1 0,0-2 0,1 1 0,0-2 0,1 0 0,1 0 0,0 1 0,-2 1 0,-1-1 0,0 1 0,-1-1 0,2 0 0,0 2 0,1 1 0,1 2 0,0 2 0,0 3 0,-1-1 0,-1-2 0,-1-4 0,2-2 0,1-1 0,1-1 0,0 0 0,-4 1 0,0 0 0,1 2 0,0 2 0,1 0 0,1 1 0,-1-2 0,-1-1 0,1-1 0,-1 0 0,0-1 0,-1 2 0,0 0 0,0 2 0,1 6 0,0 3 0,-1 2 0,0 0 0,-3-3 0,0-5 0,-3-4 0,1-2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31:58.34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0 24575,'0'0'0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40:01.5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24575,'4'0'0,"0"0"0,-2 1 0,0-1 0,-1 1 0,2 0 0,-1-1 0,1 0 0,0 0 0,-1 1 0,0 0 0,0 0 0,-2-1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32:03.34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0 24575,'0'0'0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32:06.69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 24575,'0'0'0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32:11.60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1 257 24575,'9'0'0,"2"0"0,5 0 0,1 0 0,0-2 0,1-1 0,-2-2 0,-2-2 0,0 1 0,-2 0 0,1-1 0,1-1 0,0-1 0,1 0 0,-1-1 0,-2 3 0,0-2 0,1 0 0,-2 1 0,-2 0 0,-1 2 0,-2 0 0,1-1 0,3-2 0,1-2 0,2-3 0,-1 2 0,-2 2 0,-1 3 0,-3 2 0,-2 0 0,1-1 0,2-3 0,3 0 0,0-1 0,0 2 0,-3 3 0,0 2 0,0 2 0,1 1 0,-4 0 0,-1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32:14.55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0 24575,'8'0'0,"3"0"0,8 3 0,5 4 0,0 3 0,-2 2 0,-5-4 0,-4-3 0,4-2 0,5 0 0,7 2 0,2 1 0,-5-1 0,-5-2 0,-7-1 0,-4 0 0,-1-1 0,0 2 0,2 1 0,1-1 0,1 2 0,-1-2 0,-3-3 0,-3-1 0,-4-3 0,-2 0 0,0 0 0,0-2 0,0 4 0,0-2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42:22.8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24575,'0'0'0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42:25.1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24575,'12'0'0,"-1"0"0,-1 0 0,-3 0 0,-2 0 0,1 0 0,-1 0 0,2 0 0,-1 0 0,0 0 0,0 0 0,-1 0 0,1 0 0,0 0 0,0 0 0,-1 1 0,0 0 0,0 1 0,1-1 0,0-1 0,-1 0 0,1 0 0,-2 1 0,0 1 0,-1-1 0,1 2 0,0-2 0,1 1 0,-1 0 0,2-2 0,-2 1 0,-1-1 0,-2 1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44:34.156"/>
    </inkml:context>
    <inkml:brush xml:id="br0">
      <inkml:brushProperty name="width" value="0.05" units="cm"/>
      <inkml:brushProperty name="height" value="0.05" units="cm"/>
      <inkml:brushProperty name="color" value="#E97132"/>
    </inkml:brush>
  </inkml:definitions>
  <inkml:trace contextRef="#ctx0" brushRef="#br0">1 1 24575,'12'8'0,"-1"1"0,3 4 0,-1-1 0,0 1 0,1-1 0,-2 0 0,-1 0 0,0 1 0,0 1 0,1 2 0,2 2 0,-1 1 0,0-1 0,-1-2 0,-2-3 0,-2-2 0,0-3 0,-2-1 0,0-1 0,0-2 0,-1 1 0,2 0 0,3 2 0,0 1 0,1 0 0,-3-1 0,0-2 0,-2-1 0,-1-1 0,-1-2 0,1 1 0,0-1 0,0 0 0,-1-1 0,1 0 0,-1 0 0,0 0 0,-1 0 0,-2 0 0,0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1:53.89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24575,'0'0'0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2:16.90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24575,'0'0'0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2:33.62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24575,'0'0'0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50:27.080"/>
    </inkml:context>
    <inkml:brush xml:id="br0">
      <inkml:brushProperty name="width" value="0.05" units="cm"/>
      <inkml:brushProperty name="height" value="0.05" units="cm"/>
      <inkml:brushProperty name="color" value="#521B93"/>
    </inkml:brush>
  </inkml:definitions>
  <inkml:trace contextRef="#ctx0" brushRef="#br0">0 84 24575,'4'0'0,"2"0"0,-1 0 0,1 0 0,2-1 0,0 0 0,3-1 0,2 0 0,-1-1 0,-1 1 0,-4 0 0,0 1 0,0-1 0,0 0 0,0 1 0,-1-1 0,-1 0 0,1 0 0,0 0 0,0 0 0,-1 0 0,0 0 0,-1 0 0,1 0 0,-1 0 0,0-1 0,1 1 0,-1 0 0,0-1 0,0 1 0,0-1 0,0 1 0,0 0 0,-1 0 0,1 0 0,0 0 0,-1 1 0,1-1 0,-1 1 0,0-1 0,0 0 0,0 1 0,0 0 0,0 0 0,0 0 0,1-1 0,-1 1 0,0-1 0,0 1 0,0 0 0,1 0 0,1 1 0,-1 0 0,0 0 0,-1 0 0,0 0 0,-1 0 0,0 0 0,-1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2:37.47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113 354 24575,'-9'-11'0,"-1"-1"0,-2-1 0,2 1 0,4 3 0,2 1 0,3 2 0,0-2 0,0-4 0,-1-8 0,-1-4 0,-2-2 0,2 6 0,0 7 0,0 5 0,2 2 0,-2-3 0,-2-4 0,-2-4 0,-1 0 0,1 4 0,2 3 0,2 3 0,2 2 0,1 0 0,1 1 0,1 0 0,-1 0 0,1 1 0,0-1 0,-1 0 0,1 0 0,-2-1 0,1 0 0,1-1 0,-1 2 0,0 1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2:44.99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455 1132 24575,'-17'-2'0,"-5"-5"0,-13-5 0,-4-5 0,2-1 0,-1-3 0,7 0 0,4 2 0,8 4 0,8 4 0,7 2 0,2 0 0,0-3 0,-2-2 0,-3-2 0,-2-3 0,-2 1 0,-1 1 0,0 0 0,1 0 0,2 1 0,2 1 0,2 2 0,2 3 0,2 1 0,1-1 0,0-5 0,-1-6 0,-2-2 0,0-1 0,0 6 0,2 6 0,0 3 0,1 3 0,-1-2 0,-1-8 0,-1-6 0,-1-5 0,2 1 0,0 6 0,0 3 0,0 4 0,1-3 0,0-6 0,-1-6 0,-2-3 0,1 3 0,1 7 0,1 7 0,0 3 0,-1 0 0,-2-7 0,0-2 0,1 2 0,0 5 0,2 4 0,1-3 0,0-2 0,-2-1 0,-1 0 0,-1 5 0,1-1 0,2 2 0,1 0 0,0-1 0,0 2 0,0-1 0,0 0 0,0-2 0,0 1 0,0 2 0,0 0 0,0 2 0,0 0 0,0-2 0,0 0 0,0-1 0,0-1 0,-2 3 0,2 1 0,-3 4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7:22.9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1126 24575,'15'0'0,"5"0"0,5-2 0,-1 0 0,-9 1 0,-5-3 0,-1-1 0,2-2 0,3-4 0,5-2 0,3-3 0,0 0 0,-1 1 0,-3 1 0,0 2 0,0 0 0,0 0 0,-1 1 0,-2 0 0,0 1 0,-2-1 0,1-1 0,-1 0 0,1 1 0,-1-1 0,-3 0 0,0-1 0,-1-1 0,0-2 0,0 0 0,0-1 0,0-1 0,-1 1 0,1 0 0,0-2 0,0-2 0,2-1 0,0-2 0,0 1 0,-1 0 0,0 3 0,-2 1 0,1 1 0,-1 0 0,1 0 0,-1 1 0,-2 0 0,0 4 0,-2 1 0,2 2 0,0 0 0,1-4 0,1 1 0,1-1 0,0 1 0,0 1 0,-1 1 0,-1-1 0,2 0 0,-1 1 0,1 1 0,0 0 0,-1 0 0,-1 0 0,0 1 0,-2 3 0,-1 2 0,1 1 0,-1-2 0,1-2 0,4-4 0,2-3 0,-2 2 0,0 2 0,-1 2 0,1-2 0,3-2 0,0-1 0,-1 2 0,-2 3 0,-3 4 0,-2 0 0,-1-1 0,3-2 0,2-2 0,-1-1 0,2 1 0,-2-1 0,0 0 0,0-1 0,0 1 0,-2 1 0,0 3 0,-2 0 0,1 2 0,-1 1 0,0-2 0,1 2 0,2-4 0,1-1 0,-1 1 0,-2 2 0,-3 2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7:27.1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683 1 24575,'-8'2'0,"-3"1"0,-3 2 0,-8 3 0,-2 2 0,-4 2 0,-3 2 0,3-1 0,2-2 0,4-1 0,3-1 0,2 0 0,2-1 0,1 0 0,4-1 0,2-2 0,-2 0 0,-3 0 0,-3 3 0,-3 1 0,2 1 0,0 1 0,3-3 0,3-1 0,3-1 0,2-2 0,0 0 0,-1 0 0,-2 1 0,-3 2 0,-3 0 0,1 1 0,2-3 0,2-1 0,-1 0 0,-5 1 0,-4 2 0,0 0 0,3-1 0,6-2 0,3-2 0,1-1 0,-4 1 0,-4-1 0,-1 2 0,6-1 0,2-1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7:53.0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642 132 24575,'-8'0'0,"-9"3"0,-9 4 0,-3 3 0,1 2 0,4-2 0,1-2 0,1 0 0,-3-2 0,-1-2 0,-3 1 0,-2-1 0,1 0 0,3 1 0,2-1 0,2 0 0,2 0 0,1 1 0,1-2 0,0 0 0,3-1 0,2 0 0,2-1 0,3 1 0,2-2 0,1 0 0,-1-2 0,-3-3 0,-2-6 0,-4-6 0,1-2 0,2 2 0,3 4 0,4 5 0,3 1 0,2 2 0,1 0 0,0 0 0,0 0 0,-1-3 0,-2-4 0,-1-4 0,1-6 0,2 1 0,1 2 0,0 5 0,0 5 0,0 4 0,0 3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7:54.9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0 286 23932,'3'-7'0,"1"-1"319,2-2-319,0 0 107,1 1-107,-2 2 54,-1 2-54,-1 1 163,2-2-163,3-5 0,2-2 0,1-3 0,-2 2 0,-1 6 0,-4 2 0,1 1 0,0-2 0,6-7 0,2-2 0,-2 1 0,-3 4 0,-6 6 0,-1 0 0,-1 0 0,0-3 0,1-4 0,1-1 0,1-1 0,0 3 0,-2 5 0,0 2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7:56.4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7:58.5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8:06.1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2619 505 24575,'-3'14'0,"-6"1"0,-6 1 0,-7 1 0,0-1 0,-3 0 0,-2-1 0,0-2 0,-2 1 0,0-3 0,-2-1 0,-3-2 0,-2-1 0,-3 1 0,0 1 0,3 0 0,1 0 0,1-2 0,-1 0 0,-1-1 0,-3-1 0,-1 0 0,-1 0 0,2-1 0,3 0 0,1 1 0,3 0 0,2-1 0,4 0 0,3 1 0,1-1 0,0 3 0,-7-1 0,-5 3 0,-10 2 0,-6 0 0,-3 1 0,-3 0 0,2-1 0,1-1 0,2-2 0,2-1 0,2-2 0,-1-2 0,0 1 0,-2 1 0,-2-1 0,2-1 0,2-1 0,3-1 0,4-1 0,4 0 0,5-1 0,4 0 0,2-4 0,1-5 0,1-3 0,0-3 0,0-1 0,-2 1 0,0 0 0,0 0 0,0 0 0,0 0 0,0-1 0,-2-2 0,-2-4 0,0 1 0,1-2 0,2 1 0,0 0 0,3 0 0,1 0 0,2 0 0,2-2 0,0-1 0,1 0 0,1 1 0,2 0 0,1 2 0,1 0 0,1 1 0,3-1 0,2 1 0,1 0 0,3 0 0,1-1 0,2-1 0,0 0 0,0 0 0,2-1 0,3-1 0,6 0 0,5 3 0,2 2 0,-1 6 0,0 2 0,2 4 0,2 3 0,1 2 0,0 3 0,-1 0 0,1 1 0,-1 0 0,1 0 0,0 0 0,1 0 0,0 0 0,-1 0 0,-2 0 0,-2 0 0,-4 0 0,-4 0 0,-4 0 0,-4 2 0,0 1 0,0 0 0,0 2 0,2 0 0,3 2 0,2 3 0,2 3 0,-2 0 0,-4-5 0,-1-2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01:03.40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0 160 24575,'7'-8'0,"2"-1"0,-1 1 0,3 0 0,0-1 0,1-1 0,-1 0 0,3-1 0,2 1 0,2-2 0,3 0 0,2 0 0,1 0 0,1 3 0,-2 1 0,-3 2 0,-2 2 0,-3 3 0,-2 0 0,-1 1 0,-1 0 0,1 0 0,-2 0 0,0 0 0,1 0 0,2 0 0,0 0 0,1 0 0,-2 0 0,2 0 0,4 2 0,1 1 0,-1 0 0,-3 0 0,-4-1 0,-2 0 0,4 1 0,3 1 0,3-1 0,0 2 0,-4-2 0,-2-1 0,-1-1 0,0-1 0,-2 0 0,-1 0 0,-2 0 0,0 0 0,2 0 0,1 0 0,1 0 0,-1 0 0,1 2 0,2 4 0,6 6 0,4 5 0,0 2 0,-2 1 0,-7-5 0,-5-2 0,-3-1 0,-2 0 0,1-1 0,1 1 0,-1-2 0,0 0 0,1 0 0,2 3 0,5 5 0,4 1 0,1 1 0,-3-3 0,-4-4 0,0-1 0,1-1 0,4 4 0,3 3 0,0 2 0,-2-2 0,-2-2 0,-3-2 0,-1 3 0,-4 2 0,-1 0 0,-1 1 0,-1-3 0,1 1 0,2 1 0,-1-1 0,1 0 0,3-2 0,-3-2 0,-1 0 0,-3 1 0,0 0 0,1-1 0,1-1 0,3-1 0,-1-1 0,1 1 0,-1 0 0,0-1 0,0 1 0,2 0 0,0-2 0,0 0 0,1 2 0,0 0 0,2 3 0,-1 2 0,-2-1 0,0 0 0,1 1 0,6-1 0,6-1 0,3-1 0,2 0 0,-3 1 0,-3-1 0,-4-1 0,-1-1 0,-3 0 0,-2 0 0,2-1 0,1 1 0,1-1 0,0-1 0,-1-1 0,0-2 0,1 2 0,2-1 0,2 1 0,-2 0 0,-2-1 0,-4 0 0,-4-1 0,-1 1 0,-1-2 0,1 2 0,3 0 0,2 2 0,4 0 0,5-1 0,-9-4 0,1-1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54:58.63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5741 0 24575,'-17'0'0,"-5"0"0,-11 0 0,-11 0 0,-13 0 0,-21 2 0,-3 0 0,6 2 0,15 1 0,19-1 0,1 1 0,-2 3 0,-7 2 0,-9 3 0,-6 2 0,-2 1 0,0 3 0,2 1 0,1 4 0,-10 5 0,-11 6 0,35-15 0,-1 2 0,-3 1 0,-1 0 0,1 2 0,-1 0 0,1 1 0,0 0 0,2 0 0,0-1 0,0 1 0,0-1 0,1-2 0,1 0 0,0-2 0,2 0 0,-45 17 0,7-7 0,2-3 0,7-5 0,-6-1 0,-1-2 0,-3-2 0,-3-2 0,3 0 0,-2 2 0,4 0 0,-2 0 0,-5 0 0,-6-3 0,46-8 0,0 0 0,0-1 0,0 0 0,1 0 0,0 0 0,0 1 0,0-1 0,0 0 0,-1-1 0,-48 4 0,2-2 0,4-2 0,8-2 0,4 0 0,8 0 0,4-1 0,1 0 0,-2 0 0,-2 0 0,-2 0 0,1 0 0,-1-2 0,1 0 0,-3 0 0,-1 0 0,-3 0 0,1 0 0,7 0 0,7-1 0,13-1 0,8 0 0,7 0 0,6 2 0,3-1 0,2 0 0,3-2 0,1-2 0,2 0 0,2-1 0,0 0 0,2 0 0,2 1 0,2 0 0,2-1 0,1-1 0,2 0 0,2-2 0,-1 1 0,1 0 0,0 0 0,1 1 0,-1 0 0,0 2 0,0-1 0,1 1 0,0 1 0,2 0 0,-1 0 0,1 0 0,-2-1 0,1 1 0,0 1 0,0 0 0,-1 0 0,-1 0 0,1-1 0,0 1 0,2 1 0,-1-1 0,0 3 0,2 1 0,-1 10 0,2-7 0,0 6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01:16.75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24575,'19'0'0,"20"7"0,16 9 0,12 11 0,10 16 0,-11 4 0,-4 4 0,-5-1 0,-7-3 0,2 6 0,0-1 0,-5-4 0,-5-9 0,-8-9 0,-2-5 0,2 0 0,6 4 0,4 1 0,-2 0 0,-5-3 0,-3 0 0,5 3 0,8 6 0,9 5 0,4 0 0,-6-5 0,-6-6 0,-7-5 0,-2 1 0,4-1 0,0 2 0,-2-1 0,-4-5 0,-3-2 0,4-2 0,8 2 0,6 3 0,2 1 0,-12-5 0,-3-6 0,1-2 0,17 6 0,23 9 0,7 8 0,6 0 0,-5 1 0,0-2 0,-2 0 0,-10-2 0,-10-4 0,-9-4 0,-9-4 0,-4-2 0,-2 0 0,1 2 0,-3-1 0,-5 0 0,-8-5 0,-9-4 0,-6-3 0,1-1 0,7 4 0,8 2 0,10 5 0,2 1 0,-4 1 0,-2 1 0,2 3 0,6 2 0,7 5 0,4 0 0,0-1 0,-1-1 0,-2-3 0,1 0 0,2 1 0,0 2 0,-3-1 0,-7 0 0,-7-3 0,-6 0 0,-1-2 0,2 3 0,5 2 0,4 1 0,4 1 0,-1-2 0,-2-3 0,-4-1 0,-8-3 0,-5-2 0,-5-5 0,3 1 0,1 4 0,10 7 0,17 14 0,7 2 0,2 1 0,-7-6 0,-16-8 0,-9-6 0,-7-5 0,-6-3 0,-3-2 0,3 2 0,1 3 0,0 1 0,1-1 0,-4-1 0,-2-3 0,0 3 0,2 7 0,3 4 0,-1-1 0,0-3 0,-5-7 0,-1-4 0,-1 1 0,-1 3 0,4 5 0,0 1 0,0 0 0,-2-4 0,-3-5 0,0-1 0,-1-1 0,2-1 0,0 2 0,-2-2 0,0 1 0,2-2 0,1 0 0,1 0 0,0 1 0,0 0 0,-2 0 0,3 1 0,-2 1 0,1 1 0,-1 0 0,-2 1 0,-1-3 0,1-1 0,0-2 0,-1 0 0,0 3 0,0 0 0,1 5 0,1 4 0,1 4 0,-2 2 0,-1-3 0,-1-6 0,-1-4 0,-1-3 0,0 1 0,1 1 0,0 2 0,-1-1 0,0 1 0,1 4 0,-1 2 0,1 1 0,-2-1 0,0-5 0,0-4 0,0-1 0,1-3 0,2-1 0,1 3 0,2 1 0,0 1 0,-1 0 0,0-2 0,-2-1 0,1 0 0,-1-1 0,0 0 0,0 0 0,-1 2 0,3 1 0,-1 2 0,2 2 0,-1-1 0,-1-1 0,-1-2 0,0 1 0,1 0 0,0 0 0,-1 1 0,1-2 0,0 0 0,0 0 0,0-2 0,-1 0 0,-1-2 0,2 1 0,0 1 0,0 0 0,0 0 0,-1 0 0,-1-1 0,-1 0 0,0 4 0,2 3 0,2 3 0,-2-5 0,0-2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06:52.62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543 0 24575,'-9'16'0,"1"1"0,-2 1 0,-1 2 0,0-1 0,0-1 0,-1 1 0,0-2 0,3-2 0,2-3 0,2-4 0,2-1 0,-1-1 0,0 1 0,-1 0 0,-1 0 0,-1 3 0,-2 3 0,-1 2 0,0 0 0,1-1 0,1-3 0,2-1 0,1-2 0,1-1 0,0 0 0,0-2 0,2 0 0,-1-1 0,0 0 0,-2 2 0,-4 5 0,-2 4 0,0 1 0,2-2 0,2-4 0,1-2 0,2 0 0,-1-1 0,1-1 0,-1 1 0,0-1 0,0 1 0,1 0 0,0-1 0,0 0 0,1-1 0,0-1 0,0-2 0,-1 2 0,-2 1 0,-2 4 0,-4 3 0,-1 1 0,2-2 0,2-2 0,4-3 0,2-2 0,1-2 0,-2 0 0,-1 2 0,-3 1 0,-2 2 0,0 1 0,2 0 0,1 0 0,3-3 0,2-1 0,0-1 0,-1-1 0,0 2 0,-2 1 0,-2 3 0,1-1 0,0 0 0,1-1 0,2-3 0,2 0 0,-1 0 0,1 1 0,-2 1 0,0 3 0,-1 2 0,0-1 0,0-1 0,2-2 0,1-2 0,0 1 0,-2 2 0,-1 3 0,-1 0 0,-1 2 0,2-3 0,1-4 0,1-2 0,2-3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06:57.77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11 24575,'7'0'0,"0"0"0,-1 0 0,1 0 0,-2 0 0,-1 0 0,2 0 0,1-2 0,4 0 0,2-1 0,1 1 0,-1 1 0,-2 1 0,0 0 0,-2 0 0,1 0 0,-1 0 0,1 0 0,-1 0 0,0 0 0,0 0 0,-1 0 0,1 0 0,2 0 0,2 1 0,-1 1 0,-1 0 0,-2 1 0,-4-1 0,-1 0 0,-2-1 0,1 2 0,1 1 0,1 6 0,2 3 0,1 4 0,1 1 0,-2-1 0,-3-5 0,-2-2 0,-4-3 0,-1 0 0,-3-1 0,0-2 0,0 0 0,2-2 0,1 0 0,0-2 0,-2 0 0,-3 0 0,-2 0 0,-2 0 0,1 0 0,3 0 0,2 0 0,4 0 0,0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07:07.79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107 1 24575,'4'8'0,"1"1"0,-2-2 0,-1-1 0,-1-1 0,0 0 0,-1 2 0,0 0 0,0 1 0,-1-2 0,-1-1 0,0 0 0,-2-2 0,0 0 0,0-2 0,0 0 0,0 0 0,-1 2 0,-1-1 0,0 1 0,2-1 0,1 0 0,-1 0 0,-1 0 0,-1 0 0,0 1 0,1 0 0,0 0 0,1-2 0,0 0 0,-1-1 0,1 0 0,0 0 0,-1 0 0,1 0 0,-1 0 0,1 0 0,2 0 0,1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07:16.37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33 0 24575,'8'2'0,"9"6"0,5 6 0,0 1 0,-3-1 0,-10-5 0,-3-3 0,0-1 0,0 1 0,2 4 0,3 3 0,1 4 0,0-1 0,-3-3 0,-1-2 0,-4-3 0,0-3 0,-2 1 0,-1 1 0,1 3 0,0 3 0,-1 0 0,0-1 0,0-4 0,-1-1 0,1-1 0,0 2 0,0 3 0,-1 2 0,0 2 0,0-1 0,0 0 0,0-2 0,0 1 0,-1-1 0,-2-2 0,1-2 0,-1-2 0,1-2 0,-2 0 0,-1 3 0,-5 7 0,-2 2 0,-1 1 0,-2-1 0,2-6 0,-2 0 0,-1-1 0,2-1 0,1-2 0,5-2 0,2-1 0,2-2 0,-1 1 0,-2 0 0,-3 0 0,0 2 0,0-1 0,2 1 0,3-2 0,1 0 0,-1-2 0,3 0 0,-1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07:22.67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24575,'0'0'0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07:37.37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0 120 24575,'4'-6'0,"1"-1"0,1 2 0,-1 0 0,-2 2 0,1-1 0,0 0 0,2-2 0,2 0 0,-1 1 0,1 1 0,0 0 0,0 0 0,1 0 0,0 0 0,-2 1 0,1 0 0,-2 0 0,1 0 0,0 0 0,0-1 0,1 1 0,-1 0 0,1 0 0,-1 1 0,-1 1 0,1-1 0,1 0 0,0 0 0,-1 0 0,1 0 0,-2 1 0,1 0 0,0-1 0,-1 1 0,1 0 0,1 0 0,0 1 0,1 0 0,0 0 0,0 0 0,-1 0 0,-1 0 0,0 0 0,0 0 0,-1 0 0,1 0 0,0 0 0,-1 0 0,2 0 0,0 0 0,0 0 0,1 0 0,-1 0 0,-1 0 0,-1 0 0,-2 0 0,1 0 0,0 0 0,2 0 0,-1 1 0,1 0 0,-1 0 0,-2-1 0,0 2 0,0 1 0,1 2 0,2 1 0,-1 0 0,0-1 0,-1-2 0,-3-2 0,-1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07:40.54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 24575,'0'0'0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07:42.48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40 42 24575,'-5'0'0,"-1"-1"0,3-1 0,0 0 0,-2-1 0,1 0 0,0 0 0,0-1 0,2 1 0,1-1 0,0 2 0,1-1 0,0 0 0,0 0 0,0 1 0,0 0 0,-1 1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1:51.85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174 1 24575,'0'8'0,"0"0"0,-1-1 0,-1 0 0,-1 1 0,1-1 0,-1 0 0,1 0 0,-1 0 0,-1 0 0,0 1 0,1-1 0,1 0 0,-1 0 0,0 1 0,0 2 0,-2 1 0,1 1 0,0-2 0,1-2 0,0-1 0,1-1 0,-1 0 0,-1 2 0,0 1 0,-1 0 0,2 1 0,0-4 0,1 0 0,-1-1 0,-1 3 0,-2 2 0,0 2 0,-1-1 0,3-2 0,1-3 0,1-2 0,1 0 0,0-1 0,-1 1 0,0 1 0,-1 2 0,0 0 0,0-1 0,1-1 0,0 0 0,0-1 0,1 2 0,-2 0 0,1 0 0,-1 0 0,1 1 0,-1-1 0,0 0 0,1 0 0,0-1 0,0-2 0,1-1 0,0 1 0,0-1 0,1 2 0,0-1 0,0 1 0,-1-1 0,0 0 0,0 0 0,1-1 0,-1 1 0,-1 0 0,1-1 0,-1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55:37.7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1221 0 24575,'-12'2'0,"-2"5"0,-13 10 0,-5 6 0,-2 1 0,3-4 0,8-7 0,0-1 0,-3-1 0,-2-1 0,-5 0 0,-4-1 0,-2 2 0,-3-2 0,1 1 0,2-1 0,2 0 0,2 1 0,4 0 0,3-1 0,2 0 0,2 0 0,1-1 0,0-1 0,0 1 0,-1-1 0,-4 1 0,-1 0 0,1-1 0,2-1 0,1 0 0,1-1 0,0-1 0,0-2 0,1 0 0,2-1 0,1 0 0,1 1 0,1-1 0,0 0 0,2 0 0,1 1 0,0-1 0,1 0 0,1-1 0,0 0 0,0 0 0,2 0 0,1 0 0,1 0 0,4 0 0,0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1:58.29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24575,'9'13'0,"7"7"0,6 6 0,0 2 0,-1-2 0,-6-3 0,-1-2 0,-3-2 0,-2-1 0,-1-1 0,1 0 0,2 4 0,0 3 0,1-2 0,-2-2 0,-2-6 0,-3-4 0,-2-3 0,-1-1 0,1 0 0,0 2 0,3 4 0,0 4 0,2 3 0,1 1 0,-1-1 0,0 0 0,-1-3 0,-1-1 0,-2-3 0,0-2 0,1 2 0,1 2 0,2 5 0,2 3 0,1-1 0,-1-3 0,-2-5 0,-2-4 0,-1 0 0,1 2 0,1 3 0,0 2 0,-1-1 0,-1-2 0,-2-3 0,-1-2 0,-1-2 0,-1 1 0,1 0 0,0 1 0,0 0 0,-1 1 0,0-2 0,0-1 0,0 0 0,0-1 0,0-1 0,0 0 0,0 0 0,0 0 0,0 0 0,0 0 0,0 2 0,0 0 0,0 1 0,0 1 0,0-1 0,0-1 0,0-1 0,0-1 0,0 1 0,0-1 0,0-1 0,0 0 0,0 0 0,0 0 0,0 1 0,0-2 0,0-1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05.22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0 24575,'0'0'0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10.93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1 24575,'0'0'0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25.19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1 24575,'0'0'0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31.66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0 24575,'0'0'0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38.63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24575,'0'0'0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57.26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0 24575,'0'0'0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9:11.76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24575,'0'0'0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9:17.78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0 401 24575,'0'-14'0,"0"2"0,1-5 0,2 0 0,0 4 0,-1-1 0,1 7 0,-2 0 0,1-1 0,1-2 0,1-1 0,-1 2 0,0 2 0,-1 1 0,0-1 0,0-3 0,1-4 0,1 0 0,0 1 0,0 2 0,-1 5 0,0 2 0,-2 0 0,0-1 0,0 0 0,-1 0 0,1 1 0,0 0 0,0 0 0,0-1 0,1-2 0,-1 0 0,1 1 0,-1-1 0,0 2 0,0-1 0,1 1 0,-1 0 0,-1-1 0,0 0 0,1 1 0,0 1 0,0 0 0,1 0 0,0-2 0,0 1 0,1 0 0,0 1 0,0-1 0,0 0 0,0 1 0,0-2 0,0 2 0,-1 0 0,0 0 0,-1 2 0,0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9:25.41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24575,'14'0'0,"-2"1"0,0 2 0,-2 1 0,-2 2 0,3 2 0,5 4 0,1 2 0,0 0 0,-3-2 0,-6-4 0,0 2 0,2 4 0,4 4 0,1 1 0,-1-3 0,-5-4 0,-4-5 0,-1-4 0,0 1 0,2 1 0,2 3 0,3 2 0,0 1 0,0-1 0,0-1 0,-2-1 0,-1-2 0,-3-1 0,-1-1 0,-1 0 0,1 0 0,2 2 0,2 3 0,2 3 0,0 2 0,-2-2 0,-1-2 0,-2-1 0,2 1 0,1 1 0,2 2 0,-1 0 0,-3-1 0,-1-4 0,-1 0 0,3 1 0,2 4 0,2 5 0,1 0 0,-1 1 0,-2-5 0,-2-4 0,-2-3 0,-1-2 0,1 2 0,1 2 0,4 5 0,1 2 0,0 0 0,-1-4 0,-2-1 0,-1-3 0,-1-1 0,1 0 0,-2 0 0,1 1 0,-1 0 0,1 1 0,0-1 0,1 0 0,-1 2 0,-1-1 0,-1 1 0,0-1 0,2 0 0,-1 0 0,2 1 0,0-1 0,-1 1 0,0-1 0,-1-1 0,1 2 0,2 6 0,4 6 0,1 3 0,0-3 0,-2-5 0,-4-5 0,-3-4 0,-1-1 0,0-1 0,0 3 0,1 1 0,-1 1 0,0-3 0,-1 0 0,1-3 0,-1-1 0,1 1 0,1 1 0,0 1 0,1 1 0,0 2 0,1 1 0,-1 1 0,1 1 0,-2-2 0,0-2 0,1-1 0,0 0 0,2 2 0,0 0 0,-3-2 0,0-2 0,0-1 0,-1 2 0,0 2 0,1 0 0,0 0 0,0-2 0,0 0 0,0 0 0,0 2 0,1 1 0,1-1 0,-1-1 0,0-1 0,0 0 0,3 1 0,-1 2 0,-1 0 0,-1-3 0,-2-1 0,0-2 0,0 0 0,-1 2 0,1 0 0,0 2 0,-2 2 0,1-2 0,-1 0 0,1-1 0,1 0 0,0 1 0,1-2 0,0 2 0,2-1 0,1 1 0,0 0 0,-1 0 0,0 0 0,-1 2 0,1-2 0,-1 0 0,1 0 0,-1 0 0,1-1 0,-1 1 0,0 0 0,0 1 0,-1 1 0,-2-1 0,1-1 0,-2-1 0,1-1 0,0 3 0,-1 1 0,2-1 0,0-1 0,0-2 0,0-1 0,-1 1 0,2 1 0,0 2 0,1 1 0,-1 0 0,0-3 0,-2-1 0,1-3 0,0 0 0,-1-1 0,0 0 0,0 1 0,0 1 0,-1 2 0,2 3 0,0 1 0,-1 1 0,0 0 0,-1-1 0,1-1 0,-1 0 0,1-1 0,-1 0 0,2-3 0,-1-2 0,-1 0 0,2 1 0,-2 0 0,2 1 0,-1 1 0,1-1 0,-1 0 0,-1 0 0,2-1 0,-2-1 0,1 2 0,0-2 0,-1 0 0,0-2 0,-1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21:45.62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643 1 24575,'14'0'0,"0"4"0,0 0 0,1 3 0,0 0 0,-3-1 0,-4 1 0,-4 0 0,-1 1 0,0 0 0,1 11 0,2 12 0,-1 11 0,-1 5 0,-2-6 0,-2-6 0,0-5 0,0-5 0,0 0 0,0 0 0,0-1 0,0 3 0,0-3 0,-1-2 0,-1-3 0,-2 0 0,-2 0 0,-1 3 0,-1 2 0,0-2 0,-1 2 0,-1 0 0,-4 2 0,-2 0 0,-4 2 0,-3-1 0,-3-1 0,-4-1 0,-5-2 0,-7-1 0,-5-1 0,-6-3 0,-1-1 0,2 0 0,3 0 0,11-1 0,8-4 0,8-4 0,5-2 0,2-1 0,2 0 0,0 0 0,1 0 0,1 0 0,0 0 0,1-1 0,0-1 0,4 1 0,-2 0 0,3 1 0,-1 2 0,-1 0 0,0 2 0,2-5 0,1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9:34.71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462 314 24575,'1'-12'0,"3"-2"0,4-1 0,0 0 0,0 6 0,-4 1 0,2-1 0,0-1 0,1 0 0,0 0 0,-3 5 0,1-1 0,-1 1 0,0 0 0,2 1 0,-2 0 0,0 0 0,2 0 0,0-1 0,3-1 0,2-1 0,0 0 0,-2 0 0,1 1 0,-1-2 0,3 0 0,4-4 0,1 2 0,1 1 0,0 0 0,0 1 0,0 0 0,0 1 0,0 1 0,-2 0 0,-2 1 0,0-1 0,1 2 0,1 0 0,0 1 0,0 0 0,-2 1 0,0 0 0,1 0 0,2 0 0,2 0 0,1 1 0,0 1 0,1 0 0,1 0 0,1 0 0,0 0 0,-2 0 0,-3 0 0,-3 0 0,-4 0 0,-1 0 0,-1 0 0,1 0 0,1 0 0,2 0 0,-1 0 0,-1 1 0,-2 1 0,-3 1 0,1 1 0,0 3 0,1 1 0,0 1 0,-1 2 0,-1 0 0,-2 0 0,-2 0 0,0 3 0,-2 3 0,0 5 0,0 4 0,0-1 0,0-3 0,0-8 0,0-3 0,0-1 0,0 3 0,0 4 0,-2 0 0,0 0 0,-1-6 0,-1-2 0,1-2 0,-3 0 0,0 3 0,0 0 0,1 0 0,1-2 0,2-2 0,-1-1 0,1 0 0,-2 1 0,-1 3 0,1 2 0,0 0 0,1-1 0,0 1 0,0 0 0,0 0 0,-1 0 0,0 0 0,-1 2 0,0 0 0,0 3 0,-1 2 0,-1 2 0,-2 2 0,0-1 0,1-3 0,1-3 0,1-2 0,0-1 0,0 2 0,0 2 0,1 0 0,-1-2 0,1-3 0,0-3 0,0-1 0,-1 3 0,-1 3 0,-2 2 0,0 2 0,-1 0 0,0 1 0,-1-1 0,1-1 0,0 0 0,0 1 0,-2-1 0,2-2 0,1-2 0,3 0 0,0-3 0,-1 1 0,-1 1 0,-3 3 0,0 4 0,1 0 0,0-1 0,2-3 0,0-1 0,1-1 0,0-1 0,0 2 0,-2 2 0,-1 2 0,-2 3 0,-3 2 0,0 0 0,0-3 0,2-2 0,3-5 0,2-2 0,2-2 0,-3-2 0,-1 2 0,-3 0 0,-2 1 0,3 0 0,0-2 0,3-2 0,1 0 0,1 0 0,-1 0 0,-1 1 0,-1 0 0,-1 0 0,-1 2 0,-2 0 0,-1 2 0,0 1 0,0 0 0,2 0 0,1-1 0,2-1 0,1-2 0,2-1 0,0 1 0,0-1 0,0 2 0,-1 0 0,1 0 0,-1 1 0,-1 1 0,1 1 0,-1 0 0,1 0 0,1 0 0,-1 0 0,-1 0 0,-3 0 0,-1 1 0,-1-1 0,3 0 0,1 0 0,2-2 0,1-2 0,0-1 0,2-3 0,0 0 0,0 2 0,0-1 0,-1 0 0,-1 1 0,1-1 0,0-1 0,-1 1 0,0 0 0,-1 1 0,0 0 0,0 1 0,-1-1 0,1 0 0,-2-1 0,1 0 0,1 0 0,0-1 0,1 0 0,1-1 0,-2 0 0,0 0 0,0 1 0,0 0 0,0-1 0,1 0 0,0 1 0,2-2 0,0 2 0,0-2 0,1 2 0,0-1 0,0 0 0,2 0 0,-2 0 0,-1 1 0,0 1 0,-1 0 0,1 0 0,-1 0 0,0 0 0,1 0 0,1-1 0,1 0 0,2 1 0,-2-1 0,2 0 0,-1-1 0,-2 1 0,0 0 0,0-1 0,1 0 0,-1-1 0,0 1 0,0-1 0,1 0 0,1 1 0,1-1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9:45.63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857 0 24575,'1'32'0,"0"0"0,2 0 0,0-8 0,0-7 0,-2-7 0,0-4 0,1-1 0,0-1 0,0 0 0,0 2 0,2 4 0,2 7 0,2 7 0,1 4 0,-1-2 0,-1-4 0,-3-6 0,-1-3 0,0 1 0,0 4 0,1 3 0,-1 2 0,-1-4 0,0-5 0,-1-3 0,0-1 0,2 4 0,0 8 0,-1 9 0,-1 7 0,-1 4 0,0-3 0,0-3 0,0-2 0,-1-2 0,-2-2 0,-1-4 0,0-7 0,1-5 0,1-3 0,1 0 0,0 0 0,-1 1 0,1 1 0,0 0 0,1-1 0,0-1 0,0 0 0,0 0 0,0 0 0,0 0 0,0 0 0,0 1 0,0 1 0,0 1 0,0 0 0,0 1 0,0 0 0,-2 2 0,1-1 0,-1 0 0,-1-2 0,0 1 0,-1-1 0,-1-1 0,-1 0 0,2 1 0,2 3 0,1 3 0,1 2 0,0 0 0,0-3 0,1-2 0,0-3 0,1-2 0,-1-1 0,-1-1 0,0-1 0,0-1 0,0 0 0,0 0 0,0 0 0,0 2 0,-1 2 0,-1 5 0,-1 3 0,-1 2 0,-1-1 0,-1-3 0,1-2 0,1-3 0,0-2 0,0 1 0,-1 1 0,-1 0 0,1-1 0,0-1 0,0 0 0,1 0 0,1-1 0,1-1 0,-1-1 0,-1 0 0,-1 2 0,0 3 0,-1 2 0,-1 1 0,-1 2 0,0 1 0,-2 2 0,-2 5 0,-2 2 0,-1 1 0,2-2 0,2-4 0,1-4 0,-1-1 0,1 0 0,-4 7 0,4-9 0,-1 5 0,4-9 0,1-2 0,0-1 0,1-1 0,0-1 0,-3 2 0,-1 0 0,-1 2 0,-1 0 0,-1 0 0,-1 0 0,-1 1 0,-2 1 0,1 0 0,1 0 0,3-3 0,2-2 0,3-3 0,0 0 0,1-1 0,-1 1 0,-1 1 0,0 1 0,0 1 0,0 0 0,1 0 0,0 0 0,0 0 0,0 1 0,0 0 0,1-1 0,-1-1 0,2 0 0,-3 2 0,0-2 0,0 0 0,1-1 0,1-1 0,-1 2 0,-1-1 0,1 1 0,0-2 0,1-1 0,1 1 0,0-2 0,0 0 0,0 1 0,-1 0 0,-2 1 0,-1 0 0,-1 1 0,0 0 0,1 1 0,1-1 0,2-1 0,0-3 0,1 1 0,0 0 0,-1 0 0,0 1 0,-1-2 0,-1 1 0,1 1 0,-1-1 0,0 1 0,-2-1 0,1 1 0,2-2 0,1-1 0,0 0 0,0 0 0,-1 1 0,1 0 0,-2 0 0,0 1 0,1-1 0,0 0 0,2 0 0,-2-1 0,0 1 0,0 0 0,-1 0 0,0 0 0,1 0 0,1 1 0,0 0 0,0 0 0,0 1 0,0-2 0,0 0 0,1 0 0,1-1 0,-1 0 0,0 0 0,0 1 0,0-1 0,0 1 0,0-1 0,1 0 0,0 0 0,2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9:49.38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0 394 24575,'10'0'0,"-1"-1"0,1 0 0,-2 0 0,0-2 0,0 1 0,0-1 0,-1-1 0,0 1 0,-3-1 0,0 1 0,-1 0 0,0-1 0,2-1 0,-2 1 0,1-1 0,0 1 0,0-1 0,0 0 0,0-1 0,-1 0 0,-1 1 0,0 0 0,0 0 0,-1 0 0,2-2 0,-1 0 0,1-1 0,1-1 0,-1-1 0,0-1 0,1 0 0,-1 1 0,-1 2 0,0 1 0,-1 2 0,0 0 0,1-1 0,-2-1 0,0-2 0,0 0 0,0 0 0,0 1 0,0 0 0,0-1 0,0 0 0,0-1 0,0 1 0,0 0 0,0 1 0,0 1 0,0 0 0,0 2 0,0-2 0,0 1 0,0 1 0,0 0 0,0 0 0,0 0 0,0 0 0,-1-1 0,0 1 0,-2 0 0,0 0 0,0 1 0,-1-1 0,2 1 0,0 2 0,1 1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23:49.31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974 233 24575,'-10'-1'0,"-3"-3"0,-6-4 0,-7-4 0,-16-11 0,-13-4 0,1-3 0,5 4 0,16 10 0,10 6 0,0 3 0,2 1 0,0 2 0,-1 0 0,-1 0 0,-5-1 0,-3-2 0,-2-1 0,1 0 0,6 1 0,8 4 0,4 0 0,1 1 0,-1 0 0,-3 0 0,1 0 0,-1 1 0,-1 1 0,-3 0 0,-2 0 0,-2 0 0,-1 0 0,1 0 0,3 0 0,4 0 0,5 0 0,0 0 0,-1 0 0,-1 0 0,2 0 0,2 0 0,4 0 0,2 2 0,1 1 0,3 2 0,-1 1 0,1 1 0,-1 0 0,1 1 0,0-1 0,1 0 0,0 0 0,0 0 0,0 1 0,0-1 0,0 0 0,0 0 0,0 0 0,0 1 0,0 1 0,0 2 0,0 3 0,0 6 0,0 8 0,0 5 0,0 0 0,1-6 0,1-7 0,-1-5 0,0-6 0,1-2 0,-1-3 0,0 0 0,0 1 0,0 2 0,2 4 0,1 6 0,2 4 0,1 3 0,1-1 0,-1-4 0,-1-4 0,-1-4 0,2 0 0,3 2 0,1 3 0,1 1 0,-1-1 0,0-3 0,-1-4 0,0-2 0,0 0 0,4 1 0,5 4 0,7 0 0,3 1 0,3 2 0,-1 1 0,-2-1 0,-4 0 0,-5-2 0,-4-3 0,-5-2 0,-1-2 0,-1 1 0,3 2 0,4 2 0,4 0 0,1 1 0,0 0 0,-4-1 0,-4-2 0,-1-1 0,-3-3 0,0-1 0,-2 0 0,2 0 0,1 0 0,1 2 0,1 0 0,5 3 0,6 1 0,4 2 0,1-1 0,-5-1 0,-6-3 0,-4-3 0,-6-1 0,0-1 0,-2 0 0,1-1 0,2 0 0,0 0 0,4 1 0,5 0 0,6 2 0,1-1 0,-2 1 0,-5-1 0,-6-2 0,-3 0 0,-1 0 0,-2-1 0,0 0 0,-1 0 0,1 0 0,2 0 0,0 0 0,1 0 0,-1 0 0,0 0 0,-2 0 0,1 0 0,-3 0 0,0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23:53.38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24575,'29'0'0,"3"0"0,5 0 0,5 0 0,2 0 0,6 3 0,5 4 0,1 4 0,-4 4 0,-5 3 0,-6 2 0,-5 0 0,-5 0 0,-5-4 0,-6-4 0,-3-2 0,-3-2 0,-1-1 0,0 2 0,-2-1 0,-1 2 0,1 2 0,1 1 0,-1 3 0,0 0 0,1 0 0,1 0 0,0-1 0,1 3 0,2-1 0,1 2 0,0 1 0,-3 0 0,-1-3 0,-1-1 0,-2-1 0,-1 1 0,-1 3 0,-1 2 0,0-2 0,-1-4 0,0-3 0,0 1 0,1 1 0,0 2 0,0 1 0,1 1 0,-1-2 0,-1-2 0,-2 0 0,0 0 0,1 1 0,1 1 0,-1-2 0,-1-1 0,-1-1 0,0-1 0,-2 1 0,0 1 0,0 0 0,-1-1 0,0-1 0,0-1 0,0-1 0,0 0 0,0-1 0,1-1 0,1 1 0,-1 0 0,1 1 0,-2 0 0,0 2 0,0 4 0,0 1 0,0 0 0,0-2 0,0-2 0,-2-1 0,-3-1 0,-5-2 0,-5-3 0,-8-3 0,-8-1 0,-7-1 0,-2 0 0,1-1 0,5-3 0,4-3 0,0-5 0,0-4 0,-1-1 0,4 0 0,6 2 0,3 2 0,4 2 0,1 0 0,0-1 0,2 3 0,1-1 0,1 2 0,-1 0 0,0 0 0,-1 0 0,0 1 0,0 0 0,0 1 0,1 1 0,0 1 0,1 1 0,-1 2 0,-2 0 0,-3 0 0,-3-1 0,-1 0 0,-1 1 0,3 1 0,-1 0 0,2 0 0,1 0 0,1 0 0,1-1 0,0-1 0,1 1 0,1-1 0,1 2 0,0 0 0,1 0 0,1 0 0,0 0 0,0 0 0,0-1 0,-2 0 0,-1-2 0,1 0 0,0 0 0,2 0 0,3 1 0,2 1 0,2 1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33:03.08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24575,'0'0'0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3:07.15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0 24575,'0'0'0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3:23.95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 24575,'0'0'0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3:46.30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24575,'0'0'0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6:14.72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24575,'13'1'0,"8"6"0,8 3 0,0 3 0,0 3 0,0 1 0,6 3 0,5 3 0,3 1 0,-2 2 0,2 2 0,1 4 0,9 2 0,10 6 0,10 4 0,11 4 0,-41-23 0,1 0 0,1 0 0,0 0 0,39 24 0,-6-3 0,-9-3 0,-7-2 0,-4-2 0,-5-5 0,-3-4 0,-2-5 0,2 1 0,11 3 0,13 4 0,16 4 0,-39-18 0,2-1 0,4 0 0,0-2 0,-3-1 0,-1-2 0,43 6 0,-24-7 0,-23-3 0,-5 3 0,1 5 0,9 3 0,14 5 0,8 1 0,6 4 0,8 6 0,-44-15 0,0 0 0,42 21 0,-6-1 0,-6-5 0,-8-6 0,1-2 0,-2-6 0,-4-3 0,-4-4 0,-4-2 0,-6 0 0,2 2 0,1 3 0,-1 2 0,-1 1 0,-3-2 0,-1-1 0,4 0 0,6 4 0,4 0 0,0 0 0,-1-1 0,-4-4 0,4-3 0,1-1 0,-2 0 0,-2 0 0,-9 0 0,-5-2 0,-6-2 0,-3-1 0,2-1 0,3 0 0,3-1 0,0-2 0,-4-1 0,-6-2 0,-3-1 0,-3 0 0,1 0 0,2 0 0,0 0 0,-2 0 0,-4 0 0,-4 0 0,-4-1 0,-2-2 0,0-1 0,0-3 0,0 0 0,-2 0 0,-1 1 0,-1 1 0,-1 0 0,-1 0 0,0-1 0,0 0 0,-1 0 0,-1 0 0,0 0 0,0-4 0,2-3 0,1-3 0,-2 1 0,-2 4 0,-1 2 0,-1 0 0,-1-1 0,0-1 0,1 1 0,0 2 0,0-1 0,1-3 0,-2-2 0,1-2 0,-1 2 0,1 5 0,-1 3 0,2 2 0,0 0 0,0 0 0,1 0 0,-1 0 0,0 1 0,1 0 0,0-1 0,1-1 0,-1-2 0,0 1 0,-2 0 0,1 2 0,-1 0 0,1 1 0,-1 0 0,1-1 0,1 0 0,1 0 0,1-1 0,-2 1 0,-1 2 0,-1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24:09.59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24575,'18'3'0,"7"4"0,9 5 0,2 3 0,-5-1 0,-6-3 0,-8-3 0,0-1 0,-1-1 0,2 0 0,2 0 0,4 1 0,6 2 0,3 2 0,-1 1 0,-2-1 0,-4 1 0,-3-2 0,-1 2 0,2 0 0,5 2 0,4 3 0,2 2 0,1 3 0,1 2 0,-1 3 0,0 2 0,1-1 0,-1 1 0,0-2 0,-1-1 0,-1-2 0,-2-1 0,-1-2 0,2-1 0,2 1 0,2-1 0,1 0 0,-2-1 0,-3-2 0,-5-1 0,-2 0 0,2 4 0,3 1 0,2 2 0,-2 1 0,-6-5 0,-4-5 0,-4-4 0,2 0 0,5 3 0,5 5 0,4 4 0,3 3 0,-1 1 0,-3-1 0,-3 0 0,0-1 0,-1 0 0,4 2 0,-1 0 0,0-3 0,-3-1 0,-3-2 0,-2 0 0,2 2 0,2 4 0,3 4 0,3 2 0,1 2 0,2 2 0,-1-1 0,-2-1 0,1-1 0,-3-1 0,0 0 0,-1-2 0,1 2 0,-2 2 0,1 2 0,-2 1 0,-3 2 0,-1-3 0,-2 0 0,2 1 0,4 2 0,3 2 0,4-1 0,1-3 0,-6-9 0,-6-7 0,-9-9 0,-8-4 0,-2 0 0,1 5 0,7 8 0,8 11 0,6 4 0,3 3 0,1-1 0,-3-5 0,-1-4 0,-2-2 0,-2-2 0,2 1 0,2 2 0,-2-1 0,-3-3 0,-6-4 0,-4-3 0,-3-1 0,-2 1 0,1 3 0,-1 2 0,1 3 0,1 3 0,1 2 0,0 1 0,0 1 0,0-2 0,1-2 0,-2-1 0,1-3 0,0-1 0,-1-2 0,0 1 0,0-2 0,-1-1 0,0 0 0,2 0 0,1 0 0,-1 1 0,0-1 0,-2 0 0,-1 1 0,1 0 0,-1 1 0,1-1 0,0-1 0,1 1 0,1 0 0,1 3 0,0 0 0,-1 1 0,0-3 0,-4-5 0,-2-5 0,-1-2 0,-2-4 0,1-2 0,-1 1 0,0 3 0,1 5 0,1 6 0,6 11 0,4 8 0,3 6 0,2 2 0,-2-3 0,-1-5 0,-2-5 0,-1-3 0,-2-6 0,-1-3 0,-1-2 0,-1-3 0,0 0 0,0-1 0,0 0 0,0 1 0,0 0 0,0 2 0,0 2 0,0 1 0,1-1 0,-1-1 0,0-2 0,0-1 0,-1-1 0,0 0 0,-1 0 0,0 2 0,1 1 0,-1 1 0,0-2 0,-1 1 0,-1-1 0,0 0 0,-1 1 0,0 0 0,-1 1 0,0-1 0,1-1 0,-1 0 0,-1 0 0,1 0 0,0-1 0,0-2 0,0-3 0,0 0 0,0-1 0,0 3 0,-1 2 0,1 0 0,0-2 0,-1-4 0,1-2 0,-1-1 0,1 4 0,0 6 0,0 7 0,-1 6 0,0-2 0,0-4 0,0-5 0,0-4 0,0-3 0,0-1 0,0-2 0,0-1 0,0-1 0,0-1 0,0 1 0,0 2 0,0 0 0,0 0 0,0-1 0,-1-2 0,0-1 0,1 0 0,0 2 0,-1 1 0,1 0 0,0-1 0,0 1 0,0-1 0,-1 1 0,-1 0 0,0-1 0,2 0 0,-1-1 0,0-1 0,-1 1 0,0 1 0,1 0 0,-1 0 0,1-1 0,1-2 0,-1-1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7:24.67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1835 3565 24575,'-18'0'0,"-14"0"0,-15 0 0,-12-2 0,-5-4 0,-1-6 0,-2-7 0,-9-7 0,-5-4 0,-5-5 0,40 15 0,-1-1 0,0-2 0,0-2 0,-1-1 0,0-2 0,1 1 0,1 0 0,-40-24 0,8 5 0,7 3 0,4-2 0,1-4 0,5-1 0,4 0 0,3 1 0,5-4 0,0-10 0,1-17 0,25 32 0,1-3 0,1-7 0,2-3 0,1-7 0,3-3 0,2-3 0,3-1 0,3 1 0,2 2 0,2 6 0,2 3 0,0 9 0,2 4 0,-1-27 0,-3 23 0,-1 20 0,-2 14 0,2 3 0,1-5 0,2-12 0,1-10 0,0-5 0,0 7 0,0 10 0,0 6 0,3-2 0,2-7 0,5-4 0,1-1 0,3 1 0,0 2 0,1 0 0,1 3 0,-1 4 0,-1 5 0,-3 5 0,0 3 0,-1 1 0,1-2 0,-1 0 0,1-2 0,0 1 0,-1 2 0,1 1 0,-1 1 0,-1-1 0,0-1 0,-1 0 0,0-1 0,0-1 0,0 0 0,1-1 0,1-1 0,2 1 0,1-2 0,3 0 0,1 0 0,1 0 0,1-1 0,0 1 0,0 1 0,-1 2 0,0 0 0,0 1 0,0 1 0,-2 0 0,-2 2 0,0 1 0,-1-1 0,1-2 0,-2-1 0,0 2 0,-2 2 0,-1 3 0,-1 2 0,0-1 0,-1 0 0,0-1 0,-1 0 0,-1 3 0,-2 2 0,-1 3 0,-1 0 0,0 0 0,0-2 0,2-1 0,0-2 0,2-2 0,0 1 0,-1 2 0,-1 2 0,1 0 0,0-2 0,2-2 0,1-2 0,-1 1 0,-1 2 0,-2 3 0,0 1 0,0 1 0,-1 0 0,0-2 0,0 0 0,-1 0 0,-1-2 0,1 2 0,0 1 0,0 0 0,0 0 0,-1 0 0,0-2 0,0 1 0,0-2 0,0 0 0,0 0 0,0 2 0,0 2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31.088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1 24575,'0'0'0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33.555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0 24575,'0'0'0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37.6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0 24575,'0'0'0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39.87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1 24575,'0'0'0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42.055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0 24575,'0'0'0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45.038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0 24575,'0'0'0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46.671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1 24575,'0'0'0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50.255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11 206 24575,'0'-12'0,"0"-3"0,-1 0 0,-1 1 0,1 2 0,0 6 0,0 0 0,-1-1 0,1 0 0,0-1 0,1 0 0,0 2 0,0-2 0,0 1 0,0-2 0,0-1 0,0 1 0,0 0 0,0 1 0,0-1 0,0 2 0,1 1 0,1 1 0,1 3 0,1 2 0,-1 0 0,-1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51.655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0 137 24575,'0'-8'0,"0"1"0,0 0 0,0 2 0,0-1 0,0 1 0,1-1 0,1-1 0,2 0 0,1 0 0,2 0 0,-2 1 0,0-1 0,-1 2 0,0 0 0,-1 0 0,0 0 0,0 2 0,0-1 0,1 1 0,1-2 0,-1 2 0,1-1 0,-1 2 0,0 1 0,2 0 0,2 0 0,-1 0 0,0-1 0,-3 1 0,-2 0 0,0 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1:47:08.500"/>
    </inkml:context>
    <inkml:brush xml:id="br0">
      <inkml:brushProperty name="width" value="0.05" units="cm"/>
      <inkml:brushProperty name="height" value="0.05" units="cm"/>
      <inkml:brushProperty name="color" value="#FF2F92"/>
    </inkml:brush>
  </inkml:definitions>
  <inkml:trace contextRef="#ctx0" brushRef="#br0">0 1 24575,'0'0'0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53.105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1 209 24575,'0'-8'0,"0"-2"0,0-1 0,0 0 0,0 2 0,0 0 0,0-1 0,0 0 0,0-1 0,0 3 0,0 0 0,0 2 0,0 0 0,0-1 0,2-2 0,1 0 0,1 1 0,1 1 0,-1 2 0,-1 1 0,0 1 0,-1-1 0,1 1 0,0 0 0,-1 0 0,1 0 0,1 1 0,-1-1 0,0 1 0,0 0 0,0 0 0,1-1 0,1 1 0,-1-1 0,0 1 0,-2 1 0,0-1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54.97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27 167 24575,'-4'-8'0,"1"1"0,-1-1 0,2-1 0,1 0 0,0 1 0,-2 0 0,0-1 0,0-2 0,1-1 0,2 1 0,0-2 0,0 1 0,0 1 0,0 2 0,0 2 0,0 0 0,0 3 0,0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56.72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56 235 24575,'-7'-11'0,"-1"-2"0,-2-3 0,0 0 0,0 1 0,4 2 0,2 3 0,3 0 0,1 0 0,0 2 0,0-1 0,0 2 0,0 0 0,0-3 0,0 0 0,0 0 0,0 2 0,0 2 0,0 1 0,0 1 0,0-1 0,1 0 0,1 1 0,1 1 0,1 1 0,0-1 0,0 0 0,0 0 0,2 0 0,-1 0 0,-2 1 0,-1 1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59.12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180 172 24575,'-6'0'0,"-3"0"0,-4-1 0,-3-2 0,-3-2 0,3-2 0,1-1 0,3 0 0,3 1 0,2 1 0,1 1 0,1 0 0,-1 0 0,0-2 0,-1 1 0,1-1 0,1 0 0,0 2 0,1-1 0,1 2 0,1-1 0,1 0 0,0-1 0,0 1 0,1 1 0,0 0 0,0 0 0,0 0 0,1 1 0,1-1 0,2 1 0,2-1 0,-1 2 0,1 1 0,-1 0 0,0 1 0,0-1 0,-1-1 0,1-1 0,2 0 0,0 0 0,0 1 0,-4 1 0,0 1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4:28.0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24575,'0'0'0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5:31.2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24575,'0'0'0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6:07.4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24575,'0'0'0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6:13.0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2697 24575,'27'0'0,"9"-1"0,14-1 0,7-3 0,4-4 0,-2-2 0,-3-1 0,-5 0 0,-7-2 0,-7-1 0,-3-3 0,-2-4 0,0-5 0,-1-2 0,0-4 0,3-5 0,2-9 0,3-8 0,-1-6 0,-1-5 0,-3 2 0,-4 2 0,-3 4 0,-7 8 0,-4 4 0,-3 6 0,-3 2 0,-1 1 0,0 1 0,0 0 0,0 3 0,-3 0 0,-2 1 0,-1 3 0,-1-9 0,0-11 0,0 0 0,-1 6 0,-1 20 0,0 9 0,0-9 0,0-14 0,1-10 0,3-4 0,3 0 0,4 1 0,3 0 0,2 1 0,2 1 0,4 0 0,2 1 0,1 3 0,-3 4 0,-3 6 0,-5 6 0,-3 5 0,-2 3 0,-2 1 0,1 0 0,0-2 0,1-1 0,2-3 0,0-2 0,0 0 0,-1 1 0,-1 3 0,-3 5 0,-1 3 0,-1 0 0,1-4 0,2-5 0,0-3 0,1 0 0,0-2 0,-1 1 0,-2 5 0,-2 0 0,-2 3 0,-1-1 0,0-2 0,0 3 0,0 2 0,1 2 0,-1 1 0,2 1 0,0 2 0,0 3 0,-1 3 0,-1 1 0,0 2 0,1 0 0,0 0 0,0 0 0,0-1 0,1-4 0,3-2 0,1-4 0,0 1 0,0 2 0,-2 4 0,-3 4 0,0 1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6:17.85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1665 2528 24575,'-9'-22'0,"-4"-5"0,-6-10 0,-2-3 0,2 6 0,4 8 0,6 9 0,4 7 0,0 2 0,1-1 0,-2-2 0,-1-3 0,-5-6 0,-7-5 0,-8-7 0,-13-9 0,-7-2 0,-5-2 0,-1 3 0,1 3 0,-2-1 0,-2 0 0,-2-3 0,2 0 0,4 0 0,4 2 0,2-3 0,-3-6 0,-6-17 0,21 19 0,-1-4 0,-6-12 0,1-3 0,-3-6 0,1 0 0,2 0 0,2 2 0,4 11 0,3 3 0,-18-27 0,13 26 0,12 27 0,10 12 0,2 4 0,2-2 0,-1-3 0,-1-2 0,-1-2 0,2 0 0,1 1 0,2 0 0,1 1 0,1 1 0,1 1 0,0 4 0,1 2 0,0 2 0,1 0 0,0-2 0,0 0 0,0 0 0,1 3 0,-1 1 0,0-1 0,-2-4 0,0-4 0,-1-1 0,1 0 0,-1 0 0,0-2 0,-1-4 0,0-1 0,1 1 0,3 7 0,1 8 0,1 1 0,0 0 0,-1-3 0,0-1 0,-1 3 0,1 2 0,0 3 0,1 2 0,-1 2 0,-1-1 0,0 0 0,0 1 0,1 0 0,0 1 0,0-1 0,1-1 0,-1 1 0,1-2 0,0 0 0,-1 0 0,1-1 0,0 1 0,-1 0 0,1 0 0,0 2 0,-1-1 0,1 0 0,0 1 0,0-2 0,-1 1 0,0-2 0,-1 1 0,1 0 0,1 1 0,0 2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23:56.76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0 24575,'0'0'0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1:48:12.566"/>
    </inkml:context>
    <inkml:brush xml:id="br0">
      <inkml:brushProperty name="width" value="0.05" units="cm"/>
      <inkml:brushProperty name="height" value="0.05" units="cm"/>
      <inkml:brushProperty name="color" value="#7F7F7F"/>
    </inkml:brush>
  </inkml:definitions>
  <inkml:trace contextRef="#ctx0" brushRef="#br0">110 0 24575,'0'6'0,"-2"0"0,0 0 0,-1 0 0,-1 2 0,-1 1 0,-2 2 0,1 2 0,0 1 0,1-1 0,0-1 0,1-1 0,0-1 0,0-2 0,1 0 0,0 2 0,0 0 0,0 0 0,2-1 0,-1-2 0,1-1 0,0 0 0,0 1 0,-1 0 0,1 0 0,-1 0 0,0-1 0,1-1 0,-1-1 0,1 1 0,-1 0 0,0 0 0,1 1 0,-1-1 0,0 2 0,1-1 0,0 0 0,0 2 0,0-1 0,-1 1 0,1-1 0,0-1 0,0-1 0,0 1 0,0-2 0,0 0 0,0-1 0,0 1 0,1 0 0,0 0 0,0 0 0,0 0 0,0 0 0,0-1 0,0 0 0,0 1 0,0 0 0,0-1 0,0 1 0,0-1 0,0 1 0,0 1 0,0-1 0,0-1 0,0-2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24:01.60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0 582 24575,'1'8'0,"0"2"0,5 6 0,1 4 0,2-1 0,0-1 0,0-4 0,-1-2 0,1-2 0,-2-2 0,0 0 0,2 0 0,1 1 0,2 1 0,3 0 0,1 1 0,2-1 0,2 0 0,3 0 0,5 0 0,3 0 0,4-1 0,3-2 0,0-2 0,0-3 0,-2-1 0,-4-1 0,0 0 0,-4-1 0,-2-2 0,-2-3 0,-4-2 0,-2-1 0,-2-1 0,-1 0 0,-1-1 0,1-2 0,-2 1 0,0-1 0,0-1 0,-3 2 0,1-1 0,-2 1 0,1-1 0,0-2 0,0-3 0,0 0 0,1-2 0,0 0 0,0-1 0,0 0 0,-1 2 0,-2 2 0,-1 0 0,-2 0 0,0 0 0,0 1 0,0-1 0,-1 3 0,0 0 0,0 0 0,-1 0 0,0 1 0,0 1 0,1-1 0,0-1 0,1-2 0,0-1 0,0-1 0,0 1 0,0 1 0,-1 0 0,-1 1 0,1-1 0,1 1 0,0 1 0,-2 3 0,0 3 0,-2 1 0,0-1 0,0-2 0,0-2 0,1-1 0,1 3 0,0 2 0,-1 1 0,1 1 0,-2 1 0,1 0 0,-1 1 0,0 0 0,1 0 0,0-1 0,1-1 0,-1 1 0,0 0 0,-1 1 0,0-1 0,1 2 0,0 0 0,0 1 0,1-1 0,-2 2 0,0-1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24:40.602"/>
    </inkml:context>
    <inkml:brush xml:id="br0">
      <inkml:brushProperty name="width" value="0.05" units="cm"/>
      <inkml:brushProperty name="height" value="0.05" units="cm"/>
      <inkml:brushProperty name="color" value="#FFC000"/>
    </inkml:brush>
  </inkml:definitions>
  <inkml:trace contextRef="#ctx0" brushRef="#br0">449 2691 24575,'0'-6'0,"0"-4"0,-4-13 0,-4-15 0,-7-10 0,-4-11 0,-3-3 0,2 0 0,4 2 0,4 7 0,4 6 0,0 3 0,1 2 0,0 4 0,-1 1 0,-1 2 0,-2-2 0,-1 0 0,0-1 0,-2-1 0,0-2 0,0 1 0,-1 1 0,2 2 0,1 3 0,0 0 0,3 1 0,1-2 0,2-1 0,2 0 0,0 0 0,0 2 0,0-1 0,-1-2 0,0-3 0,-3-4 0,0 1 0,0 3 0,2 2 0,3 0 0,1-3 0,2-6 0,0-2 0,0 2 0,0 1 0,0 1 0,-1-4 0,-1-4 0,-2 0 0,-1 8 0,0 12 0,0 10 0,3 5 0,1-1 0,0-4 0,1-1 0,0 3 0,0 6 0,0 4 0,-2 4 0,-1 0 0,-1-2 0,-1-3 0,-1-4 0,-1 1 0,0 2 0,2 4 0,1 2 0,2 0 0,1-3 0,0-1 0,1-3 0,0 0 0,0-2 0,0-3 0,0-2 0,1-1 0,0 0 0,3 1 0,-1 4 0,1 4 0,-1 4 0,-2 2 0,0 0 0,-1-2 0,0 0 0,0 0 0,0 2 0,1-2 0,0 0 0,1-1 0,0 1 0,-1 2 0,0 0 0,-1 0 0,0 2 0,2-1 0,-1 1 0,0 0 0,-1-1 0,0 1 0,0 0 0,0 0 0,0 2 0,0 2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24:40.603"/>
    </inkml:context>
    <inkml:brush xml:id="br0">
      <inkml:brushProperty name="width" value="0.05" units="cm"/>
      <inkml:brushProperty name="height" value="0.05" units="cm"/>
      <inkml:brushProperty name="color" value="#FFC000"/>
    </inkml:brush>
  </inkml:definitions>
  <inkml:trace contextRef="#ctx0" brushRef="#br0">422 1051 24575,'-6'-24'0,"-6"-6"0,-6-11 0,-4-1 0,2 5 0,4 4 0,5 0 0,1-4 0,2-3 0,2 0 0,0 4 0,0-2 0,-3-8 0,-1-5 0,-3-3 0,1 3 0,-1 10 0,2 8 0,2 9 0,1 5 0,0 4 0,-2 2 0,-1-4 0,-2-1 0,0-2 0,-1-2 0,1 2 0,1 0 0,1 1 0,-1 0 0,2 1 0,-1 1 0,2 1 0,1 2 0,2 2 0,0 4 0,1 2 0,0 1 0,1-1 0,0 1 0,0 0 0,0 2 0,3 1 0,-1 1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25:11.33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243 0 24575,'-8'0'0,"-1"0"0,0 0 0,-1 0 0,2 0 0,0 1 0,0 2 0,1 1 0,-1 1 0,1 1 0,-2 0 0,0 1 0,0 0 0,1 0 0,1 0 0,-1-2 0,0 0 0,0 0 0,0 0 0,1 0 0,0 0 0,0 1 0,0 0 0,0 1 0,0 0 0,0 0 0,1 0 0,1 0 0,1 0 0,0 1 0,1 1 0,-1 2 0,2 1 0,0 2 0,0 2 0,1 0 0,0 2 0,0-1 0,0 0 0,0-1 0,0 0 0,1-2 0,0 0 0,0 2 0,0 0 0,0 1 0,0 2 0,0 0 0,1 1 0,2 0 0,1 0 0,2 1 0,1 1 0,2-2 0,0-1 0,2-2 0,1 0 0,1-2 0,2 0 0,3 0 0,2-1 0,2 1 0,3 0 0,6 0 0,11 1 0,11 3 0,6-1 0,6-1 0,-4-1 0,-1-2 0,-3-2 0,-6-1 0,-4-1 0,-6-1 0,-4 0 0,-3 0 0,-3-1 0,0-1 0,-1-2 0,2-1 0,1-1 0,2-1 0,2 1 0,-2-2 0,-2-1 0,-1 0 0,-3 0 0,1 2 0,1-1 0,-1 0 0,1-1 0,-3 0 0,-2 0 0,-1 1 0,-1 0 0,1 1 0,-2 0 0,-3-1 0,-1 0 0,-3-1 0,0 0 0,2 2 0,1 0 0,0 0 0,-1 0 0,0-1 0,0 1 0,0 2 0,0-1 0,0 1 0,-2-1 0,0-2 0,0 1 0,0 1 0,1-1 0,1 1 0,1-1 0,-1 0 0,0-1 0,0-1 0,-2 0 0,0 0 0,-3 0 0,-1 0 0,-1 0 0,-1 0 0,-1 0 0,3 0 0,1 0 0,2 0 0,3 0 0,2 0 0,2 0 0,2 0 0,1 0 0,2 0 0,-2 0 0,-4 0 0,-3 0 0,-2 0 0,0 0 0,1 0 0,1-1 0,0-1 0,-3-2 0,-3-1 0,-1 1 0,0 2 0,1 0 0,0 0 0,0-1 0,-1 1 0,-1 0 0,0 0 0,0 1 0,1 0 0,0 1 0,0-1 0,0-1 0,2 0 0,1 1 0,1 0 0,1 0 0,-1-1 0,-3 1 0,-2 1 0,-3-1 0,-1 0 0,0 0 0,0 1 0,0-1 0,0 0 0,0-1 0,0 1 0,1-1 0,1 0 0,0 0 0,0 0 0,0-1 0,-1 1 0,-1-1 0,0 1 0,1-2 0,0 1 0,2-1 0,0 0 0,-1 0 0,-1 1 0,0 1 0,0 2 0,0-2 0,0 1 0,1-1 0,0 0 0,0 1 0,0 0 0,0-1 0,2 0 0,0-1 0,1-1 0,-2 1 0,-5 1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41:27.95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0 24575,'0'0'0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41:31.78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 24575,'0'0'0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41:36.36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38 24575,'10'0'0,"7"0"0,3 0 0,2 0 0,-4 0 0,-4-1 0,-2 0 0,0-1 0,2-1 0,0 0 0,2 1 0,0-1 0,0 1 0,-2 0 0,0 1 0,-1-2 0,-1 2 0,0-1 0,-1 1 0,-1 1 0,0 0 0,1 0 0,-1-2 0,2 1 0,1 0 0,1 0 0,-1 0 0,-1 0 0,-2 0 0,2-1 0,0 2 0,0 0 0,0 0 0,-2 0 0,-1 0 0,0 0 0,0 0 0,0 0 0,2 0 0,-1 0 0,0 0 0,1 0 0,-1 0 0,0 0 0,1 0 0,-1 0 0,0 0 0,0 0 0,-2 0 0,-1 0 0,-1 0 0,-1 0 0,0 0 0,0 0 0,1 0 0,0 0 0,-1 0 0,-1 1 0,-1 0 0,1 1 0,0 2 0,-2-1 0,-1 1 0,0 0 0,1-1 0,2-2 0,0 0 0,0 2 0,-1-1 0,-2 0 0,-1-1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26:41.39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24575,'0'0'0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26:58.07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24575,'0'0'0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28:02.02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2784 24575,'25'0'0,"12"0"0,14 0 0,5 0 0,16 0 0,17-6 0,10-5 0,-48 3 0,-1 0 0,32-9 0,-21 5 0,-6 0 0,0 2 0,2-2 0,1 0 0,-3 1 0,-5 2 0,-1 1 0,0 0 0,1-1 0,0-1 0,-6 0 0,-4 1 0,-4 0 0,0 0 0,5-2 0,2-2 0,2-1 0,0-1 0,1 0 0,1-1 0,2-1 0,-1-2 0,-1-1 0,-2 0 0,0 0 0,0-1 0,0 1 0,3 0 0,3 1 0,8-1 0,6-2 0,6-2 0,-2 1 0,-4 1 0,-4 1 0,-6 3 0,-2-1 0,-2 2 0,-4 1 0,-4 2 0,-2 1 0,-1 1 0,-1 0 0,4-1 0,3-1 0,0 0 0,-2 0 0,-6 3 0,-4 2 0,-1 0 0,2 1 0,5-1 0,2 0 0,-1 0 0,-2 0 0,-2 0 0,1-2 0,0-2 0,3-1 0,-2-1 0,-3 0 0,-2 1 0,-4 2 0,-2 0 0,-2 2 0,-5 2 0,-2 0 0,0 1 0,0-2 0,4-1 0,0 0 0,2-2 0,2 0 0,2-1 0,4-3 0,2 0 0,1-1 0,1 0 0,0 0 0,-1 1 0,1-2 0,-1 1 0,0 1 0,-2 0 0,0 2 0,-2 1 0,-3 3 0,0 0 0,-1 2 0,-1 0 0,1-1 0,-2 1 0,0 1 0,-2-2 0,-4 0 0,-2 0 0,-5-3 0,-5 3 0,4-1 0,13-5 0,15-9 0,18-13 0,17-14 0,1 0 0,-6 5 0,-13 8 0,-18 14 0,-5 2 0,-1 2 0,0-2 0,3-3 0,-1 0 0,-1-1 0,1-5 0,1-5 0,6-12 0,4-10 0,4-5 0,0 0 0,-3 9 0,-4 11 0,0 7 0,0 4 0,1 3 0,3 1 0,1 1 0,1 3 0,2 0 0,2 2 0,4 0 0,4-1 0,4-2 0,2 2 0,0 0 0,-1 2 0,-4 4 0,-6 3 0,-1 4 0,-3 2 0,-1 2 0,0 2 0,-6 0 0,-7 1 0,-7-1 0,-8 1 0,-9 1 0,-10 2 0,-4 0 0,0 0 0,7-1 0,10-4 0,15-6 0,7-2 0,1-1 0,-3 2 0,-10 2 0,1 0 0,-1 0 0,1 0 0,-3 0 0,-4 2 0,-5 3 0,-4 1 0,0 0 0,5-1 0,8-2 0,5 0 0,-2 0 0,-6 2 0,-2 3 0,4 1 0,12 1 0,10 0 0,3 0 0,-9 0 0,-10 0 0,-8 0 0,-3 2 0,4 4 0,5 3 0,2 4 0,-2 2 0,-3 1 0,-6-1 0,-5-2 0,-4-4 0,-4-2 0,0-1 0,3 1 0,4 3 0,6 2 0,3 1 0,-2-1 0,-2-2 0,-6-4 0,-1-1 0,0-1 0,0-1 0,-1 0 0,1 0 0,0-1 0,0 2 0,1 0 0,1 1 0,-1 0 0,0 0 0,-2 0 0,-3-1 0,-2-2 0,-1 0 0,1 0 0,1 0 0,0 0 0,1 2 0,2 0 0,-1 4 0,2 2 0,0 1 0,-2-3 0,0-1 0,-2-3 0,0 0 0,0-1 0,0-2 0,1 1 0,0-2 0,1 0 0,1 0 0,0 1 0,-2 1 0,-1-1 0,0 1 0,-1-1 0,2 0 0,0 2 0,1 1 0,1 2 0,0 2 0,0 3 0,-1-1 0,-1-2 0,-1-4 0,2-2 0,1-1 0,1-1 0,0 0 0,-4 1 0,0 0 0,1 2 0,0 2 0,1 0 0,1 1 0,-1-2 0,-1-1 0,1-1 0,-1 0 0,0-1 0,-1 2 0,0 0 0,0 2 0,1 6 0,0 3 0,-1 2 0,0 0 0,-3-3 0,0-5 0,-3-4 0,1-2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1:48:12.566"/>
    </inkml:context>
    <inkml:brush xml:id="br0">
      <inkml:brushProperty name="width" value="0.05" units="cm"/>
      <inkml:brushProperty name="height" value="0.05" units="cm"/>
      <inkml:brushProperty name="color" value="#7F7F7F"/>
    </inkml:brush>
  </inkml:definitions>
  <inkml:trace contextRef="#ctx0" brushRef="#br0">110 0 24575,'0'6'0,"-2"0"0,0 0 0,-1 0 0,-1 2 0,-1 1 0,-2 2 0,1 2 0,0 1 0,1-1 0,0-1 0,1-1 0,0-1 0,0-2 0,1 0 0,0 2 0,0 0 0,0 0 0,2-1 0,-1-2 0,1-1 0,0 0 0,0 1 0,-1 0 0,1 0 0,-1 0 0,0-1 0,1-1 0,-1-1 0,1 1 0,-1 0 0,0 0 0,1 1 0,-1-1 0,0 2 0,1-1 0,0 0 0,0 2 0,0-1 0,-1 1 0,1-1 0,0-1 0,0-1 0,0 1 0,0-2 0,0 0 0,0-1 0,0 1 0,1 0 0,0 0 0,0 0 0,0 0 0,0 0 0,0-1 0,0 0 0,0 1 0,0 0 0,0-1 0,0 1 0,0-1 0,0 1 0,0 1 0,0-1 0,0-1 0,0-2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1:53:06.755"/>
    </inkml:context>
    <inkml:brush xml:id="br0">
      <inkml:brushProperty name="width" value="0.05" units="cm"/>
      <inkml:brushProperty name="height" value="0.05" units="cm"/>
      <inkml:brushProperty name="color" value="#92D050"/>
    </inkml:brush>
  </inkml:definitions>
  <inkml:trace contextRef="#ctx0" brushRef="#br0">304 137 24575,'-12'-3'0,"-8"-5"0,-9-3 0,0 0 0,7 3 0,10 3 0,7 3 0,1 0 0,-2-1 0,-6-2 0,-7-3 0,-5-3 0,-4-3 0,1 0 0,5 2 0,7 3 0,6 4 0,4 2 0,3 2 0,1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31:58.34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0 24575,'0'0'0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32:03.34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0 24575,'0'0'0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32:06.69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 24575,'0'0'0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32:11.60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1 257 24575,'9'0'0,"2"0"0,5 0 0,1 0 0,0-2 0,1-1 0,-2-2 0,-2-2 0,0 1 0,-2 0 0,1-1 0,1-1 0,0-1 0,1 0 0,-1-1 0,-2 3 0,0-2 0,1 0 0,-2 1 0,-2 0 0,-1 2 0,-2 0 0,1-1 0,3-2 0,1-2 0,2-3 0,-1 2 0,-2 2 0,-1 3 0,-3 2 0,-2 0 0,1-1 0,2-3 0,3 0 0,0-1 0,0 2 0,-3 3 0,0 2 0,0 2 0,1 1 0,-4 0 0,-1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32:14.55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0 24575,'8'0'0,"3"0"0,8 3 0,5 4 0,0 3 0,-2 2 0,-5-4 0,-4-3 0,4-2 0,5 0 0,7 2 0,2 1 0,-5-1 0,-5-2 0,-7-1 0,-4 0 0,-1-1 0,0 2 0,2 1 0,1-1 0,1 2 0,-1-2 0,-3-3 0,-3-1 0,-4-3 0,-2 0 0,0 0 0,0-2 0,0 4 0,0-2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42:22.8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24575,'0'0'0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42:25.1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24575,'12'0'0,"-1"0"0,-1 0 0,-3 0 0,-2 0 0,1 0 0,-1 0 0,2 0 0,-1 0 0,0 0 0,0 0 0,-1 0 0,1 0 0,0 0 0,0 0 0,-1 1 0,0 0 0,0 1 0,1-1 0,0-1 0,-1 0 0,1 0 0,-2 1 0,0 1 0,-1-1 0,1 2 0,0-2 0,1 1 0,-1 0 0,2-2 0,-2 1 0,-1-1 0,-2 1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44:34.156"/>
    </inkml:context>
    <inkml:brush xml:id="br0">
      <inkml:brushProperty name="width" value="0.05" units="cm"/>
      <inkml:brushProperty name="height" value="0.05" units="cm"/>
      <inkml:brushProperty name="color" value="#E97132"/>
    </inkml:brush>
  </inkml:definitions>
  <inkml:trace contextRef="#ctx0" brushRef="#br0">1 1 24575,'12'8'0,"-1"1"0,3 4 0,-1-1 0,0 1 0,1-1 0,-2 0 0,-1 0 0,0 1 0,0 1 0,1 2 0,2 2 0,-1 1 0,0-1 0,-1-2 0,-2-3 0,-2-2 0,0-3 0,-2-1 0,0-1 0,0-2 0,-1 1 0,2 0 0,3 2 0,0 1 0,1 0 0,-3-1 0,0-2 0,-2-1 0,-1-1 0,-1-2 0,1 1 0,0-1 0,0 0 0,-1-1 0,1 0 0,-1 0 0,0 0 0,-1 0 0,-2 0 0,0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1:53.89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24575,'0'0'0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2:16.90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1:55:17.8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449 2691 24575,'0'-6'0,"0"-4"0,-4-13 0,-4-15 0,-7-10 0,-4-11 0,-3-3 0,2 0 0,4 2 0,4 7 0,4 6 0,0 3 0,1 2 0,0 4 0,-1 1 0,-1 2 0,-2-2 0,-1 0 0,0-1 0,-2-1 0,0-2 0,0 1 0,-1 1 0,2 2 0,1 3 0,0 0 0,3 1 0,1-2 0,2-1 0,2 0 0,0 0 0,0 2 0,0-1 0,-1-2 0,0-3 0,-3-4 0,0 1 0,0 3 0,2 2 0,3 0 0,1-3 0,2-6 0,0-2 0,0 2 0,0 1 0,0 1 0,-1-4 0,-1-4 0,-2 0 0,-1 8 0,0 12 0,0 10 0,3 5 0,1-1 0,0-4 0,1-1 0,0 3 0,0 6 0,0 4 0,-2 4 0,-1 0 0,-1-2 0,-1-3 0,-1-4 0,-1 1 0,0 2 0,2 4 0,1 2 0,2 0 0,1-3 0,0-1 0,1-3 0,0 0 0,0-2 0,0-3 0,0-2 0,1-1 0,0 0 0,3 1 0,-1 4 0,1 4 0,-1 4 0,-2 2 0,0 0 0,-1-2 0,0 0 0,0 0 0,0 2 0,1-2 0,0 0 0,1-1 0,0 1 0,-1 2 0,0 0 0,-1 0 0,0 2 0,2-1 0,-1 1 0,0 0 0,-1-1 0,0 1 0,0 0 0,0 0 0,0 2 0,0 2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2:33.62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24575,'0'0'0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2:37.47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113 354 24575,'-9'-11'0,"-1"-1"0,-2-1 0,2 1 0,4 3 0,2 1 0,3 2 0,0-2 0,0-4 0,-1-8 0,-1-4 0,-2-2 0,2 6 0,0 7 0,0 5 0,2 2 0,-2-3 0,-2-4 0,-2-4 0,-1 0 0,1 4 0,2 3 0,2 3 0,2 2 0,1 0 0,1 1 0,1 0 0,-1 0 0,1 1 0,0-1 0,-1 0 0,1 0 0,-2-1 0,1 0 0,1-1 0,-1 2 0,0 1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2:44.99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455 1132 24575,'-17'-2'0,"-5"-5"0,-13-5 0,-4-5 0,2-1 0,-1-3 0,7 0 0,4 2 0,8 4 0,8 4 0,7 2 0,2 0 0,0-3 0,-2-2 0,-3-2 0,-2-3 0,-2 1 0,-1 1 0,0 0 0,1 0 0,2 1 0,2 1 0,2 2 0,2 3 0,2 1 0,1-1 0,0-5 0,-1-6 0,-2-2 0,0-1 0,0 6 0,2 6 0,0 3 0,1 3 0,-1-2 0,-1-8 0,-1-6 0,-1-5 0,2 1 0,0 6 0,0 3 0,0 4 0,1-3 0,0-6 0,-1-6 0,-2-3 0,1 3 0,1 7 0,1 7 0,0 3 0,-1 0 0,-2-7 0,0-2 0,1 2 0,0 5 0,2 4 0,1-3 0,0-2 0,-2-1 0,-1 0 0,-1 5 0,1-1 0,2 2 0,1 0 0,0-1 0,0 2 0,0-1 0,0 0 0,0-2 0,0 1 0,0 2 0,0 0 0,0 2 0,0 0 0,0-2 0,0 0 0,0-1 0,0-1 0,-2 3 0,2 1 0,-3 4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7:22.9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1126 24575,'15'0'0,"5"0"0,5-2 0,-1 0 0,-9 1 0,-5-3 0,-1-1 0,2-2 0,3-4 0,5-2 0,3-3 0,0 0 0,-1 1 0,-3 1 0,0 2 0,0 0 0,0 0 0,-1 1 0,-2 0 0,0 1 0,-2-1 0,1-1 0,-1 0 0,1 1 0,-1-1 0,-3 0 0,0-1 0,-1-1 0,0-2 0,0 0 0,0-1 0,0-1 0,-1 1 0,1 0 0,0-2 0,0-2 0,2-1 0,0-2 0,0 1 0,-1 0 0,0 3 0,-2 1 0,1 1 0,-1 0 0,1 0 0,-1 1 0,-2 0 0,0 4 0,-2 1 0,2 2 0,0 0 0,1-4 0,1 1 0,1-1 0,0 1 0,0 1 0,-1 1 0,-1-1 0,2 0 0,-1 1 0,1 1 0,0 0 0,-1 0 0,-1 0 0,0 1 0,-2 3 0,-1 2 0,1 1 0,-1-2 0,1-2 0,4-4 0,2-3 0,-2 2 0,0 2 0,-1 2 0,1-2 0,3-2 0,0-1 0,-1 2 0,-2 3 0,-3 4 0,-2 0 0,-1-1 0,3-2 0,2-2 0,-1-1 0,2 1 0,-2-1 0,0 0 0,0-1 0,0 1 0,-2 1 0,0 3 0,-2 0 0,1 2 0,-1 1 0,0-2 0,1 2 0,2-4 0,1-1 0,-1 1 0,-2 2 0,-3 2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7:27.1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683 1 24575,'-8'2'0,"-3"1"0,-3 2 0,-8 3 0,-2 2 0,-4 2 0,-3 2 0,3-1 0,2-2 0,4-1 0,3-1 0,2 0 0,2-1 0,1 0 0,4-1 0,2-2 0,-2 0 0,-3 0 0,-3 3 0,-3 1 0,2 1 0,0 1 0,3-3 0,3-1 0,3-1 0,2-2 0,0 0 0,-1 0 0,-2 1 0,-3 2 0,-3 0 0,1 1 0,2-3 0,2-1 0,-1 0 0,-5 1 0,-4 2 0,0 0 0,3-1 0,6-2 0,3-2 0,1-1 0,-4 1 0,-4-1 0,-1 2 0,6-1 0,2-1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7:53.0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642 132 24575,'-8'0'0,"-9"3"0,-9 4 0,-3 3 0,1 2 0,4-2 0,1-2 0,1 0 0,-3-2 0,-1-2 0,-3 1 0,-2-1 0,1 0 0,3 1 0,2-1 0,2 0 0,2 0 0,1 1 0,1-2 0,0 0 0,3-1 0,2 0 0,2-1 0,3 1 0,2-2 0,1 0 0,-1-2 0,-3-3 0,-2-6 0,-4-6 0,1-2 0,2 2 0,3 4 0,4 5 0,3 1 0,2 2 0,1 0 0,0 0 0,0 0 0,-1-3 0,-2-4 0,-1-4 0,1-6 0,2 1 0,1 2 0,0 5 0,0 5 0,0 4 0,0 3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7:54.9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0 286 23932,'3'-7'0,"1"-1"319,2-2-319,0 0 107,1 1-107,-2 2 54,-1 2-54,-1 1 163,2-2-163,3-5 0,2-2 0,1-3 0,-2 2 0,-1 6 0,-4 2 0,1 1 0,0-2 0,6-7 0,2-2 0,-2 1 0,-3 4 0,-6 6 0,-1 0 0,-1 0 0,0-3 0,1-4 0,1-1 0,1-1 0,0 3 0,-2 5 0,0 2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7:56.4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7:58.5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8:06.1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2619 505 24575,'-3'14'0,"-6"1"0,-6 1 0,-7 1 0,0-1 0,-3 0 0,-2-1 0,0-2 0,-2 1 0,0-3 0,-2-1 0,-3-2 0,-2-1 0,-3 1 0,0 1 0,3 0 0,1 0 0,1-2 0,-1 0 0,-1-1 0,-3-1 0,-1 0 0,-1 0 0,2-1 0,3 0 0,1 1 0,3 0 0,2-1 0,4 0 0,3 1 0,1-1 0,0 3 0,-7-1 0,-5 3 0,-10 2 0,-6 0 0,-3 1 0,-3 0 0,2-1 0,1-1 0,2-2 0,2-1 0,2-2 0,-1-2 0,0 1 0,-2 1 0,-2-1 0,2-1 0,2-1 0,3-1 0,4-1 0,4 0 0,5-1 0,4 0 0,2-4 0,1-5 0,1-3 0,0-3 0,0-1 0,-2 1 0,0 0 0,0 0 0,0 0 0,0 0 0,0-1 0,-2-2 0,-2-4 0,0 1 0,1-2 0,2 1 0,0 0 0,3 0 0,1 0 0,2 0 0,2-2 0,0-1 0,1 0 0,1 1 0,2 0 0,1 2 0,1 0 0,1 1 0,3-1 0,2 1 0,1 0 0,3 0 0,1-1 0,2-1 0,0 0 0,0 0 0,2-1 0,3-1 0,6 0 0,5 3 0,2 2 0,-1 6 0,0 2 0,2 4 0,2 3 0,1 2 0,0 3 0,-1 0 0,1 1 0,-1 0 0,1 0 0,0 0 0,1 0 0,0 0 0,-1 0 0,-2 0 0,-2 0 0,-4 0 0,-4 0 0,-4 0 0,-4 2 0,0 1 0,0 0 0,0 2 0,2 0 0,3 2 0,2 3 0,2 3 0,-2 0 0,-4-5 0,-1-2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1:55:32.7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422 1051 24575,'-6'-24'0,"-6"-6"0,-6-11 0,-4-1 0,2 5 0,4 4 0,5 0 0,1-4 0,2-3 0,2 0 0,0 4 0,0-2 0,-3-8 0,-1-5 0,-3-3 0,1 3 0,-1 10 0,2 8 0,2 9 0,1 5 0,0 4 0,-2 2 0,-1-4 0,-2-1 0,0-2 0,-1-2 0,1 2 0,1 0 0,1 1 0,-1 0 0,2 1 0,-1 1 0,2 1 0,1 2 0,2 2 0,0 4 0,1 2 0,0 1 0,1-1 0,0 1 0,0 0 0,0 2 0,3 1 0,-1 1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01:03.40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0 160 24575,'7'-8'0,"2"-1"0,-1 1 0,3 0 0,0-1 0,1-1 0,-1 0 0,3-1 0,2 1 0,2-2 0,3 0 0,2 0 0,1 0 0,1 3 0,-2 1 0,-3 2 0,-2 2 0,-3 3 0,-2 0 0,-1 1 0,-1 0 0,1 0 0,-2 0 0,0 0 0,1 0 0,2 0 0,0 0 0,1 0 0,-2 0 0,2 0 0,4 2 0,1 1 0,-1 0 0,-3 0 0,-4-1 0,-2 0 0,4 1 0,3 1 0,3-1 0,0 2 0,-4-2 0,-2-1 0,-1-1 0,0-1 0,-2 0 0,-1 0 0,-2 0 0,0 0 0,2 0 0,1 0 0,1 0 0,-1 0 0,1 2 0,2 4 0,6 6 0,4 5 0,0 2 0,-2 1 0,-7-5 0,-5-2 0,-3-1 0,-2 0 0,1-1 0,1 1 0,-1-2 0,0 0 0,1 0 0,2 3 0,5 5 0,4 1 0,1 1 0,-3-3 0,-4-4 0,0-1 0,1-1 0,4 4 0,3 3 0,0 2 0,-2-2 0,-2-2 0,-3-2 0,-1 3 0,-4 2 0,-1 0 0,-1 1 0,-1-3 0,1 1 0,2 1 0,-1-1 0,1 0 0,3-2 0,-3-2 0,-1 0 0,-3 1 0,0 0 0,1-1 0,1-1 0,3-1 0,-1-1 0,1 1 0,-1 0 0,0-1 0,0 1 0,2 0 0,0-2 0,0 0 0,1 2 0,0 0 0,2 3 0,-1 2 0,-2-1 0,0 0 0,1 1 0,6-1 0,6-1 0,3-1 0,2 0 0,-3 1 0,-3-1 0,-4-1 0,-1-1 0,-3 0 0,-2 0 0,2-1 0,1 1 0,1-1 0,0-1 0,-1-1 0,0-2 0,1 2 0,2-1 0,2 1 0,-2 0 0,-2-1 0,-4 0 0,-4-1 0,-1 1 0,-1-2 0,1 2 0,3 0 0,2 2 0,4 0 0,5-1 0,-9-4 0,1-1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01:16.75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24575,'19'0'0,"20"7"0,16 9 0,12 11 0,10 16 0,-11 4 0,-4 4 0,-5-1 0,-7-3 0,2 6 0,0-1 0,-5-4 0,-5-9 0,-8-9 0,-2-5 0,2 0 0,6 4 0,4 1 0,-2 0 0,-5-3 0,-3 0 0,5 3 0,8 6 0,9 5 0,4 0 0,-6-5 0,-6-6 0,-7-5 0,-2 1 0,4-1 0,0 2 0,-2-1 0,-4-5 0,-3-2 0,4-2 0,8 2 0,6 3 0,2 1 0,-12-5 0,-3-6 0,1-2 0,17 6 0,23 9 0,7 8 0,6 0 0,-5 1 0,0-2 0,-2 0 0,-10-2 0,-10-4 0,-9-4 0,-9-4 0,-4-2 0,-2 0 0,1 2 0,-3-1 0,-5 0 0,-8-5 0,-9-4 0,-6-3 0,1-1 0,7 4 0,8 2 0,10 5 0,2 1 0,-4 1 0,-2 1 0,2 3 0,6 2 0,7 5 0,4 0 0,0-1 0,-1-1 0,-2-3 0,1 0 0,2 1 0,0 2 0,-3-1 0,-7 0 0,-7-3 0,-6 0 0,-1-2 0,2 3 0,5 2 0,4 1 0,4 1 0,-1-2 0,-2-3 0,-4-1 0,-8-3 0,-5-2 0,-5-5 0,3 1 0,1 4 0,10 7 0,17 14 0,7 2 0,2 1 0,-7-6 0,-16-8 0,-9-6 0,-7-5 0,-6-3 0,-3-2 0,3 2 0,1 3 0,0 1 0,1-1 0,-4-1 0,-2-3 0,0 3 0,2 7 0,3 4 0,-1-1 0,0-3 0,-5-7 0,-1-4 0,-1 1 0,-1 3 0,4 5 0,0 1 0,0 0 0,-2-4 0,-3-5 0,0-1 0,-1-1 0,2-1 0,0 2 0,-2-2 0,0 1 0,2-2 0,1 0 0,1 0 0,0 1 0,0 0 0,-2 0 0,3 1 0,-2 1 0,1 1 0,-1 0 0,-2 1 0,-1-3 0,1-1 0,0-2 0,-1 0 0,0 3 0,0 0 0,1 5 0,1 4 0,1 4 0,-2 2 0,-1-3 0,-1-6 0,-1-4 0,-1-3 0,0 1 0,1 1 0,0 2 0,-1-1 0,0 1 0,1 4 0,-1 2 0,1 1 0,-2-1 0,0-5 0,0-4 0,0-1 0,1-3 0,2-1 0,1 3 0,2 1 0,0 1 0,-1 0 0,0-2 0,-2-1 0,1 0 0,-1-1 0,0 0 0,0 0 0,-1 2 0,3 1 0,-1 2 0,2 2 0,-1-1 0,-1-1 0,-1-2 0,0 1 0,1 0 0,0 0 0,-1 1 0,1-2 0,0 0 0,0 0 0,0-2 0,-1 0 0,-1-2 0,2 1 0,0 1 0,0 0 0,0 0 0,-1 0 0,-1-1 0,-1 0 0,0 4 0,2 3 0,2 3 0,-2-5 0,0-2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06:52.62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543 0 24575,'-9'16'0,"1"1"0,-2 1 0,-1 2 0,0-1 0,0-1 0,-1 1 0,0-2 0,3-2 0,2-3 0,2-4 0,2-1 0,-1-1 0,0 1 0,-1 0 0,-1 0 0,-1 3 0,-2 3 0,-1 2 0,0 0 0,1-1 0,1-3 0,2-1 0,1-2 0,1-1 0,0 0 0,0-2 0,2 0 0,-1-1 0,0 0 0,-2 2 0,-4 5 0,-2 4 0,0 1 0,2-2 0,2-4 0,1-2 0,2 0 0,-1-1 0,1-1 0,-1 1 0,0-1 0,0 1 0,1 0 0,0-1 0,0 0 0,1-1 0,0-1 0,0-2 0,-1 2 0,-2 1 0,-2 4 0,-4 3 0,-1 1 0,2-2 0,2-2 0,4-3 0,2-2 0,1-2 0,-2 0 0,-1 2 0,-3 1 0,-2 2 0,0 1 0,2 0 0,1 0 0,3-3 0,2-1 0,0-1 0,-1-1 0,0 2 0,-2 1 0,-2 3 0,1-1 0,0 0 0,1-1 0,2-3 0,2 0 0,-1 0 0,1 1 0,-2 1 0,0 3 0,-1 2 0,0-1 0,0-1 0,2-2 0,1-2 0,0 1 0,-2 2 0,-1 3 0,-1 0 0,-1 2 0,2-3 0,1-4 0,1-2 0,2-3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06:57.77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11 24575,'7'0'0,"0"0"0,-1 0 0,1 0 0,-2 0 0,-1 0 0,2 0 0,1-2 0,4 0 0,2-1 0,1 1 0,-1 1 0,-2 1 0,0 0 0,-2 0 0,1 0 0,-1 0 0,1 0 0,-1 0 0,0 0 0,0 0 0,-1 0 0,1 0 0,2 0 0,2 1 0,-1 1 0,-1 0 0,-2 1 0,-4-1 0,-1 0 0,-2-1 0,1 2 0,1 1 0,1 6 0,2 3 0,1 4 0,1 1 0,-2-1 0,-3-5 0,-2-2 0,-4-3 0,-1 0 0,-3-1 0,0-2 0,0 0 0,2-2 0,1 0 0,0-2 0,-2 0 0,-3 0 0,-2 0 0,-2 0 0,1 0 0,3 0 0,2 0 0,4 0 0,0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07:07.79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107 1 24575,'4'8'0,"1"1"0,-2-2 0,-1-1 0,-1-1 0,0 0 0,-1 2 0,0 0 0,0 1 0,-1-2 0,-1-1 0,0 0 0,-2-2 0,0 0 0,0-2 0,0 0 0,0 0 0,-1 2 0,-1-1 0,0 1 0,2-1 0,1 0 0,-1 0 0,-1 0 0,-1 0 0,0 1 0,1 0 0,0 0 0,1-2 0,0 0 0,-1-1 0,1 0 0,0 0 0,-1 0 0,1 0 0,-1 0 0,1 0 0,2 0 0,1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07:16.37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33 0 24575,'8'2'0,"9"6"0,5 6 0,0 1 0,-3-1 0,-10-5 0,-3-3 0,0-1 0,0 1 0,2 4 0,3 3 0,1 4 0,0-1 0,-3-3 0,-1-2 0,-4-3 0,0-3 0,-2 1 0,-1 1 0,1 3 0,0 3 0,-1 0 0,0-1 0,0-4 0,-1-1 0,1-1 0,0 2 0,0 3 0,-1 2 0,0 2 0,0-1 0,0 0 0,0-2 0,0 1 0,-1-1 0,-2-2 0,1-2 0,-1-2 0,1-2 0,-2 0 0,-1 3 0,-5 7 0,-2 2 0,-1 1 0,-2-1 0,2-6 0,-2 0 0,-1-1 0,2-1 0,1-2 0,5-2 0,2-1 0,2-2 0,-1 1 0,-2 0 0,-3 0 0,0 2 0,0-1 0,2 1 0,3-2 0,1 0 0,-1-2 0,3 0 0,-1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07:22.67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24575,'0'0'0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07:37.37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0 120 24575,'4'-6'0,"1"-1"0,1 2 0,-1 0 0,-2 2 0,1-1 0,0 0 0,2-2 0,2 0 0,-1 1 0,1 1 0,0 0 0,0 0 0,1 0 0,0 0 0,-2 1 0,1 0 0,-2 0 0,1 0 0,0 0 0,0-1 0,1 1 0,-1 0 0,1 0 0,-1 1 0,-1 1 0,1-1 0,1 0 0,0 0 0,-1 0 0,1 0 0,-2 1 0,1 0 0,0-1 0,-1 1 0,1 0 0,1 0 0,0 1 0,1 0 0,0 0 0,0 0 0,-1 0 0,-1 0 0,0 0 0,0 0 0,-1 0 0,1 0 0,0 0 0,-1 0 0,2 0 0,0 0 0,0 0 0,1 0 0,-1 0 0,-1 0 0,-1 0 0,-2 0 0,1 0 0,0 0 0,2 0 0,-1 1 0,1 0 0,-1 0 0,-2-1 0,0 2 0,0 1 0,1 2 0,2 1 0,-1 0 0,0-1 0,-1-2 0,-3-2 0,-1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07:40.54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 24575,'0'0'0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07:42.48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40 42 24575,'-5'0'0,"-1"-1"0,3-1 0,0 0 0,-2-1 0,1 0 0,0 0 0,0-1 0,2 1 0,1-1 0,0 2 0,1-1 0,0 0 0,0 0 0,0 1 0,0 0 0,-1 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1:56:38.272"/>
    </inkml:context>
    <inkml:brush xml:id="br0">
      <inkml:brushProperty name="width" value="0.05" units="cm"/>
      <inkml:brushProperty name="height" value="0.05" units="cm"/>
      <inkml:brushProperty name="color" value="#156082"/>
    </inkml:brush>
  </inkml:definitions>
  <inkml:trace contextRef="#ctx0" brushRef="#br0">0 26 24575,'6'0'0,"0"0"0,-1 0 0,0 0 0,1 0 0,-1-1 0,0 0 0,-1 0 0,0 1 0,0-1 0,2 1 0,1-1 0,1 0 0,1-1 0,-1 0 0,1 0 0,-2 1 0,-2 1 0,0 0 0,0 0 0,2 0 0,1-1 0,1 0 0,-1 0 0,0-1 0,0 1 0,-1 0 0,-2 0 0,-1 1 0,0 0 0,0 0 0,0 0 0,1 0 0,1-1 0,2 0 0,0-1 0,0 2 0,0 0 0,-3 0 0,-2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1:51.85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174 1 24575,'0'8'0,"0"0"0,-1-1 0,-1 0 0,-1 1 0,1-1 0,-1 0 0,1 0 0,-1 0 0,-1 0 0,0 1 0,1-1 0,1 0 0,-1 0 0,0 1 0,0 2 0,-2 1 0,1 1 0,0-2 0,1-2 0,0-1 0,1-1 0,-1 0 0,-1 2 0,0 1 0,-1 0 0,2 1 0,0-4 0,1 0 0,-1-1 0,-1 3 0,-2 2 0,0 2 0,-1-1 0,3-2 0,1-3 0,1-2 0,1 0 0,0-1 0,-1 1 0,0 1 0,-1 2 0,0 0 0,0-1 0,1-1 0,0 0 0,0-1 0,1 2 0,-2 0 0,1 0 0,-1 0 0,1 1 0,-1-1 0,0 0 0,1 0 0,0-1 0,0-2 0,1-1 0,0 1 0,0-1 0,1 2 0,0-1 0,0 1 0,-1-1 0,0 0 0,0 0 0,1-1 0,-1 1 0,-1 0 0,1-1 0,-1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1:58.29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24575,'9'13'0,"7"7"0,6 6 0,0 2 0,-1-2 0,-6-3 0,-1-2 0,-3-2 0,-2-1 0,-1-1 0,1 0 0,2 4 0,0 3 0,1-2 0,-2-2 0,-2-6 0,-3-4 0,-2-3 0,-1-1 0,1 0 0,0 2 0,3 4 0,0 4 0,2 3 0,1 1 0,-1-1 0,0 0 0,-1-3 0,-1-1 0,-2-3 0,0-2 0,1 2 0,1 2 0,2 5 0,2 3 0,1-1 0,-1-3 0,-2-5 0,-2-4 0,-1 0 0,1 2 0,1 3 0,0 2 0,-1-1 0,-1-2 0,-2-3 0,-1-2 0,-1-2 0,-1 1 0,1 0 0,0 1 0,0 0 0,-1 1 0,0-2 0,0-1 0,0 0 0,0-1 0,0-1 0,0 0 0,0 0 0,0 0 0,0 0 0,0 0 0,0 2 0,0 0 0,0 1 0,0 1 0,0-1 0,0-1 0,0-1 0,0-1 0,0 1 0,0-1 0,0-1 0,0 0 0,0 0 0,0 0 0,0 1 0,0-2 0,0-1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05.22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0 24575,'0'0'0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10.93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1 24575,'0'0'0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25.19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1 24575,'0'0'0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31.66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0 24575,'0'0'0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38.63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24575,'0'0'0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57.26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0 24575,'0'0'0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9:11.76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24575,'0'0'0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9:17.78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0 401 24575,'0'-14'0,"0"2"0,1-5 0,2 0 0,0 4 0,-1-1 0,1 7 0,-2 0 0,1-1 0,1-2 0,1-1 0,-1 2 0,0 2 0,-1 1 0,0-1 0,0-3 0,1-4 0,1 0 0,0 1 0,0 2 0,-1 5 0,0 2 0,-2 0 0,0-1 0,0 0 0,-1 0 0,1 1 0,0 0 0,0 0 0,0-1 0,1-2 0,-1 0 0,1 1 0,-1-1 0,0 2 0,0-1 0,1 1 0,-1 0 0,-1-1 0,0 0 0,1 1 0,0 1 0,0 0 0,1 0 0,0-2 0,0 1 0,1 0 0,0 1 0,0-1 0,0 0 0,0 1 0,0-2 0,0 2 0,-1 0 0,0 0 0,-1 2 0,0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01:07.673"/>
    </inkml:context>
    <inkml:brush xml:id="br0">
      <inkml:brushProperty name="width" value="0.05" units="cm"/>
      <inkml:brushProperty name="height" value="0.05" units="cm"/>
      <inkml:brushProperty name="color" value="#FFC000"/>
    </inkml:brush>
  </inkml:definitions>
  <inkml:trace contextRef="#ctx0" brushRef="#br0">0 0 24575,'12'0'0,"3"0"0,5 0 0,4 0 0,2 2 0,4 3 0,8 4 0,3 5 0,2 2 0,4 3 0,-3 5 0,5 6 0,2 4 0,-5 2 0,-2-3 0,-6-2 0,-2 0 0,1 0 0,3 2 0,4 3 0,-1-2 0,-2-3 0,-6-4 0,-3-5 0,-3-2 0,-1 0 0,-3-1 0,-3 0 0,-4-4 0,-5-2 0,-3-2 0,-3-2 0,0 2 0,0 1 0,-1 2 0,0 1 0,2 1 0,-1 1 0,1 0 0,0-1 0,0-2 0,1-1 0,-1-3 0,1 0 0,-2-2 0,-1 0 0,0-2 0,0 0 0,0-2 0,1 0 0,0-1 0,0-1 0,1 1 0,0 0 0,0 0 0,1 0 0,-1 0 0,-2 0 0,-1 0 0,-1 1 0,0 0 0,-1 0 0,1-2 0,0 2 0,0-2 0,0 1 0,-1 0 0,1-2 0,-1 2 0,1-1 0,1 0 0,1 1 0,0 0 0,1 0 0,-2-1 0,2 1 0,-1-1 0,1 1 0,0 1 0,-1 0 0,0-1 0,-1 1 0,-1 0 0,1 1 0,-1-2 0,0 1 0,-1-1 0,-1 0 0,0-1 0,0 0 0,0 1 0,0-2 0,0 2 0,0 0 0,-1 0 0,1 0 0,-2-1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9:25.41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24575,'14'0'0,"-2"1"0,0 2 0,-2 1 0,-2 2 0,3 2 0,5 4 0,1 2 0,0 0 0,-3-2 0,-6-4 0,0 2 0,2 4 0,4 4 0,1 1 0,-1-3 0,-5-4 0,-4-5 0,-1-4 0,0 1 0,2 1 0,2 3 0,3 2 0,0 1 0,0-1 0,0-1 0,-2-1 0,-1-2 0,-3-1 0,-1-1 0,-1 0 0,1 0 0,2 2 0,2 3 0,2 3 0,0 2 0,-2-2 0,-1-2 0,-2-1 0,2 1 0,1 1 0,2 2 0,-1 0 0,-3-1 0,-1-4 0,-1 0 0,3 1 0,2 4 0,2 5 0,1 0 0,-1 1 0,-2-5 0,-2-4 0,-2-3 0,-1-2 0,1 2 0,1 2 0,4 5 0,1 2 0,0 0 0,-1-4 0,-2-1 0,-1-3 0,-1-1 0,1 0 0,-2 0 0,1 1 0,-1 0 0,1 1 0,0-1 0,1 0 0,-1 2 0,-1-1 0,-1 1 0,0-1 0,2 0 0,-1 0 0,2 1 0,0-1 0,-1 1 0,0-1 0,-1-1 0,1 2 0,2 6 0,4 6 0,1 3 0,0-3 0,-2-5 0,-4-5 0,-3-4 0,-1-1 0,0-1 0,0 3 0,1 1 0,-1 1 0,0-3 0,-1 0 0,1-3 0,-1-1 0,1 1 0,1 1 0,0 1 0,1 1 0,0 2 0,1 1 0,-1 1 0,1 1 0,-2-2 0,0-2 0,1-1 0,0 0 0,2 2 0,0 0 0,-3-2 0,0-2 0,0-1 0,-1 2 0,0 2 0,1 0 0,0 0 0,0-2 0,0 0 0,0 0 0,0 2 0,1 1 0,1-1 0,-1-1 0,0-1 0,0 0 0,3 1 0,-1 2 0,-1 0 0,-1-3 0,-2-1 0,0-2 0,0 0 0,-1 2 0,1 0 0,0 2 0,-2 2 0,1-2 0,-1 0 0,1-1 0,1 0 0,0 1 0,1-2 0,0 2 0,2-1 0,1 1 0,0 0 0,-1 0 0,0 0 0,-1 2 0,1-2 0,-1 0 0,1 0 0,-1 0 0,1-1 0,-1 1 0,0 0 0,0 1 0,-1 1 0,-2-1 0,1-1 0,-2-1 0,1-1 0,0 3 0,-1 1 0,2-1 0,0-1 0,0-2 0,0-1 0,-1 1 0,2 1 0,0 2 0,1 1 0,-1 0 0,0-3 0,-2-1 0,1-3 0,0 0 0,-1-1 0,0 0 0,0 1 0,0 1 0,-1 2 0,2 3 0,0 1 0,-1 1 0,0 0 0,-1-1 0,1-1 0,-1 0 0,1-1 0,-1 0 0,2-3 0,-1-2 0,-1 0 0,2 1 0,-2 0 0,2 1 0,-1 1 0,1-1 0,-1 0 0,-1 0 0,2-1 0,-2-1 0,1 2 0,0-2 0,-1 0 0,0-2 0,-1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9:34.717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462 314 24575,'1'-12'0,"3"-2"0,4-1 0,0 0 0,0 6 0,-4 1 0,2-1 0,0-1 0,1 0 0,0 0 0,-3 5 0,1-1 0,-1 1 0,0 0 0,2 1 0,-2 0 0,0 0 0,2 0 0,0-1 0,3-1 0,2-1 0,0 0 0,-2 0 0,1 1 0,-1-2 0,3 0 0,4-4 0,1 2 0,1 1 0,0 0 0,0 1 0,0 0 0,0 1 0,0 1 0,-2 0 0,-2 1 0,0-1 0,1 2 0,1 0 0,0 1 0,0 0 0,-2 1 0,0 0 0,1 0 0,2 0 0,2 0 0,1 1 0,0 1 0,1 0 0,1 0 0,1 0 0,0 0 0,-2 0 0,-3 0 0,-3 0 0,-4 0 0,-1 0 0,-1 0 0,1 0 0,1 0 0,2 0 0,-1 0 0,-1 1 0,-2 1 0,-3 1 0,1 1 0,0 3 0,1 1 0,0 1 0,-1 2 0,-1 0 0,-2 0 0,-2 0 0,0 3 0,-2 3 0,0 5 0,0 4 0,0-1 0,0-3 0,0-8 0,0-3 0,0-1 0,0 3 0,0 4 0,-2 0 0,0 0 0,-1-6 0,-1-2 0,1-2 0,-3 0 0,0 3 0,0 0 0,1 0 0,1-2 0,2-2 0,-1-1 0,1 0 0,-2 1 0,-1 3 0,1 2 0,0 0 0,1-1 0,0 1 0,0 0 0,0 0 0,-1 0 0,0 0 0,-1 2 0,0 0 0,0 3 0,-1 2 0,-1 2 0,-2 2 0,0-1 0,1-3 0,1-3 0,1-2 0,0-1 0,0 2 0,0 2 0,1 0 0,-1-2 0,1-3 0,0-3 0,0-1 0,-1 3 0,-1 3 0,-2 2 0,0 2 0,-1 0 0,0 1 0,-1-1 0,1-1 0,0 0 0,0 1 0,-2-1 0,2-2 0,1-2 0,3 0 0,0-3 0,-1 1 0,-1 1 0,-3 3 0,0 4 0,1 0 0,0-1 0,2-3 0,0-1 0,1-1 0,0-1 0,0 2 0,-2 2 0,-1 2 0,-2 3 0,-3 2 0,0 0 0,0-3 0,2-2 0,3-5 0,2-2 0,2-2 0,-3-2 0,-1 2 0,-3 0 0,-2 1 0,3 0 0,0-2 0,3-2 0,1 0 0,1 0 0,-1 0 0,-1 1 0,-1 0 0,-1 0 0,-1 2 0,-2 0 0,-1 2 0,0 1 0,0 0 0,2 0 0,1-1 0,2-1 0,1-2 0,2-1 0,0 1 0,0-1 0,0 2 0,-1 0 0,1 0 0,-1 1 0,-1 1 0,1 1 0,-1 0 0,1 0 0,1 0 0,-1 0 0,-1 0 0,-3 0 0,-1 1 0,-1-1 0,3 0 0,1 0 0,2-2 0,1-2 0,0-1 0,2-3 0,0 0 0,0 2 0,0-1 0,-1 0 0,-1 1 0,1-1 0,0-1 0,-1 1 0,0 0 0,-1 1 0,0 0 0,0 1 0,-1-1 0,1 0 0,-2-1 0,1 0 0,1 0 0,0-1 0,1 0 0,1-1 0,-2 0 0,0 0 0,0 1 0,0 0 0,0-1 0,1 0 0,0 1 0,2-2 0,0 2 0,0-2 0,1 2 0,0-1 0,0 0 0,2 0 0,-2 0 0,-1 1 0,0 1 0,-1 0 0,1 0 0,-1 0 0,0 0 0,1 0 0,1-1 0,1 0 0,2 1 0,-2-1 0,2 0 0,-1-1 0,-2 1 0,0 0 0,0-1 0,1 0 0,-1-1 0,0 1 0,0-1 0,1 0 0,1 1 0,1-1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9:45.63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857 0 24575,'1'32'0,"0"0"0,2 0 0,0-8 0,0-7 0,-2-7 0,0-4 0,1-1 0,0-1 0,0 0 0,0 2 0,2 4 0,2 7 0,2 7 0,1 4 0,-1-2 0,-1-4 0,-3-6 0,-1-3 0,0 1 0,0 4 0,1 3 0,-1 2 0,-1-4 0,0-5 0,-1-3 0,0-1 0,2 4 0,0 8 0,-1 9 0,-1 7 0,-1 4 0,0-3 0,0-3 0,0-2 0,-1-2 0,-2-2 0,-1-4 0,0-7 0,1-5 0,1-3 0,1 0 0,0 0 0,-1 1 0,1 1 0,0 0 0,1-1 0,0-1 0,0 0 0,0 0 0,0 0 0,0 0 0,0 0 0,0 1 0,0 1 0,0 1 0,0 0 0,0 1 0,0 0 0,-2 2 0,1-1 0,-1 0 0,-1-2 0,0 1 0,-1-1 0,-1-1 0,-1 0 0,2 1 0,2 3 0,1 3 0,1 2 0,0 0 0,0-3 0,1-2 0,0-3 0,1-2 0,-1-1 0,-1-1 0,0-1 0,0-1 0,0 0 0,0 0 0,0 0 0,0 2 0,-1 2 0,-1 5 0,-1 3 0,-1 2 0,-1-1 0,-1-3 0,1-2 0,1-3 0,0-2 0,0 1 0,-1 1 0,-1 0 0,1-1 0,0-1 0,0 0 0,1 0 0,1-1 0,1-1 0,-1-1 0,-1 0 0,-1 2 0,0 3 0,-1 2 0,-1 1 0,-1 2 0,0 1 0,-2 2 0,-2 5 0,-2 2 0,-1 1 0,2-2 0,2-4 0,1-4 0,-1-1 0,1 0 0,-4 7 0,4-9 0,-1 5 0,4-9 0,1-2 0,0-1 0,1-1 0,0-1 0,-3 2 0,-1 0 0,-1 2 0,-1 0 0,-1 0 0,-1 0 0,-1 1 0,-2 1 0,1 0 0,1 0 0,3-3 0,2-2 0,3-3 0,0 0 0,1-1 0,-1 1 0,-1 1 0,0 1 0,0 1 0,0 0 0,1 0 0,0 0 0,0 0 0,0 1 0,0 0 0,1-1 0,-1-1 0,2 0 0,-3 2 0,0-2 0,0 0 0,1-1 0,1-1 0,-1 2 0,-1-1 0,1 1 0,0-2 0,1-1 0,1 1 0,0-2 0,0 0 0,0 1 0,-1 0 0,-2 1 0,-1 0 0,-1 1 0,0 0 0,1 1 0,1-1 0,2-1 0,0-3 0,1 1 0,0 0 0,-1 0 0,0 1 0,-1-2 0,-1 1 0,1 1 0,-1-1 0,0 1 0,-2-1 0,1 1 0,2-2 0,1-1 0,0 0 0,0 0 0,-1 1 0,1 0 0,-2 0 0,0 1 0,1-1 0,0 0 0,2 0 0,-2-1 0,0 1 0,0 0 0,-1 0 0,0 0 0,1 0 0,1 1 0,0 0 0,0 0 0,0 1 0,0-2 0,0 0 0,1 0 0,1-1 0,-1 0 0,0 0 0,0 1 0,0-1 0,0 1 0,0-1 0,1 0 0,0 0 0,2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9:49.38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0 394 24575,'10'0'0,"-1"-1"0,1 0 0,-2 0 0,0-2 0,0 1 0,0-1 0,-1-1 0,0 1 0,-3-1 0,0 1 0,-1 0 0,0-1 0,2-1 0,-2 1 0,1-1 0,0 1 0,0-1 0,0 0 0,0-1 0,-1 0 0,-1 1 0,0 0 0,0 0 0,-1 0 0,2-2 0,-1 0 0,1-1 0,1-1 0,-1-1 0,0-1 0,1 0 0,-1 1 0,-1 2 0,0 1 0,-1 2 0,0 0 0,1-1 0,-2-1 0,0-2 0,0 0 0,0 0 0,0 1 0,0 0 0,0-1 0,0 0 0,0-1 0,0 1 0,0 0 0,0 1 0,0 1 0,0 0 0,0 2 0,0-2 0,0 1 0,0 1 0,0 0 0,0 0 0,0 0 0,0 0 0,-1-1 0,0 1 0,-2 0 0,0 0 0,0 1 0,-1-1 0,2 1 0,0 2 0,1 1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23:49.31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974 233 24575,'-10'-1'0,"-3"-3"0,-6-4 0,-7-4 0,-16-11 0,-13-4 0,1-3 0,5 4 0,16 10 0,10 6 0,0 3 0,2 1 0,0 2 0,-1 0 0,-1 0 0,-5-1 0,-3-2 0,-2-1 0,1 0 0,6 1 0,8 4 0,4 0 0,1 1 0,-1 0 0,-3 0 0,1 0 0,-1 1 0,-1 1 0,-3 0 0,-2 0 0,-2 0 0,-1 0 0,1 0 0,3 0 0,4 0 0,5 0 0,0 0 0,-1 0 0,-1 0 0,2 0 0,2 0 0,4 0 0,2 2 0,1 1 0,3 2 0,-1 1 0,1 1 0,-1 0 0,1 1 0,0-1 0,1 0 0,0 0 0,0 0 0,0 1 0,0-1 0,0 0 0,0 0 0,0 0 0,0 1 0,0 1 0,0 2 0,0 3 0,0 6 0,0 8 0,0 5 0,0 0 0,1-6 0,1-7 0,-1-5 0,0-6 0,1-2 0,-1-3 0,0 0 0,0 1 0,0 2 0,2 4 0,1 6 0,2 4 0,1 3 0,1-1 0,-1-4 0,-1-4 0,-1-4 0,2 0 0,3 2 0,1 3 0,1 1 0,-1-1 0,0-3 0,-1-4 0,0-2 0,0 0 0,4 1 0,5 4 0,7 0 0,3 1 0,3 2 0,-1 1 0,-2-1 0,-4 0 0,-5-2 0,-4-3 0,-5-2 0,-1-2 0,-1 1 0,3 2 0,4 2 0,4 0 0,1 1 0,0 0 0,-4-1 0,-4-2 0,-1-1 0,-3-3 0,0-1 0,-2 0 0,2 0 0,1 0 0,1 2 0,1 0 0,5 3 0,6 1 0,4 2 0,1-1 0,-5-1 0,-6-3 0,-4-3 0,-6-1 0,0-1 0,-2 0 0,1-1 0,2 0 0,0 0 0,4 1 0,5 0 0,6 2 0,1-1 0,-2 1 0,-5-1 0,-6-2 0,-3 0 0,-1 0 0,-2-1 0,0 0 0,-1 0 0,1 0 0,2 0 0,0 0 0,1 0 0,-1 0 0,0 0 0,-2 0 0,1 0 0,-3 0 0,0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23:53.38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24575,'29'0'0,"3"0"0,5 0 0,5 0 0,2 0 0,6 3 0,5 4 0,1 4 0,-4 4 0,-5 3 0,-6 2 0,-5 0 0,-5 0 0,-5-4 0,-6-4 0,-3-2 0,-3-2 0,-1-1 0,0 2 0,-2-1 0,-1 2 0,1 2 0,1 1 0,-1 3 0,0 0 0,1 0 0,1 0 0,0-1 0,1 3 0,2-1 0,1 2 0,0 1 0,-3 0 0,-1-3 0,-1-1 0,-2-1 0,-1 1 0,-1 3 0,-1 2 0,0-2 0,-1-4 0,0-3 0,0 1 0,1 1 0,0 2 0,0 1 0,1 1 0,-1-2 0,-1-2 0,-2 0 0,0 0 0,1 1 0,1 1 0,-1-2 0,-1-1 0,-1-1 0,0-1 0,-2 1 0,0 1 0,0 0 0,-1-1 0,0-1 0,0-1 0,0-1 0,0 0 0,0-1 0,1-1 0,1 1 0,-1 0 0,1 1 0,-2 0 0,0 2 0,0 4 0,0 1 0,0 0 0,0-2 0,0-2 0,-2-1 0,-3-1 0,-5-2 0,-5-3 0,-8-3 0,-8-1 0,-7-1 0,-2 0 0,1-1 0,5-3 0,4-3 0,0-5 0,0-4 0,-1-1 0,4 0 0,6 2 0,3 2 0,4 2 0,1 0 0,0-1 0,2 3 0,1-1 0,1 2 0,-1 0 0,0 0 0,-1 0 0,0 1 0,0 0 0,0 1 0,1 1 0,0 1 0,1 1 0,-1 2 0,-2 0 0,-3 0 0,-3-1 0,-1 0 0,-1 1 0,3 1 0,-1 0 0,2 0 0,1 0 0,1 0 0,1-1 0,0-1 0,1 1 0,1-1 0,1 2 0,0 0 0,1 0 0,1 0 0,0 0 0,0 0 0,0-1 0,-2 0 0,-1-2 0,1 0 0,0 0 0,2 0 0,3 1 0,2 1 0,2 1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33:03.08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24575,'0'0'0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3:07.15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0 24575,'0'0'0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3:23.95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 24575,'0'0'0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3:46.30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24575,'0'0'0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01:09.340"/>
    </inkml:context>
    <inkml:brush xml:id="br0">
      <inkml:brushProperty name="width" value="0.05" units="cm"/>
      <inkml:brushProperty name="height" value="0.05" units="cm"/>
      <inkml:brushProperty name="color" value="#FFC000"/>
    </inkml:brush>
  </inkml:definitions>
  <inkml:trace contextRef="#ctx0" brushRef="#br0">0 419 24575,'0'-11'0,"0"-5"0,0-1 0,0-3 0,0 2 0,0 1 0,0 0 0,0 1 0,3 0 0,1-1 0,4 0 0,1-1 0,0 0 0,1 0 0,0 2 0,1 1 0,0 1 0,-1 3 0,1 1 0,1 2 0,1 1 0,3 0 0,3-1 0,8-1 0,8-1 0,11-3 0,7 0 0,1-1 0,-5 3 0,-11 3 0,-12 3 0,-10 2 0,-5 2 0,-3 1 0,2 0 0,0 1 0,1 2 0,0 1 0,-2 4 0,-2 0 0,-3-3 0,-2-1 0,-1-2 0,0-1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4:28.0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24575,'0'0'0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5:31.2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24575,'0'0'0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6:07.4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24575,'0'0'0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23:56.76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0 24575,'0'0'0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41:27.95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0 24575,'0'0'0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41:31.78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 24575,'0'0'0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26:41.39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24575,'0'0'0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26:58.07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24575,'0'0'0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28:02.02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2784 24575,'25'0'0,"12"0"0,14 0 0,5 0 0,16 0 0,17-6 0,10-5 0,-48 3 0,-1 0 0,32-9 0,-21 5 0,-6 0 0,0 2 0,2-2 0,1 0 0,-3 1 0,-5 2 0,-1 1 0,0 0 0,1-1 0,0-1 0,-6 0 0,-4 1 0,-4 0 0,0 0 0,5-2 0,2-2 0,2-1 0,0-1 0,1 0 0,1-1 0,2-1 0,-1-2 0,-1-1 0,-2 0 0,0 0 0,0-1 0,0 1 0,3 0 0,3 1 0,8-1 0,6-2 0,6-2 0,-2 1 0,-4 1 0,-4 1 0,-6 3 0,-2-1 0,-2 2 0,-4 1 0,-4 2 0,-2 1 0,-1 1 0,-1 0 0,4-1 0,3-1 0,0 0 0,-2 0 0,-6 3 0,-4 2 0,-1 0 0,2 1 0,5-1 0,2 0 0,-1 0 0,-2 0 0,-2 0 0,1-2 0,0-2 0,3-1 0,-2-1 0,-3 0 0,-2 1 0,-4 2 0,-2 0 0,-2 2 0,-5 2 0,-2 0 0,0 1 0,0-2 0,4-1 0,0 0 0,2-2 0,2 0 0,2-1 0,4-3 0,2 0 0,1-1 0,1 0 0,0 0 0,-1 1 0,1-2 0,-1 1 0,0 1 0,-2 0 0,0 2 0,-2 1 0,-3 3 0,0 0 0,-1 2 0,-1 0 0,1-1 0,-2 1 0,0 1 0,-2-2 0,-4 0 0,-2 0 0,-5-3 0,-5 3 0,4-1 0,13-5 0,15-9 0,18-13 0,17-14 0,1 0 0,-6 5 0,-13 8 0,-18 14 0,-5 2 0,-1 2 0,0-2 0,3-3 0,-1 0 0,-1-1 0,1-5 0,1-5 0,6-12 0,4-10 0,4-5 0,0 0 0,-3 9 0,-4 11 0,0 7 0,0 4 0,1 3 0,3 1 0,1 1 0,1 3 0,2 0 0,2 2 0,4 0 0,4-1 0,4-2 0,2 2 0,0 0 0,-1 2 0,-4 4 0,-6 3 0,-1 4 0,-3 2 0,-1 2 0,0 2 0,-6 0 0,-7 1 0,-7-1 0,-8 1 0,-9 1 0,-10 2 0,-4 0 0,0 0 0,7-1 0,10-4 0,15-6 0,7-2 0,1-1 0,-3 2 0,-10 2 0,1 0 0,-1 0 0,1 0 0,-3 0 0,-4 2 0,-5 3 0,-4 1 0,0 0 0,5-1 0,8-2 0,5 0 0,-2 0 0,-6 2 0,-2 3 0,4 1 0,12 1 0,10 0 0,3 0 0,-9 0 0,-10 0 0,-8 0 0,-3 2 0,4 4 0,5 3 0,2 4 0,-2 2 0,-3 1 0,-6-1 0,-5-2 0,-4-4 0,-4-2 0,0-1 0,3 1 0,4 3 0,6 2 0,3 1 0,-2-1 0,-2-2 0,-6-4 0,-1-1 0,0-1 0,0-1 0,-1 0 0,1 0 0,0-1 0,0 2 0,1 0 0,1 1 0,-1 0 0,0 0 0,-2 0 0,-3-1 0,-2-2 0,-1 0 0,1 0 0,1 0 0,0 0 0,1 2 0,2 0 0,-1 4 0,2 2 0,0 1 0,-2-3 0,0-1 0,-2-3 0,0 0 0,0-1 0,0-2 0,1 1 0,0-2 0,1 0 0,1 0 0,0 1 0,-2 1 0,-1-1 0,0 1 0,-1-1 0,2 0 0,0 2 0,1 1 0,1 2 0,0 2 0,0 3 0,-1-1 0,-1-2 0,-1-4 0,2-2 0,1-1 0,1-1 0,0 0 0,-4 1 0,0 0 0,1 2 0,0 2 0,1 0 0,1 1 0,-1-2 0,-1-1 0,1-1 0,-1 0 0,0-1 0,-1 2 0,0 0 0,0 2 0,1 6 0,0 3 0,-1 2 0,0 0 0,-3-3 0,0-5 0,-3-4 0,1-2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31:58.34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0 24575,'0'0'0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08:50.527"/>
    </inkml:context>
    <inkml:brush xml:id="br0">
      <inkml:brushProperty name="width" value="0.05" units="cm"/>
      <inkml:brushProperty name="height" value="0.05" units="cm"/>
      <inkml:brushProperty name="color" value="#A02B93"/>
    </inkml:brush>
  </inkml:definitions>
  <inkml:trace contextRef="#ctx0" brushRef="#br0">0 28 24575,'12'0'0,"11"0"0,20 0 0,10 0 0,4-3 0,-8-1 0,-7 0 0,-4 1 0,-5 3 0,-2 0 0,-5 0 0,-2 0 0,-2 0 0,1 0 0,2 0 0,2 0 0,-1 0 0,1-3 0,0-1 0,-1 0 0,1 1 0,0 3 0,3 0 0,8 0 0,6 0 0,6 0 0,1 0 0,-7 0 0,-6 0 0,0 0 0,2 0 0,9 0 0,3 3 0,-5 5 0,-6 4 0,-8 3 0,-5 0 0,-3-2 0,-3 0 0,-2-3 0,-3 1 0,2 2 0,2 5 0,3 6 0,6 5 0,1 2 0,0 0 0,-1-1 0,-6-3 0,-6-6 0,-3-5 0,-5-4 0,-2-6 0,1-2 0,1 2 0,4-2 0,2 0 0,-1 2 0,-4-1 0,-1 2 0,0 2 0,-1-1 0,0-1 0,-2 2 0,-4-6 0,0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32:03.34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0 24575,'0'0'0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32:06.69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 24575,'0'0'0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32:11.60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1 257 24575,'9'0'0,"2"0"0,5 0 0,1 0 0,0-2 0,1-1 0,-2-2 0,-2-2 0,0 1 0,-2 0 0,1-1 0,1-1 0,0-1 0,1 0 0,-1-1 0,-2 3 0,0-2 0,1 0 0,-2 1 0,-2 0 0,-1 2 0,-2 0 0,1-1 0,3-2 0,1-2 0,2-3 0,-1 2 0,-2 2 0,-1 3 0,-3 2 0,-2 0 0,1-1 0,2-3 0,3 0 0,0-1 0,0 2 0,-3 3 0,0 2 0,0 2 0,1 1 0,-4 0 0,-1 0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32:14.55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0 24575,'8'0'0,"3"0"0,8 3 0,5 4 0,0 3 0,-2 2 0,-5-4 0,-4-3 0,4-2 0,5 0 0,7 2 0,2 1 0,-5-1 0,-5-2 0,-7-1 0,-4 0 0,-1-1 0,0 2 0,2 1 0,1-1 0,1 2 0,-1-2 0,-3-3 0,-3-1 0,-4-3 0,-2 0 0,0 0 0,0-2 0,0 4 0,0-2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42:22.8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24575,'0'0'0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42:25.1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24575,'12'0'0,"-1"0"0,-1 0 0,-3 0 0,-2 0 0,1 0 0,-1 0 0,2 0 0,-1 0 0,0 0 0,0 0 0,-1 0 0,1 0 0,0 0 0,0 0 0,-1 1 0,0 0 0,0 1 0,1-1 0,0-1 0,-1 0 0,1 0 0,-2 1 0,0 1 0,-1-1 0,1 2 0,0-2 0,1 1 0,-1 0 0,2-2 0,-2 1 0,-1-1 0,-2 1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44:34.156"/>
    </inkml:context>
    <inkml:brush xml:id="br0">
      <inkml:brushProperty name="width" value="0.05" units="cm"/>
      <inkml:brushProperty name="height" value="0.05" units="cm"/>
      <inkml:brushProperty name="color" value="#E97132"/>
    </inkml:brush>
  </inkml:definitions>
  <inkml:trace contextRef="#ctx0" brushRef="#br0">1 1 24575,'12'8'0,"-1"1"0,3 4 0,-1-1 0,0 1 0,1-1 0,-2 0 0,-1 0 0,0 1 0,0 1 0,1 2 0,2 2 0,-1 1 0,0-1 0,-1-2 0,-2-3 0,-2-2 0,0-3 0,-2-1 0,0-1 0,0-2 0,-1 1 0,2 0 0,3 2 0,0 1 0,1 0 0,-3-1 0,0-2 0,-2-1 0,-1-1 0,-1-2 0,1 1 0,0-1 0,0 0 0,-1-1 0,1 0 0,-1 0 0,0 0 0,-1 0 0,-2 0 0,0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1:53.89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24575,'0'0'0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2:16.90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24575,'0'0'0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2:33.62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24575,'0'0'0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08:52.060"/>
    </inkml:context>
    <inkml:brush xml:id="br0">
      <inkml:brushProperty name="width" value="0.05" units="cm"/>
      <inkml:brushProperty name="height" value="0.05" units="cm"/>
      <inkml:brushProperty name="color" value="#A02B93"/>
    </inkml:brush>
  </inkml:definitions>
  <inkml:trace contextRef="#ctx0" brushRef="#br0">0 3825 24575,'0'-117'0,"0"-50"0,0-54 0,0-16 0,0 27 0,0 26 0,6 13 0,18 11 0,12 2 0,18 11 0,2 13 0,-9 21 0,-4 21 0,-9 13 0,2 9 0,6-1 0,3-8 0,8-2 0,16-1 0,17 2 0,27 4 0,13-7 0,5-11 0,-3-1 0,-10 9 0,-6 13 0,2 9 0,12-2 0,14-6 0,13-5 0,1 6 0,-9 5 0,-45 9 0,-36 11 0,-47 2 0,-17 8 0,0 8 0,0 4 0,0 15 0,0 4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2:37.47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113 354 24575,'-9'-11'0,"-1"-1"0,-2-1 0,2 1 0,4 3 0,2 1 0,3 2 0,0-2 0,0-4 0,-1-8 0,-1-4 0,-2-2 0,2 6 0,0 7 0,0 5 0,2 2 0,-2-3 0,-2-4 0,-2-4 0,-1 0 0,1 4 0,2 3 0,2 3 0,2 2 0,1 0 0,1 1 0,1 0 0,-1 0 0,1 1 0,0-1 0,-1 0 0,1 0 0,-2-1 0,1 0 0,1-1 0,-1 2 0,0 1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2:44.99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455 1132 24575,'-17'-2'0,"-5"-5"0,-13-5 0,-4-5 0,2-1 0,-1-3 0,7 0 0,4 2 0,8 4 0,8 4 0,7 2 0,2 0 0,0-3 0,-2-2 0,-3-2 0,-2-3 0,-2 1 0,-1 1 0,0 0 0,1 0 0,2 1 0,2 1 0,2 2 0,2 3 0,2 1 0,1-1 0,0-5 0,-1-6 0,-2-2 0,0-1 0,0 6 0,2 6 0,0 3 0,1 3 0,-1-2 0,-1-8 0,-1-6 0,-1-5 0,2 1 0,0 6 0,0 3 0,0 4 0,1-3 0,0-6 0,-1-6 0,-2-3 0,1 3 0,1 7 0,1 7 0,0 3 0,-1 0 0,-2-7 0,0-2 0,1 2 0,0 5 0,2 4 0,1-3 0,0-2 0,-2-1 0,-1 0 0,-1 5 0,1-1 0,2 2 0,1 0 0,0-1 0,0 2 0,0-1 0,0 0 0,0-2 0,0 1 0,0 2 0,0 0 0,0 2 0,0 0 0,0-2 0,0 0 0,0-1 0,0-1 0,-2 3 0,2 1 0,-3 4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07:22.67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24575,'0'0'0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07:40.54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 24575,'0'0'0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07:42.48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40 42 24575,'-5'0'0,"-1"-1"0,3-1 0,0 0 0,-2-1 0,1 0 0,0 0 0,0-1 0,2 1 0,1-1 0,0 2 0,1-1 0,0 0 0,0 0 0,0 1 0,0 0 0,-1 1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05.22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0 24575,'0'0'0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10.93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1 24575,'0'0'0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25.19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1 24575,'0'0'0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31.66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0 24575,'0'0'0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38.63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24575,'0'0'0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09:15.478"/>
    </inkml:context>
    <inkml:brush xml:id="br0">
      <inkml:brushProperty name="width" value="0.05" units="cm"/>
      <inkml:brushProperty name="height" value="0.05" units="cm"/>
      <inkml:brushProperty name="color" value="#A02B93"/>
    </inkml:brush>
  </inkml:definitions>
  <inkml:trace contextRef="#ctx0" brushRef="#br0">2763 2 24575,'-55'0'0,"-32"0"0,-45 13 0,-25 17 0,-1 13 0,5 7 0,25-13 0,28-12 0,30-7 0,21 0 0,5 5 0,-3 4 0,-8 9 0,-9 6 0,-20 9 0,-35 23 0,-39 24 0,62-40 0,-4 3 0,-5 6 0,0 0 0,3-8 0,3-2 0,10-9 0,5-2 0,-46 27 0,44-29 0,36-13 0,25-8 0,8-9 0,10-2 0,0-6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57.26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0 24575,'0'0'0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9:11.76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24575,'0'0'0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9:49.38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0 394 24575,'10'0'0,"-1"-1"0,1 0 0,-2 0 0,0-2 0,0 1 0,0-1 0,-1-1 0,0 1 0,-3-1 0,0 1 0,-1 0 0,0-1 0,2-1 0,-2 1 0,1-1 0,0 1 0,0-1 0,0 0 0,0-1 0,-1 0 0,-1 1 0,0 0 0,0 0 0,-1 0 0,2-2 0,-1 0 0,1-1 0,1-1 0,-1-1 0,0-1 0,1 0 0,-1 1 0,-1 2 0,0 1 0,-1 2 0,0 0 0,1-1 0,-2-1 0,0-2 0,0 0 0,0 0 0,0 1 0,0 0 0,0-1 0,0 0 0,0-1 0,0 1 0,0 0 0,0 1 0,0 1 0,0 0 0,0 2 0,0-2 0,0 1 0,0 1 0,0 0 0,0 0 0,0 0 0,0 0 0,-1-1 0,0 1 0,-2 0 0,0 0 0,0 1 0,-1-1 0,2 1 0,0 2 0,1 1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35:03.16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998 1 24575,'0'9'0,"0"3"0,0 2 0,0 7 0,0 10 0,0 7 0,2 1 0,1-3 0,-1-10 0,0-4 0,-2-3 0,0-2 0,0 0 0,0 1 0,0-2 0,0-1 0,0-2 0,0 0 0,0 1 0,0 1 0,0 2 0,0 1 0,0-1 0,0 1 0,-2-3 0,-1 0 0,1-2 0,-2 0 0,2 2 0,-2 0 0,1 1 0,0-2 0,-1 1 0,-1 1 0,-1 1 0,0 0 0,-1 1 0,0-1 0,0 2 0,-4 4 0,0 2 0,-3 5 0,-2 3 0,1 1 0,1-3 0,3-6 0,4-6 0,0-4 0,-2 0 0,-2 0 0,-3 1 0,-1 4 0,1 0 0,0 0 0,-1 0 0,-1-3 0,-1 1 0,-1-3 0,1-1 0,-1-3 0,-1 0 0,-2 0 0,1 0 0,0 0 0,2-3 0,3-1 0,1-2 0,3-1 0,1-2 0,2 0 0,1 0 0,1-1 0,-1 1 0,-1 0 0,-4-2 0,-2 3 0,-3 0 0,0-1 0,-1 0 0,1-2 0,0 0 0,2 0 0,0 0 0,2 0 0,-1 0 0,0 0 0,1 0 0,1 0 0,1 0 0,2 0 0,-2 0 0,0 0 0,1-2 0,-1 0 0,4-2 0,-1 0 0,4 0 0,-1-1 0,-1 0 0,-3-3 0,-3-3 0,1-1 0,0-1 0,2 3 0,2 2 0,0 0 0,2 0 0,1 0 0,1 1 0,0 0 0,-1 0 0,-1 1 0,2-2 0,0 3 0,0-1 0,0 0 0,-2 0 0,-1-2 0,-2 2 0,0 0 0,2 1 0,0 1 0,2-1 0,0 1 0,-3 1 0,3 0 0,-1-2 0,1 0 0,3 0 0,-1 3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38:24.08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24575,'30'3'0,"5"6"0,10 6 0,5 2 0,-1 0 0,0-2 0,-1-2 0,-2-1 0,-2 0 0,-3 0 0,-4 0 0,-4 0 0,0-3 0,-2 3 0,-1 1 0,0 1 0,-6-2 0,-5-4 0,-5-3 0,-5-2 0,0 2 0,3 0 0,4 3 0,6 1 0,3 1 0,5 2 0,1 0 0,2 0 0,3-1 0,0 1 0,0 1 0,-1 1 0,-2 2 0,0-1 0,1 1 0,-1 1 0,3 0 0,0 0 0,-1-1 0,-4-1 0,-3-1 0,-2 0 0,-2-1 0,1-2 0,2 0 0,0 1 0,3 2 0,0 1 0,1 2 0,2 1 0,-5-1 0,0-6 0,13-1 0,17 3 0,20 7 0,11 10 0,-5 5 0,-9-2 0,-10-2 0,-9-3 0,-10-4 0,-2-4 0,-2-6 0,2-2 0,-1-4 0,-4 0 0,-3-3 0,-2 2 0,1 3 0,-1 0 0,1 3 0,-2-1 0,-4-2 0,-4-1 0,-5-3 0,-3-1 0,0 1 0,1-1 0,-2-1 0,-2 0 0,-4 0 0,-3-1 0,-2-1 0,5 3 0,8 4 0,7 7 0,-1 0 0,-4-3 0,-7-3 0,-4-3 0,5 3 0,3 4 0,6 3 0,0-2 0,-3-3 0,-6-5 0,-6-4 0,-4-1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43:01.14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2371 0 24575,'0'16'0,"0"3"0,0 2 0,0 3 0,0 2 0,0 2 0,0 0 0,0-1 0,0-3 0,0-4 0,0 3 0,0 2 0,0 2 0,0 0 0,0 1 0,0 0 0,-2 1 0,-2-1 0,-3-1 0,0-1 0,-1-2 0,3 1 0,-1 1 0,0 0 0,0 1 0,0 2 0,-2 0 0,-1 3 0,-1 2 0,-1-1 0,0-2 0,1-4 0,1-3 0,0-2 0,0 1 0,-1 2 0,0-3 0,1 1 0,1-2 0,0 2 0,-1 1 0,-2 5 0,-2 6 0,-11 23 0,2-12 0,-9 15 0,6-22 0,1 0 0,0-2 0,0-1 0,1-1 0,-1 1 0,-1 3 0,-3 5 0,-3 8 0,-4 5 0,-3 3 0,0-1 0,-1-3 0,2-5 0,-1-4 0,-2 0 0,-5-1 0,1 0 0,0-2 0,6-6 0,9-8 0,7-7 0,8-7 0,7-5 0,4 8 0,1 8 0,-1 13 0,-4 10 0,-7 14 0,-4 7 0,-2-1 0,0-6 0,1-15 0,-2-2 0,1-3 0,0-2 0,-1-2 0,0-3 0,-1-2 0,0-1 0,-1-1 0,1-3 0,0-2 0,1-3 0,1-2 0,0-2 0,1 0 0,-1 2 0,0 0 0,-1 1 0,1-1 0,0-1 0,0-3 0,1-2 0,-3-1 0,-1 0 0,-1 0 0,-2 0 0,-1-1 0,2-1 0,1-2 0,3-4 0,2-1 0,-2-2 0,0-1 0,-1 1 0,-2-2 0,-3 0 0,-1 0 0,0 0 0,0 0 0,1-1 0,-1 2 0,1-1 0,1 0 0,1 0 0,3-1 0,1 0 0,2 0 0,1 0 0,1-1 0,1-1 0,2 0 0,1 0 0,1 0 0,1 1 0,0 0 0,0 1 0,2-1 0,1-1 0,1 0 0,-1 0 0,-3 0 0,-1 0 0,4 0 0,2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43:02.91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24575,'0'0'0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43:16.63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0 810 24575,'29'0'0,"2"0"0,6 0 0,-1 0 0,2 0 0,5 0 0,1 0 0,-1 0 0,-4 0 0,-10 0 0,1 0 0,1 0 0,0 0 0,4-2 0,-2-2 0,-8 1 0,-1-2 0,1 1 0,17-4 0,10-3 0,1-1 0,-3 0 0,-11 2 0,-3-1 0,-1-1 0,-2 1 0,2-1 0,-1 2 0,2-1 0,3 1 0,2 1 0,-1-1 0,-1 2 0,-5 0 0,0-1 0,0 0 0,2 1 0,-1-1 0,-1 3 0,-1-1 0,0 1 0,2-2 0,1-2 0,0 0 0,-2-1 0,-3 1 0,-3 1 0,-1 0 0,-1 1 0,0-1 0,1 0 0,-1 0 0,0-2 0,1 0 0,-1 0 0,0 0 0,-2 1 0,1-1 0,-1-1 0,-2 0 0,-2 0 0,-1 0 0,-2 1 0,1-1 0,1-1 0,1-1 0,0 0 0,-2 1 0,0 2 0,-3-1 0,0 1 0,0 0 0,-2-1 0,1 1 0,0 0 0,2 1 0,2 0 0,0 1 0,-1 0 0,3-3 0,1 0 0,1-3 0,3 0 0,1 1 0,2-1 0,2-1 0,-2 1 0,-3-2 0,-3 1 0,-11 7 0,-3 1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43:20.72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1 627 24575,'25'-18'0,"4"-2"0,6-6 0,1-4 0,-2 1 0,5-9 0,-4 0 0,-3 3 0,-8 8 0,-11 14 0,-5 3 0,1-1 0,1-5 0,3-7 0,3-1 0,-2 4 0,-3 6 0,-5 7 0,-1 0 0,1-4 0,3-5 0,2-5 0,0 1 0,-3 5 0,-2 5 0,-3 4 0,-1 0 0,-1-2 0,-1 0 0,0 0 0,0 2 0,0 1 0,0-2 0,1-2 0,1-1 0,1 0 0,0 2 0,0 0 0,1 0 0,-1-2 0,-1 5 0,0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47:12.7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17:35.496"/>
    </inkml:context>
    <inkml:brush xml:id="br0">
      <inkml:brushProperty name="width" value="0.05" units="cm"/>
      <inkml:brushProperty name="height" value="0.05" units="cm"/>
      <inkml:brushProperty name="color" value="#E97132"/>
    </inkml:brush>
  </inkml:definitions>
  <inkml:trace contextRef="#ctx0" brushRef="#br0">1 437 24575,'8'0'0,"0"0"0,2-2 0,0-2 0,2-1 0,0-2 0,2 0 0,2-3 0,3-4 0,1 3 0,1-2 0,-1-4 0,3 1 0,5-4 0,1 2 0,-2 2 0,0 1 0,0-1 0,0 0 0,6-3 0,6-7 0,14-1 0,7-3 0,6 1 0,-6 2 0,-13 4 0,-7 6 0,-8 7 0,-5 5 0,0 4 0,0-3 0,0 0 0,4 0 0,5 0 0,15 4 0,19 0 0,11 0 0,5 0 0,-12 4 0,-14 5 0,-5 9 0,7 14 0,18 15 0,-31-16 0,2 1 0,0 2 0,-1 0 0,-1-3 0,-1 0 0,32 20 0,-20-15 0,-15-10 0,-17-9 0,-11-5 0,-6-4 0,-2 0 0,-2 3 0,7 4 0,6 17 0,12 20 0,12 15 0,0 3 0,-2-11 0,-10-16 0,-13-9 0,-6-6 0,-7-4 0,-2-5 0,-1-3 0,-3 1 0,0 1 0,0 0 0,3-2 0,3-7 0,4-5 0,3-3 0,-1-1 0,9 0 0,7 0 0,3 0 0,5 3 0,-7 3 0,-2 2 0,-5 3 0,-5 1 0,0 4 0,-1 3 0,4-1 0,2-1 0,1 0 0,15 5 0,17 9 0,18 11 0,7 6 0,-13 0 0,-15-7 0,-16-5 0,-10-7 0,-7-2 0,-3 0 0,-5 0 0,-2 2 0,-1 2 0,0 0 0,0 0 0,-4 0 0,-1 0 0,-3 0 0,0 0 0,0 0 0,0 0 0,-2 0 0,-5 0 0,-7 0 0,-5-2 0,-3-5 0,4-4 0,0-7 0,0-6 0,4 0 0,0-2 0,2-1 0,-1 2 0,-6 2 0,-5 4 0,-4 3 0,9-3 0,10-5 0,11-2 0,11-2 0,8 11 0,16 12 0,6 9 0,2 5 0,-1-4 0,-8-3 0,6 13 0,0 10 0,-3 6 0,-1 2 0,-8-9 0,-5 0 0,-6 7 0,-4 3 0,-4 10 0,-4 3 0,-4-3 0,-3-1 0,0-5 0,0 0 0,0-9 0,0-5 0,0-10 0,0-9 0,0-1 0,-5-4 0,-4 1 0,-4-2 0,-2-3 0,3-2 0,1-2 0,2-4 0,1-2 0,-1-1 0,-1 4 0,-6 12 0,-6 11 0,-7 10 0,-7 7 0,0-4 0,2-4 0,6-14 0,10-11 0,7-15 0,8-5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47:16.2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24575,'0'0'0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47:21.0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24575,'22'0'0,"16"1"0,14 4 0,19 8 0,4 11 0,2 15 0,1 14 0,-9 6 0,2 8 0,-5 0 0,1 0 0,4 3 0,1-3 0,2-1 0,-36-33 0,0 0 0,36 32 0,3-2 0,-37-29 0,1-1 0,0 0 0,-1 0 0,1 0 0,-1 0 0,34 30 0,-7-7 0,-4-5 0,-11-14 0,-5-9 0,4-4 0,7-1 0,17 9 0,-25-11 0,3 0 0,9 3 0,2 1 0,8 3 0,2 1 0,5 1 0,0 1 0,-1 0 0,-1-1 0,-5-1 0,-2-1 0,-5-1 0,-2 0 0,-4-1 0,-2 1 0,-6-2 0,-2-1 0,-2-1 0,-1 0 0,38 19 0,-10-8 0,2-1 0,-4-4 0,-4-1 0,-6-2 0,-8-3 0,-3-1 0,-4-4 0,-2 1 0,1 0 0,1 3 0,2 2 0,6 1 0,3 1 0,2-2 0,0 0 0,-6 0 0,-5-3 0,-7-2 0,-10-3 0,-8-6 0,4 4 0,7 3 0,25 10 0,17 6 0,4-1 0,-2-3 0,-17-5 0,-11-4 0,-11-5 0,-8-2 0,-5-2 0,-4 0 0,-2-2 0,-2 0 0,-1-1 0,-2-1 0,2 1 0,2 1 0,1 1 0,2 2 0,-1 1 0,-4 0 0,-2-1 0,-2-2 0,-2-2 0,2-1 0,0-1 0,0 0 0,-1-1 0,-1-1 0,-2-1 0,0 1 0,3 0 0,0 1 0,1 0 0,-1-1 0,-1-1 0,-2-2 0,-3-1 0,-1 1 0,-1 0 0,4 1 0,1 0 0,1-1 0,-1 0 0,-2 0 0,-2-1 0,-2 1 0,-1 0 0,0 1 0,3 1 0,2 1 0,1 0 0,0 1 0,0 0 0,-1-2 0,-2 0 0,0-1 0,-3 0 0,0 0 0,0-1 0,0 0 0,1 0 0,1 0 0,-1 0 0,0 0 0,0 0 0,-1-1 0,1 0 0,0 0 0,1 0 0,0 0 0,-1 0 0,0 0 0,-1 0 0,1 0 0,1 0 0,-1 0 0,-2 0 0,0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52:58.1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884 296 24575,'-13'-9'0,"-3"-2"0,-1-1 0,1-1 0,4 4 0,5 4 0,1 1 0,2 2 0,-1 1 0,-3-1 0,0 1 0,-4-2 0,-1 0 0,-1-1 0,-2-2 0,0 1 0,-1 0 0,4 1 0,0 0 0,-1-1 0,-5-2 0,-8-2 0,-3-2 0,-1 1 0,3 0 0,5 2 0,2 0 0,3-1 0,0 0 0,0 0 0,1 0 0,0 0 0,1 1 0,0 2 0,0 0 0,0 0 0,-2 0 0,0 0 0,2 2 0,1 0 0,1 1 0,1 0 0,0 0 0,0 1 0,0-1 0,1 0 0,-1 1 0,1 0 0,1 1 0,-1 0 0,1 0 0,0 1 0,1-1 0,0-1 0,1 1 0,-1 0 0,3 0 0,1 0 0,-1 0 0,1 0 0,-2 0 0,-1 1 0,2 0 0,2 0 0,2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53:02.43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425 150 24575,'0'-13'0,"-1"-4"0,-1-1 0,-1 3 0,-2 4 0,-1 6 0,-5 0 0,-2-3 0,-4-2 0,0-1 0,2 2 0,4 2 0,2 4 0,2-1 0,0 1 0,0 0 0,-1 1 0,-1 0 0,0 1 0,-1-1 0,1 1 0,-1 1 0,-1 0 0,-2 0 0,-2 0 0,-1 0 0,-1 0 0,1 0 0,3 1 0,2 1 0,3 1 0,3 0 0,-1 1 0,1 0 0,0 0 0,-1 0 0,1 0 0,-1 1 0,1 0 0,1-1 0,0 0 0,1 0 0,0 1 0,-1 1 0,-3 1 0,-2 2 0,-2 1 0,0-1 0,2 1 0,3-2 0,3-3 0,2-2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53:08.2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435 719 24575,'-1'-27'0,"-3"-3"0,-3-2 0,-3 4 0,-2 4 0,-1 3 0,0 1 0,2 2 0,-1 0 0,-2-6 0,-4-9 0,-4-10 0,-2-2 0,3 2 0,2 7 0,3 6 0,3 4 0,1 3 0,2 2 0,1 3 0,1 3 0,1 2 0,1 1 0,-1 1 0,0 0 0,1 2 0,1 2 0,1 0 0,0 2 0,0 2 0,-1-1 0,-3 0 0,0-2 0,-1-1 0,1 1 0,0 2 0,3 0 0,-1 1 0,0 2 0,1-1 0,0 1 0,1-1 0,1 1 0,0 0 0,0-1 0,0 0 0,-1 0 0,0 0 0,0 0 0,0 0 0,0 0 0,2 0 0,0 0 0,1 1 0,0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53:10.6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31 24575,'21'0'0,"0"0"0,-1 0 0,-3 0 0,1 0 0,-1 0 0,3 0 0,2 0 0,0 0 0,-2 0 0,-4 0 0,-1 0 0,-1 0 0,-2 0 0,-2 0 0,0 0 0,-1 0 0,-1 0 0,-1 0 0,-1 0 0,-1 0 0,-1 0 0,-1 0 0,0-2 0,0 1 0,1-2 0,-1 1 0,1-2 0,1-1 0,-1 0 0,0 1 0,-2 1 0,-1 2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53:15.1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1 236 24575,'0'-14'0,"0"0"0,0 1 0,0 2 0,0 1 0,1-1 0,2-2 0,1-1 0,1 1 0,-1 3 0,-1 2 0,-2 4 0,1 1 0,0-1 0,0 0 0,2-1 0,0 1 0,1 0 0,0 1 0,2-3 0,2-1 0,1-1 0,0 1 0,0 2 0,-2 2 0,0 0 0,1 1 0,3-1 0,2 1 0,-1 0 0,-1 0 0,-2 1 0,-3 0 0,0-1 0,-2 0 0,2 1 0,0-1 0,2 0 0,3 1 0,3-1 0,2 0 0,0 1 0,0-2 0,-4 2 0,0 0 0,-1 0 0,2 1 0,2 0 0,-1 0 0,1 0 0,-2 0 0,-1 0 0,-1 0 0,3 0 0,1 0 0,3 0 0,0 0 0,-1 0 0,-2 0 0,0 0 0,2 1 0,0 0 0,1 2 0,-3 1 0,-1-1 0,-1 2 0,-2 0 0,3 0 0,0 0 0,3 0 0,-2 0 0,-1 0 0,-2 0 0,-3-1 0,1 0 0,0 0 0,-1-1 0,0-1 0,-4 0 0,0-1 0,-1 2 0,1 0 0,2 1 0,0 0 0,0 0 0,-1 1 0,0-1 0,-2 0 0,0-1 0,-1 0 0,-2-1 0,1 1 0,-1 0 0,2 0 0,-2 2 0,0-2 0,-1 1 0,-1 0 0,0-1 0,0 2 0,0 0 0,0 1 0,0 0 0,0 1 0,0 1 0,0 2 0,0-1 0,0 0 0,0 0 0,-1 0 0,-1-1 0,-1 0 0,-1-1 0,1-2 0,0 0 0,0 0 0,0-1 0,0 0 0,-1 1 0,-1 0 0,-1 1 0,0 0 0,0-2 0,2 0 0,-1 0 0,-2-1 0,-3 0 0,-4-1 0,-1 1 0,-1-2 0,1-1 0,-1 0 0,2 0 0,0 0 0,1 0 0,2 0 0,0 0 0,-2-2 0,0 1 0,-2 0 0,0-1 0,0 0 0,-1-2 0,-1-1 0,2 0 0,1 0 0,4 0 0,1 1 0,2 1 0,-1 0 0,3 0 0,-1-1 0,1 0 0,-1 0 0,1 2 0,0-2 0,-1 2 0,1 0 0,0 1 0,1 0 0,0 0 0,0 0 0,0 0 0,0 0 0,0 1 0,2-1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56:56.93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108 78 24575,'-12'0'0,"0"0"0,-2 0 0,0 0 0,0 0 0,1 0 0,2 2 0,2 2 0,3 2 0,3 3 0,3 7 0,0 10 0,0 9 0,0 2 0,2-6 0,0-9 0,2-7 0,3-2 0,3 9 0,5 10 0,4 11 0,2 7 0,0-5 0,-2-6 0,-2-12 0,-5-11 0,-2-7 0,-2-6 0,6-1 0,11 5 0,16 3 0,12 5 0,2 3 0,-4 1 0,-8 2 0,-7-4 0,-3-2 0,-6-3 0,-3-2 0,-3-3 0,-2-2 0,0-4 0,-3-1 0,0 0 0,-2-1 0,-4-9 0,-2-12 0,-5-15 0,-2-15 0,-3-8 0,-7-3 0,-9 4 0,-8 10 0,-7 11 0,-1 8 0,-1 4 0,-7 0 0,-1-3 0,-5-3 0,0-1 0,7 4 0,6 6 0,12 6 0,6 5 0,4 3 0,-4-2 0,-3 0 0,-4-3 0,0 0 0,2 3 0,3 1 0,4 5 0,7 2 0,3 1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2T07:20:39.23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24575,'13'1'0,"8"6"0,8 3 0,0 3 0,0 3 0,0 1 0,6 3 0,5 3 0,3 1 0,-2 2 0,2 2 0,1 4 0,9 2 0,10 6 0,10 4 0,11 4 0,-41-23 0,1 0 0,1 0 0,0 0 0,39 24 0,-6-3 0,-9-3 0,-7-2 0,-4-2 0,-5-5 0,-3-4 0,-2-5 0,2 1 0,11 3 0,13 4 0,16 4 0,-39-18 0,2-1 0,4 0 0,0-2 0,-3-1 0,-1-2 0,43 6 0,-24-7 0,-23-3 0,-5 3 0,1 5 0,9 3 0,14 5 0,8 1 0,6 4 0,8 6 0,-44-15 0,0 0 0,42 21 0,-6-1 0,-6-5 0,-8-6 0,1-2 0,-2-6 0,-4-3 0,-4-4 0,-4-2 0,-6 0 0,2 2 0,1 3 0,-1 2 0,-1 1 0,-3-2 0,-1-1 0,4 0 0,6 4 0,4 0 0,0 0 0,-1-1 0,-4-4 0,4-3 0,1-1 0,-2 0 0,-2 0 0,-9 0 0,-5-2 0,-6-2 0,-3-1 0,2-1 0,3 0 0,3-1 0,0-2 0,-4-1 0,-6-2 0,-3-1 0,-3 0 0,1 0 0,2 0 0,0 0 0,-2 0 0,-4 0 0,-4 0 0,-4-1 0,-2-2 0,0-1 0,0-3 0,0 0 0,-2 0 0,-1 1 0,-1 1 0,-1 0 0,-1 0 0,0-1 0,0 0 0,-1 0 0,-1 0 0,0 0 0,0-4 0,2-3 0,1-3 0,-2 1 0,-2 4 0,-1 2 0,-1 0 0,-1-1 0,0-1 0,1 1 0,0 2 0,0-1 0,1-3 0,-2-2 0,1-2 0,-1 2 0,1 5 0,-1 3 0,2 2 0,0 0 0,0 0 0,1 0 0,-1 0 0,0 1 0,1 0 0,0-1 0,1-1 0,-1-2 0,0 1 0,-2 0 0,1 2 0,-1 0 0,1 1 0,-1 0 0,1-1 0,1 0 0,1 0 0,1-1 0,-2 1 0,-1 2 0,-1 1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2T07:20:39.23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1835 3565 24575,'-18'0'0,"-14"0"0,-15 0 0,-12-2 0,-5-4 0,-1-6 0,-2-7 0,-9-7 0,-5-4 0,-5-5 0,40 15 0,-1-1 0,0-2 0,0-2 0,-1-1 0,0-2 0,1 1 0,1 0 0,-40-24 0,8 5 0,7 3 0,4-2 0,1-4 0,5-1 0,4 0 0,3 1 0,5-4 0,0-10 0,1-17 0,25 32 0,1-3 0,1-7 0,2-3 0,1-7 0,3-3 0,2-3 0,3-1 0,3 1 0,2 2 0,2 6 0,2 3 0,0 9 0,2 4 0,-1-27 0,-3 23 0,-1 20 0,-2 14 0,2 3 0,1-5 0,2-12 0,1-10 0,0-5 0,0 7 0,0 10 0,0 6 0,3-2 0,2-7 0,5-4 0,1-1 0,3 1 0,0 2 0,1 0 0,1 3 0,-1 4 0,-1 5 0,-3 5 0,0 3 0,-1 1 0,1-2 0,-1 0 0,1-2 0,0 1 0,-1 2 0,1 1 0,-1 1 0,-1-1 0,0-1 0,-1 0 0,0-1 0,0-1 0,0 0 0,1-1 0,1-1 0,2 1 0,1-2 0,3 0 0,1 0 0,1 0 0,1-1 0,0 1 0,0 1 0,-1 2 0,0 0 0,0 1 0,0 1 0,-2 0 0,-2 2 0,0 1 0,-1-1 0,1-2 0,-2-1 0,0 2 0,-2 2 0,-1 3 0,-1 2 0,0-1 0,-1 0 0,0-1 0,-1 0 0,-1 3 0,-2 2 0,-1 3 0,-1 0 0,0 0 0,0-2 0,2-1 0,0-2 0,2-2 0,0 1 0,-1 2 0,-1 2 0,1 0 0,0-2 0,2-2 0,1-2 0,-1 1 0,-1 2 0,-2 3 0,0 1 0,0 1 0,-1 0 0,0-2 0,0 0 0,-1 0 0,-1-2 0,1 2 0,0 1 0,0 0 0,0 0 0,-1 0 0,0-2 0,0 1 0,0-2 0,0 0 0,0 0 0,0 2 0,0 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1:53:06.755"/>
    </inkml:context>
    <inkml:brush xml:id="br0">
      <inkml:brushProperty name="width" value="0.05" units="cm"/>
      <inkml:brushProperty name="height" value="0.05" units="cm"/>
      <inkml:brushProperty name="color" value="#92D050"/>
    </inkml:brush>
  </inkml:definitions>
  <inkml:trace contextRef="#ctx0" brushRef="#br0">304 137 24575,'-12'-3'0,"-8"-5"0,-9-3 0,0 0 0,7 3 0,10 3 0,7 3 0,1 0 0,-2-1 0,-6-2 0,-7-3 0,-5-3 0,-4-3 0,1 0 0,5 2 0,7 3 0,6 4 0,4 2 0,3 2 0,1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31:09.390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1643 24575,'3'-8'0,"9"-4"0,12-5 0,10-4 0,7-6 0,1 0 0,5-8 0,7-2 0,-3-2 0,0 2 0,-7 4 0,-3 1 0,-3 0 0,-3 4 0,-5 7 0,-7 5 0,-5 8 0,-3 0 0,1-6 0,8-7 0,15-10 0,12-7 0,10-7 0,8-3 0,-4 2 0,-5 4 0,-6 6 0,-1 7 0,2 0 0,0 0 0,2 3 0,-3-2 0,1 2 0,4 1 0,9-5 0,14-5 0,-33 14 0,3 0 0,6-2 0,2-1 0,2 0 0,1 0 0,1 1 0,-1 1 0,-3 1 0,0 0 0,-5 3 0,0 2 0,-3 1 0,-2 1 0,46-9 0,-5 5 0,-7 1 0,-10 1 0,-15 4 0,-12 4 0,-6 4 0,-5 1 0,1-1 0,6-1 0,13 2 0,25 3 0,-31 0 0,2 0 0,2-2 0,1 0 0,0-2 0,-1 0 0,40-5 0,-13-4 0,-7 1 0,-9 2 0,-1 2 0,-5 4 0,-7 3 0,-8-2 0,-7-1 0,-2-1 0,7 2 0,9 3 0,13 0 0,16-5 0,9-2 0,-40 2 0,1 0 0,0-1 0,0-1 0,2 1 0,-1 0 0,-1 0 0,0 0 0,38-3 0,-11 1 0,-15 2 0,-11 1 0,-2 1 0,1 1 0,10-2 0,9 1 0,2 0 0,3 4 0,-7 0 0,-2 0 0,-1 0 0,1 0 0,6 0 0,9-4 0,5-1 0,4 0 0,-3 0 0,-6 3 0,-6-3 0,-8 1 0,-9-1 0,-11 4 0,-10 1 0,-5 0 0,-1 0 0,-3 0 0,0 0 0,0 0 0,7 0 0,11 0 0,6 0 0,5 0 0,-2 0 0,-10 0 0,-7 0 0,-11 0 0,-6 3 0,-2 1 0,-1 0 0,0-1 0,-3 0 0,-1 0 0,-3 1 0,1 1 0,2-1 0,-3 2 0,-2 3 0,0 0 0,-2 6 0,-1 4 0,5-1 0,2-4 0,2-7 0,0-4 0,-4 0 0,-3 4 0,-2 3 0,0-1 0,2 2 0,4-2 0,2-1 0,-5-3 0,-2-2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33:03.08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24575,'0'0'0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3:07.15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0 24575,'0'0'0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3:23.95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 24575,'0'0'0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3:46.30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24575,'0'0'0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4:28.0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24575,'0'0'0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5:31.2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24575,'0'0'0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6:07.4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24575,'0'0'0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23:56.76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0 24575,'0'0'0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41:27.95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0 24575,'0'0'0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41:31.78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 24575,'0'0'0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31:33.308"/>
    </inkml:context>
    <inkml:brush xml:id="br0">
      <inkml:brushProperty name="width" value="0.05" units="cm"/>
      <inkml:brushProperty name="height" value="0.05" units="cm"/>
      <inkml:brushProperty name="color" value="#0F9ED5"/>
    </inkml:brush>
  </inkml:definitions>
  <inkml:trace contextRef="#ctx0" brushRef="#br0">4190 1 24575,'-21'0'0,"-6"5"0,-17 9 0,-10 14 0,-6 8 0,-13 10 0,3 0 0,6-7 0,6-4 0,18-10 0,-1-5 0,-3-1 0,2-3 0,-3 0 0,4 0 0,-1 1 0,-3-1 0,-1 1 0,0-2 0,2 0 0,3 0 0,-1-1 0,-4 1 0,-6 1 0,-4 2 0,-4 1 0,-5-2 0,4-2 0,-7-1 0,-2 0 0,-1 3 0,2 0 0,9-2 0,5-3 0,5-4 0,-1-1 0,-4-2 0,-5 3 0,-10 0 0,-6-3 0,1 2 0,1-2 0,9 0 0,5-2 0,6-1 0,3 3 0,1-1 0,-1 0 0,1-2 0,-1-2 0,0 0 0,3 0 0,7 0 0,5 0 0,1 3 0,-1 2 0,-1 0 0,0 2 0,7-4 0,3 2 0,0 2 0,-1-3 0,-2 1 0,2-3 0,5-2 0,4 3 0,2 0 0,3 1 0,1 1 0,0-2 0,-2 4 0,0 0 0,-2 2 0,0-2 0,1-2 0,-1 1 0,1-3 0,-3 1 0,0 1 0,-4 0 0,-2 3 0,-3 2 0,0-1 0,1 0 0,-4-1 0,-1 1 0,-1-1 0,1 0 0,7-1 0,2-2 0,2 2 0,5-1 0,-3 1 0,2 3 0,-2-1 0,1 0 0,5 0 0,-2-1 0,-1 1 0,0-1 0,-2 0 0,2 2 0,0 1 0,0 3 0,1-4 0,0 2 0,2 0 0,0-1 0,0 3 0,1-3 0,-2 1 0,3 0 0,1 1 0,2 0 0,-1-2 0,2-2 0,-1-2 0,-1 2 0,1-2 0,0 1 0,0-2 0,1 2 0,1-2 0,2-2 0,2-2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26:41.39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24575,'0'0'0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26:58.07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24575,'0'0'0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28:02.02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2784 24575,'25'0'0,"12"0"0,14 0 0,5 0 0,16 0 0,17-6 0,10-5 0,-48 3 0,-1 0 0,32-9 0,-21 5 0,-6 0 0,0 2 0,2-2 0,1 0 0,-3 1 0,-5 2 0,-1 1 0,0 0 0,1-1 0,0-1 0,-6 0 0,-4 1 0,-4 0 0,0 0 0,5-2 0,2-2 0,2-1 0,0-1 0,1 0 0,1-1 0,2-1 0,-1-2 0,-1-1 0,-2 0 0,0 0 0,0-1 0,0 1 0,3 0 0,3 1 0,8-1 0,6-2 0,6-2 0,-2 1 0,-4 1 0,-4 1 0,-6 3 0,-2-1 0,-2 2 0,-4 1 0,-4 2 0,-2 1 0,-1 1 0,-1 0 0,4-1 0,3-1 0,0 0 0,-2 0 0,-6 3 0,-4 2 0,-1 0 0,2 1 0,5-1 0,2 0 0,-1 0 0,-2 0 0,-2 0 0,1-2 0,0-2 0,3-1 0,-2-1 0,-3 0 0,-2 1 0,-4 2 0,-2 0 0,-2 2 0,-5 2 0,-2 0 0,0 1 0,0-2 0,4-1 0,0 0 0,2-2 0,2 0 0,2-1 0,4-3 0,2 0 0,1-1 0,1 0 0,0 0 0,-1 1 0,1-2 0,-1 1 0,0 1 0,-2 0 0,0 2 0,-2 1 0,-3 3 0,0 0 0,-1 2 0,-1 0 0,1-1 0,-2 1 0,0 1 0,-2-2 0,-4 0 0,-2 0 0,-5-3 0,-5 3 0,4-1 0,13-5 0,15-9 0,18-13 0,17-14 0,1 0 0,-6 5 0,-13 8 0,-18 14 0,-5 2 0,-1 2 0,0-2 0,3-3 0,-1 0 0,-1-1 0,1-5 0,1-5 0,6-12 0,4-10 0,4-5 0,0 0 0,-3 9 0,-4 11 0,0 7 0,0 4 0,1 3 0,3 1 0,1 1 0,1 3 0,2 0 0,2 2 0,4 0 0,4-1 0,4-2 0,2 2 0,0 0 0,-1 2 0,-4 4 0,-6 3 0,-1 4 0,-3 2 0,-1 2 0,0 2 0,-6 0 0,-7 1 0,-7-1 0,-8 1 0,-9 1 0,-10 2 0,-4 0 0,0 0 0,7-1 0,10-4 0,15-6 0,7-2 0,1-1 0,-3 2 0,-10 2 0,1 0 0,-1 0 0,1 0 0,-3 0 0,-4 2 0,-5 3 0,-4 1 0,0 0 0,5-1 0,8-2 0,5 0 0,-2 0 0,-6 2 0,-2 3 0,4 1 0,12 1 0,10 0 0,3 0 0,-9 0 0,-10 0 0,-8 0 0,-3 2 0,4 4 0,5 3 0,2 4 0,-2 2 0,-3 1 0,-6-1 0,-5-2 0,-4-4 0,-4-2 0,0-1 0,3 1 0,4 3 0,6 2 0,3 1 0,-2-1 0,-2-2 0,-6-4 0,-1-1 0,0-1 0,0-1 0,-1 0 0,1 0 0,0-1 0,0 2 0,1 0 0,1 1 0,-1 0 0,0 0 0,-2 0 0,-3-1 0,-2-2 0,-1 0 0,1 0 0,1 0 0,0 0 0,1 2 0,2 0 0,-1 4 0,2 2 0,0 1 0,-2-3 0,0-1 0,-2-3 0,0 0 0,0-1 0,0-2 0,1 1 0,0-2 0,1 0 0,1 0 0,0 1 0,-2 1 0,-1-1 0,0 1 0,-1-1 0,2 0 0,0 2 0,1 1 0,1 2 0,0 2 0,0 3 0,-1-1 0,-1-2 0,-1-4 0,2-2 0,1-1 0,1-1 0,0 0 0,-4 1 0,0 0 0,1 2 0,0 2 0,1 0 0,1 1 0,-1-2 0,-1-1 0,1-1 0,-1 0 0,0-1 0,-1 2 0,0 0 0,0 2 0,1 6 0,0 3 0,-1 2 0,0 0 0,-3-3 0,0-5 0,-3-4 0,1-2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31:58.34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0 24575,'0'0'0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32:03.34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0 24575,'0'0'0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32:06.69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 24575,'0'0'0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32:11.60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1 257 24575,'9'0'0,"2"0"0,5 0 0,1 0 0,0-2 0,1-1 0,-2-2 0,-2-2 0,0 1 0,-2 0 0,1-1 0,1-1 0,0-1 0,1 0 0,-1-1 0,-2 3 0,0-2 0,1 0 0,-2 1 0,-2 0 0,-1 2 0,-2 0 0,1-1 0,3-2 0,1-2 0,2-3 0,-1 2 0,-2 2 0,-1 3 0,-3 2 0,-2 0 0,1-1 0,2-3 0,3 0 0,0-1 0,0 2 0,-3 3 0,0 2 0,0 2 0,1 1 0,-4 0 0,-1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32:14.55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0 24575,'8'0'0,"3"0"0,8 3 0,5 4 0,0 3 0,-2 2 0,-5-4 0,-4-3 0,4-2 0,5 0 0,7 2 0,2 1 0,-5-1 0,-5-2 0,-7-1 0,-4 0 0,-1-1 0,0 2 0,2 1 0,1-1 0,1 2 0,-1-2 0,-3-3 0,-3-1 0,-4-3 0,-2 0 0,0 0 0,0-2 0,0 4 0,0-2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42:22.8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24575,'0'0'0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42:25.1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24575,'12'0'0,"-1"0"0,-1 0 0,-3 0 0,-2 0 0,1 0 0,-1 0 0,2 0 0,-1 0 0,0 0 0,0 0 0,-1 0 0,1 0 0,0 0 0,0 0 0,-1 1 0,0 0 0,0 1 0,1-1 0,0-1 0,-1 0 0,1 0 0,-2 1 0,0 1 0,-1-1 0,1 2 0,0-2 0,1 1 0,-1 0 0,2-2 0,-2 1 0,-1-1 0,-2 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31:47.757"/>
    </inkml:context>
    <inkml:brush xml:id="br0">
      <inkml:brushProperty name="width" value="0.05" units="cm"/>
      <inkml:brushProperty name="height" value="0.05" units="cm"/>
      <inkml:brushProperty name="color" value="#0F9ED5"/>
    </inkml:brush>
  </inkml:definitions>
  <inkml:trace contextRef="#ctx0" brushRef="#br0">871 1765 24575,'-31'-12'0,"-25"-13"0,-28-22 0,38 21 0,1-2 0,-33-23 0,23 8 0,18 14 0,4 2 0,1 2 0,4 2 0,2 0 0,2-1 0,0-2 0,1 1 0,-1-2 0,3 4 0,5-1 0,2-3 0,3-5 0,0-8 0,0-6 0,-1 0 0,2 2 0,-1 4 0,0 4 0,0 0 0,0 4 0,3 0 0,1 5 0,1 0 0,-1 4 0,-1-1 0,4 1 0,-3 3 0,3-2 0,0-2 0,0-3 0,1 0 0,-1 1 0,0 3 0,1 2 0,2 0 0,1 1 0,0 0 0,0 0 0,0 2 0,0-2 0,0 0 0,0 3 0,0 2 0,0 1 0,0-3 0,0-2 0,0 2 0,0 2 0,0 0 0,0 0 0,0 0 0,0 0 0,0 1 0,0-1 0,0 0 0,0-1 0,0 0 0,0 2 0,0-1 0,0 1 0,0 0 0,0 0 0,0 0 0,0-1 0,0 0 0,0 1 0,0 6 0,0 2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44:34.156"/>
    </inkml:context>
    <inkml:brush xml:id="br0">
      <inkml:brushProperty name="width" value="0.05" units="cm"/>
      <inkml:brushProperty name="height" value="0.05" units="cm"/>
      <inkml:brushProperty name="color" value="#E97132"/>
    </inkml:brush>
  </inkml:definitions>
  <inkml:trace contextRef="#ctx0" brushRef="#br0">1 1 24575,'12'8'0,"-1"1"0,3 4 0,-1-1 0,0 1 0,1-1 0,-2 0 0,-1 0 0,0 1 0,0 1 0,1 2 0,2 2 0,-1 1 0,0-1 0,-1-2 0,-2-3 0,-2-2 0,0-3 0,-2-1 0,0-1 0,0-2 0,-1 1 0,2 0 0,3 2 0,0 1 0,1 0 0,-3-1 0,0-2 0,-2-1 0,-1-1 0,-1-2 0,1 1 0,0-1 0,0 0 0,-1-1 0,1 0 0,-1 0 0,0 0 0,-1 0 0,-2 0 0,0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1:53.89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24575,'0'0'0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2:16.90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24575,'0'0'0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52:33.624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1 24575,'0'0'0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07:22.67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24575,'0'0'0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07:40.54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 24575,'0'0'0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07:42.48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40 42 24575,'-5'0'0,"-1"-1"0,3-1 0,0 0 0,-2-1 0,1 0 0,0 0 0,0-1 0,2 1 0,1-1 0,0 2 0,1-1 0,0 0 0,0 0 0,0 1 0,0 0 0,-1 1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05.22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0 24575,'0'0'0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10.93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1 24575,'0'0'0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25.199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1 24575,'0'0'0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17:39.396"/>
    </inkml:context>
    <inkml:brush xml:id="br0">
      <inkml:brushProperty name="width" value="0.05" units="cm"/>
      <inkml:brushProperty name="height" value="0.05" units="cm"/>
      <inkml:brushProperty name="color" value="#E97132"/>
    </inkml:brush>
  </inkml:definitions>
  <inkml:trace contextRef="#ctx0" brushRef="#br0">0 454 24575,'14'0'0,"12"-8"0,25-7 0,16-10 0,13-8 0,-2 0 0,-4-1 0,0 2 0,-8 5 0,1 4 0,-3 5 0,0-3 0,0-1 0,0 0 0,-4 1 0,-1 3 0,0 1 0,-9 1 0,-6 5 0,-9 2 0,-4 2 0,0 3 0,-1-1 0,-2 3 0,-2 2 0,1 0 0,2 0 0,2 0 0,-1 0 0,1 0 0,0-3 0,0-1 0,1 0 0,3-3 0,5 3 0,6-1 0,8 2 0,1 2 0,1 1 0,-1 0 0,-5 0 0,-5 0 0,-6 0 0,-5 0 0,-7 0 0,-4 0 0,-4 0 0,-3 0 0,1 0 0,2 0 0,4 0 0,4 0 0,1 0 0,2 0 0,-3 0 0,0 0 0,-4 0 0,1 0 0,0 0 0,-3 0 0,-1 0 0,-3 0 0,-8 0 0,-1 0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31.66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0 24575,'0'0'0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38.63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0 24575,'0'0'0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57.26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0 24575,'0'0'0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9:11.76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24575,'0'0'0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9:49.38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0 394 24575,'10'0'0,"-1"-1"0,1 0 0,-2 0 0,0-2 0,0 1 0,0-1 0,-1-1 0,0 1 0,-3-1 0,0 1 0,-1 0 0,0-1 0,2-1 0,-2 1 0,1-1 0,0 1 0,0-1 0,0 0 0,0-1 0,-1 0 0,-1 1 0,0 0 0,0 0 0,-1 0 0,2-2 0,-1 0 0,1-1 0,1-1 0,-1-1 0,0-1 0,1 0 0,-1 1 0,-1 2 0,0 1 0,-1 2 0,0 0 0,1-1 0,-2-1 0,0-2 0,0 0 0,0 0 0,0 1 0,0 0 0,0-1 0,0 0 0,0-1 0,0 1 0,0 0 0,0 1 0,0 1 0,0 0 0,0 2 0,0-2 0,0 1 0,0 1 0,0 0 0,0 0 0,0 0 0,0 0 0,-1-1 0,0 1 0,-2 0 0,0 0 0,0 1 0,-1-1 0,2 1 0,0 2 0,1 1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35:03.16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998 1 24575,'0'9'0,"0"3"0,0 2 0,0 7 0,0 10 0,0 7 0,2 1 0,1-3 0,-1-10 0,0-4 0,-2-3 0,0-2 0,0 0 0,0 1 0,0-2 0,0-1 0,0-2 0,0 0 0,0 1 0,0 1 0,0 2 0,0 1 0,0-1 0,0 1 0,-2-3 0,-1 0 0,1-2 0,-2 0 0,2 2 0,-2 0 0,1 1 0,0-2 0,-1 1 0,-1 1 0,-1 1 0,0 0 0,-1 1 0,0-1 0,0 2 0,-4 4 0,0 2 0,-3 5 0,-2 3 0,1 1 0,1-3 0,3-6 0,4-6 0,0-4 0,-2 0 0,-2 0 0,-3 1 0,-1 4 0,1 0 0,0 0 0,-1 0 0,-1-3 0,-1 1 0,-1-3 0,1-1 0,-1-3 0,-1 0 0,-2 0 0,1 0 0,0 0 0,2-3 0,3-1 0,1-2 0,3-1 0,1-2 0,2 0 0,1 0 0,1-1 0,-1 1 0,-1 0 0,-4-2 0,-2 3 0,-3 0 0,0-1 0,-1 0 0,1-2 0,0 0 0,2 0 0,0 0 0,2 0 0,-1 0 0,0 0 0,1 0 0,1 0 0,1 0 0,2 0 0,-2 0 0,0 0 0,1-2 0,-1 0 0,4-2 0,-1 0 0,4 0 0,-1-1 0,-1 0 0,-3-3 0,-3-3 0,1-1 0,0-1 0,2 3 0,2 2 0,0 0 0,2 0 0,1 0 0,1 1 0,0 0 0,-1 0 0,-1 1 0,2-2 0,0 3 0,0-1 0,0 0 0,-2 0 0,-1-2 0,-2 2 0,0 0 0,2 1 0,0 1 0,2-1 0,0 1 0,-3 1 0,3 0 0,-1-2 0,1 0 0,3 0 0,-1 3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38:24.08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24575,'30'3'0,"5"6"0,10 6 0,5 2 0,-1 0 0,0-2 0,-1-2 0,-2-1 0,-2 0 0,-3 0 0,-4 0 0,-4 0 0,0-3 0,-2 3 0,-1 1 0,0 1 0,-6-2 0,-5-4 0,-5-3 0,-5-2 0,0 2 0,3 0 0,4 3 0,6 1 0,3 1 0,5 2 0,1 0 0,2 0 0,3-1 0,0 1 0,0 1 0,-1 1 0,-2 2 0,0-1 0,1 1 0,-1 1 0,3 0 0,0 0 0,-1-1 0,-4-1 0,-3-1 0,-2 0 0,-2-1 0,1-2 0,2 0 0,0 1 0,3 2 0,0 1 0,1 2 0,2 1 0,-5-1 0,0-6 0,13-1 0,17 3 0,20 7 0,11 10 0,-5 5 0,-9-2 0,-10-2 0,-9-3 0,-10-4 0,-2-4 0,-2-6 0,2-2 0,-1-4 0,-4 0 0,-3-3 0,-2 2 0,1 3 0,-1 0 0,1 3 0,-2-1 0,-4-2 0,-4-1 0,-5-3 0,-3-1 0,0 1 0,1-1 0,-2-1 0,-2 0 0,-4 0 0,-3-1 0,-2-1 0,5 3 0,8 4 0,7 7 0,-1 0 0,-4-3 0,-7-3 0,-4-3 0,5 3 0,3 4 0,6 3 0,0-2 0,-3-3 0,-6-5 0,-6-4 0,-4-1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43:01.14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2371 0 24575,'0'16'0,"0"3"0,0 2 0,0 3 0,0 2 0,0 2 0,0 0 0,0-1 0,0-3 0,0-4 0,0 3 0,0 2 0,0 2 0,0 0 0,0 1 0,0 0 0,-2 1 0,-2-1 0,-3-1 0,0-1 0,-1-2 0,3 1 0,-1 1 0,0 0 0,0 1 0,0 2 0,-2 0 0,-1 3 0,-1 2 0,-1-1 0,0-2 0,1-4 0,1-3 0,0-2 0,0 1 0,-1 2 0,0-3 0,1 1 0,1-2 0,0 2 0,-1 1 0,-2 5 0,-2 6 0,-11 23 0,2-12 0,-9 15 0,6-22 0,1 0 0,0-2 0,0-1 0,1-1 0,-1 1 0,-1 3 0,-3 5 0,-3 8 0,-4 5 0,-3 3 0,0-1 0,-1-3 0,2-5 0,-1-4 0,-2 0 0,-5-1 0,1 0 0,0-2 0,6-6 0,9-8 0,7-7 0,8-7 0,7-5 0,4 8 0,1 8 0,-1 13 0,-4 10 0,-7 14 0,-4 7 0,-2-1 0,0-6 0,1-15 0,-2-2 0,1-3 0,0-2 0,-1-2 0,0-3 0,-1-2 0,0-1 0,-1-1 0,1-3 0,0-2 0,1-3 0,1-2 0,0-2 0,1 0 0,-1 2 0,0 0 0,-1 1 0,1-1 0,0-1 0,0-3 0,1-2 0,-3-1 0,-1 0 0,-1 0 0,-2 0 0,-1-1 0,2-1 0,1-2 0,3-4 0,2-1 0,-2-2 0,0-1 0,-1 1 0,-2-2 0,-3 0 0,-1 0 0,0 0 0,0 0 0,1-1 0,-1 2 0,1-1 0,1 0 0,1 0 0,3-1 0,1 0 0,2 0 0,1 0 0,1-1 0,1-1 0,2 0 0,1 0 0,1 0 0,1 1 0,0 0 0,0 1 0,2-1 0,1-1 0,1 0 0,-1 0 0,-3 0 0,-1 0 0,4 0 0,2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43:02.91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24575,'0'0'0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43:16.63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0 810 24575,'29'0'0,"2"0"0,6 0 0,-1 0 0,2 0 0,5 0 0,1 0 0,-1 0 0,-4 0 0,-10 0 0,1 0 0,1 0 0,0 0 0,4-2 0,-2-2 0,-8 1 0,-1-2 0,1 1 0,17-4 0,10-3 0,1-1 0,-3 0 0,-11 2 0,-3-1 0,-1-1 0,-2 1 0,2-1 0,-1 2 0,2-1 0,3 1 0,2 1 0,-1-1 0,-1 2 0,-5 0 0,0-1 0,0 0 0,2 1 0,-1-1 0,-1 3 0,-1-1 0,0 1 0,2-2 0,1-2 0,0 0 0,-2-1 0,-3 1 0,-3 1 0,-1 0 0,-1 1 0,0-1 0,1 0 0,-1 0 0,0-2 0,1 0 0,-1 0 0,0 0 0,-2 1 0,1-1 0,-1-1 0,-2 0 0,-2 0 0,-1 0 0,-2 1 0,1-1 0,1-1 0,1-1 0,0 0 0,-2 1 0,0 2 0,-3-1 0,0 1 0,0 0 0,-2-1 0,1 1 0,0 0 0,2 1 0,2 0 0,0 1 0,-1 0 0,3-3 0,1 0 0,1-3 0,3 0 0,1 1 0,2-1 0,2-1 0,-2 1 0,-3-2 0,-3 1 0,-11 7 0,-3 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17:41.046"/>
    </inkml:context>
    <inkml:brush xml:id="br0">
      <inkml:brushProperty name="width" value="0.05" units="cm"/>
      <inkml:brushProperty name="height" value="0.05" units="cm"/>
      <inkml:brushProperty name="color" value="#4E95D9"/>
    </inkml:brush>
  </inkml:definitions>
  <inkml:trace contextRef="#ctx0" brushRef="#br0">0 1 24575,'0'0'0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43:20.72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1 627 24575,'25'-18'0,"4"-2"0,6-6 0,1-4 0,-2 1 0,5-9 0,-4 0 0,-3 3 0,-8 8 0,-11 14 0,-5 3 0,1-1 0,1-5 0,3-7 0,3-1 0,-2 4 0,-3 6 0,-5 7 0,-1 0 0,1-4 0,3-5 0,2-5 0,0 1 0,-3 5 0,-2 5 0,-3 4 0,-1 0 0,-1-2 0,-1 0 0,0 0 0,0 2 0,0 1 0,0-2 0,1-2 0,1-1 0,1 0 0,0 2 0,0 0 0,1 0 0,-1-2 0,-1 5 0,0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47:12.7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24575,'0'0'0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47:16.2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24575,'0'0'0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47:21.0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24575,'22'0'0,"16"1"0,14 4 0,19 8 0,4 11 0,2 15 0,1 14 0,-9 6 0,2 8 0,-5 0 0,1 0 0,4 3 0,1-3 0,2-1 0,-36-33 0,0 0 0,36 32 0,3-2 0,-37-29 0,1-1 0,0 0 0,-1 0 0,1 0 0,-1 0 0,34 30 0,-7-7 0,-4-5 0,-11-14 0,-5-9 0,4-4 0,7-1 0,17 9 0,-25-11 0,3 0 0,9 3 0,2 1 0,8 3 0,2 1 0,5 1 0,0 1 0,-1 0 0,-1-1 0,-5-1 0,-2-1 0,-5-1 0,-2 0 0,-4-1 0,-2 1 0,-6-2 0,-2-1 0,-2-1 0,-1 0 0,38 19 0,-10-8 0,2-1 0,-4-4 0,-4-1 0,-6-2 0,-8-3 0,-3-1 0,-4-4 0,-2 1 0,1 0 0,1 3 0,2 2 0,6 1 0,3 1 0,2-2 0,0 0 0,-6 0 0,-5-3 0,-7-2 0,-10-3 0,-8-6 0,4 4 0,7 3 0,25 10 0,17 6 0,4-1 0,-2-3 0,-17-5 0,-11-4 0,-11-5 0,-8-2 0,-5-2 0,-4 0 0,-2-2 0,-2 0 0,-1-1 0,-2-1 0,2 1 0,2 1 0,1 1 0,2 2 0,-1 1 0,-4 0 0,-2-1 0,-2-2 0,-2-2 0,2-1 0,0-1 0,0 0 0,-1-1 0,-1-1 0,-2-1 0,0 1 0,3 0 0,0 1 0,1 0 0,-1-1 0,-1-1 0,-2-2 0,-3-1 0,-1 1 0,-1 0 0,4 1 0,1 0 0,1-1 0,-1 0 0,-2 0 0,-2-1 0,-2 1 0,-1 0 0,0 1 0,3 1 0,2 1 0,1 0 0,0 1 0,0 0 0,-1-2 0,-2 0 0,0-1 0,-3 0 0,0 0 0,0-1 0,0 0 0,1 0 0,1 0 0,-1 0 0,0 0 0,0 0 0,-1-1 0,1 0 0,0 0 0,1 0 0,0 0 0,-1 0 0,0 0 0,-1 0 0,1 0 0,1 0 0,-1 0 0,-2 0 0,0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52:58.1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884 296 24575,'-13'-9'0,"-3"-2"0,-1-1 0,1-1 0,4 4 0,5 4 0,1 1 0,2 2 0,-1 1 0,-3-1 0,0 1 0,-4-2 0,-1 0 0,-1-1 0,-2-2 0,0 1 0,-1 0 0,4 1 0,0 0 0,-1-1 0,-5-2 0,-8-2 0,-3-2 0,-1 1 0,3 0 0,5 2 0,2 0 0,3-1 0,0 0 0,0 0 0,1 0 0,0 0 0,1 1 0,0 2 0,0 0 0,0 0 0,-2 0 0,0 0 0,2 2 0,1 0 0,1 1 0,1 0 0,0 0 0,0 1 0,0-1 0,1 0 0,-1 1 0,1 0 0,1 1 0,-1 0 0,1 0 0,0 1 0,1-1 0,0-1 0,1 1 0,-1 0 0,3 0 0,1 0 0,-1 0 0,1 0 0,-2 0 0,-1 1 0,2 0 0,2 0 0,2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53:02.43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425 150 24575,'0'-13'0,"-1"-4"0,-1-1 0,-1 3 0,-2 4 0,-1 6 0,-5 0 0,-2-3 0,-4-2 0,0-1 0,2 2 0,4 2 0,2 4 0,2-1 0,0 1 0,0 0 0,-1 1 0,-1 0 0,0 1 0,-1-1 0,1 1 0,-1 1 0,-1 0 0,-2 0 0,-2 0 0,-1 0 0,-1 0 0,1 0 0,3 1 0,2 1 0,3 1 0,3 0 0,-1 1 0,1 0 0,0 0 0,-1 0 0,1 0 0,-1 1 0,1 0 0,1-1 0,0 0 0,1 0 0,0 1 0,-1 1 0,-3 1 0,-2 2 0,-2 1 0,0-1 0,2 1 0,3-2 0,3-3 0,2-2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53:08.2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435 719 24575,'-1'-27'0,"-3"-3"0,-3-2 0,-3 4 0,-2 4 0,-1 3 0,0 1 0,2 2 0,-1 0 0,-2-6 0,-4-9 0,-4-10 0,-2-2 0,3 2 0,2 7 0,3 6 0,3 4 0,1 3 0,2 2 0,1 3 0,1 3 0,1 2 0,1 1 0,-1 1 0,0 0 0,1 2 0,1 2 0,1 0 0,0 2 0,0 2 0,-1-1 0,-3 0 0,0-2 0,-1-1 0,1 1 0,0 2 0,3 0 0,-1 1 0,0 2 0,1-1 0,0 1 0,1-1 0,1 1 0,0 0 0,0-1 0,0 0 0,-1 0 0,0 0 0,0 0 0,0 0 0,0 0 0,2 0 0,0 0 0,1 1 0,0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53:10.6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31 24575,'21'0'0,"0"0"0,-1 0 0,-3 0 0,1 0 0,-1 0 0,3 0 0,2 0 0,0 0 0,-2 0 0,-4 0 0,-1 0 0,-1 0 0,-2 0 0,-2 0 0,0 0 0,-1 0 0,-1 0 0,-1 0 0,-1 0 0,-1 0 0,-1 0 0,-1 0 0,0-2 0,0 1 0,1-2 0,-1 1 0,1-2 0,1-1 0,-1 0 0,0 1 0,-2 1 0,-1 2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53:15.1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1 236 24575,'0'-14'0,"0"0"0,0 1 0,0 2 0,0 1 0,1-1 0,2-2 0,1-1 0,1 1 0,-1 3 0,-1 2 0,-2 4 0,1 1 0,0-1 0,0 0 0,2-1 0,0 1 0,1 0 0,0 1 0,2-3 0,2-1 0,1-1 0,0 1 0,0 2 0,-2 2 0,0 0 0,1 1 0,3-1 0,2 1 0,-1 0 0,-1 0 0,-2 1 0,-3 0 0,0-1 0,-2 0 0,2 1 0,0-1 0,2 0 0,3 1 0,3-1 0,2 0 0,0 1 0,0-2 0,-4 2 0,0 0 0,-1 0 0,2 1 0,2 0 0,-1 0 0,1 0 0,-2 0 0,-1 0 0,-1 0 0,3 0 0,1 0 0,3 0 0,0 0 0,-1 0 0,-2 0 0,0 0 0,2 1 0,0 0 0,1 2 0,-3 1 0,-1-1 0,-1 2 0,-2 0 0,3 0 0,0 0 0,3 0 0,-2 0 0,-1 0 0,-2 0 0,-3-1 0,1 0 0,0 0 0,-1-1 0,0-1 0,-4 0 0,0-1 0,-1 2 0,1 0 0,2 1 0,0 0 0,0 0 0,-1 1 0,0-1 0,-2 0 0,0-1 0,-1 0 0,-2-1 0,1 1 0,-1 0 0,2 0 0,-2 2 0,0-2 0,-1 1 0,-1 0 0,0-1 0,0 2 0,0 0 0,0 1 0,0 0 0,0 1 0,0 1 0,0 2 0,0-1 0,0 0 0,0 0 0,-1 0 0,-1-1 0,-1 0 0,-1-1 0,1-2 0,0 0 0,0 0 0,0-1 0,0 0 0,-1 1 0,-1 0 0,-1 1 0,0 0 0,0-2 0,2 0 0,-1 0 0,-2-1 0,-3 0 0,-4-1 0,-1 1 0,-1-2 0,1-1 0,-1 0 0,2 0 0,0 0 0,1 0 0,2 0 0,0 0 0,-2-2 0,0 1 0,-2 0 0,0-1 0,0 0 0,-1-2 0,-1-1 0,2 0 0,1 0 0,4 0 0,1 1 0,2 1 0,-1 0 0,3 0 0,-1-1 0,1 0 0,-1 0 0,1 2 0,0-2 0,-1 2 0,1 0 0,0 1 0,1 0 0,0 0 0,0 0 0,0 0 0,0 0 0,0 1 0,2-1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2T07:06:37.49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1 653 24575,'13'0'0,"5"0"0,3 0 0,4 0 0,3 0 0,4 0 0,3 0 0,3 0 0,0 0 0,1 0 0,-3 0 0,-6 0 0,-5 0 0,-3 0 0,-2 0 0,1 0 0,0 0 0,-1 0 0,-1 0 0,-3 0 0,-1 0 0,-1 0 0,2 0 0,4 0 0,5 0 0,4 0 0,5 0 0,5 0 0,7 0 0,9 0 0,9 0 0,1 0 0,-2 0 0,-7 0 0,-3 0 0,-3 0 0,0 0 0,3 0 0,1-2 0,1 0 0,-6-1 0,-5-1 0,-4 1 0,1 0 0,5-1 0,5 0 0,4 2 0,0 0 0,1 1 0,0 1 0,-3 0 0,-3 0 0,-2 0 0,-5 0 0,-2 0 0,-3 0 0,-4 0 0,2 0 0,4 0 0,5 0 0,5-1 0,-3-1 0,-5-2 0,-8 0 0,-3 3 0,-1-1 0,2 2 0,0 0 0,-4-1 0,0-1 0,-2 0 0,6 1 0,9-1 0,9-2 0,6 0 0,2-2 0,-2 0 0,-3-2 0,2-4 0,1-1 0,1 0 0,-2 2 0,-7 2 0,-3 1 0,-3 3 0,1-5 0,-3-5 0,-8 0 0,4 2 0,9 5 0,13 1 0,11-9 0,5-7 0,-6-2 0,-1 0 0,1 2 0,-3 1 0,2 2 0,-4 3 0,-10 3 0,-2 3 0,-1 1 0,8-2 0,6-1 0,-2 1 0,-9 2 0,-11 2 0,-5 2 0,1-1 0,11-1 0,10-2 0,0 0 0,-3 0 0,-8 0 0,0 4 0,3 1 0,2 0 0,-2 0 0,-5 0 0,-4 1 0,2 0 0,8-2 0,5 0 0,4-1 0,-5 0 0,-6 1 0,-3 0 0,0 1 0,5-1 0,7 0 0,4 0 0,2 1 0,-2 3 0,-2 0 0,-2 2 0,-5-2 0,-4 0 0,-3 0 0,0 0 0,7 2 0,8 0 0,8 0 0,3 0 0,-3 0 0,-6 0 0,-7 0 0,-9 0 0,-9 0 0,-9 0 0,-8 0 0,-2 0 0,0 0 0,5 0 0,7 0 0,3 0 0,1 0 0,-2 0 0,-4 0 0,-3 0 0,-5 0 0,-5 0 0,-3 0 0,-2 0 0,1 0 0,0 0 0,1 0 0,1 0 0,-2 0 0,-1 0 0,-6 0 0,-2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17:43.230"/>
    </inkml:context>
    <inkml:brush xml:id="br0">
      <inkml:brushProperty name="width" value="0.05" units="cm"/>
      <inkml:brushProperty name="height" value="0.05" units="cm"/>
      <inkml:brushProperty name="color" value="#E97132"/>
    </inkml:brush>
  </inkml:definitions>
  <inkml:trace contextRef="#ctx0" brushRef="#br0">0 1 24575,'0'9'0,"0"1"0,0 3 0,0 0 0,0 1 0,4-3 0,3-3 0,4-4 0,-1-1 0,-3-2 0,-4 2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2T07:06:37.49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1 288 24575,'14'0'0,"10"0"0,15 0 0,9 0 0,4 0 0,-3 0 0,8 0 0,3 0 0,0 0 0,-6 0 0,-16 0 0,-5-1 0,-6-1 0,1 0 0,-2 0 0,-4 1 0,-2-1 0,-4 0 0,-1-1 0,1 2 0,2-3 0,0 1 0,0 0 0,1-1 0,0 1 0,3-2 0,4 1 0,0 0 0,1-1 0,-1 1 0,-3 0 0,0 1 0,0 0 0,-1-1 0,0 2 0,-2 1 0,-3 1 0,-4-2 0,0 1 0,1-1 0,2 0 0,1 1 0,-1-1 0,-2 1 0,-2-1 0,1 0 0,3 0 0,3-1 0,1 0 0,-1 0 0,-3 0 0,-3 1 0,-1 1 0,2-1 0,4-1 0,1 0 0,3 1 0,-2 0 0,-4 2 0,-1 0 0,-3 0 0,1-1 0,1 0 0,2-1 0,2 1 0,0-1 0,-2 2 0,-2-1 0,-2-1 0,-1 1 0,-1-1 0,1 1 0,0-1 0,2 0 0,-1 1 0,-1 0 0,-1-1 0,2-1 0,3 0 0,3-1 0,0 1 0,-1 0 0,-3 0 0,-2 1 0,1 0 0,1 1 0,1-1 0,-1 0 0,0 1 0,-4 1 0,1 0 0,-2 0 0,-1 0 0,0 0 0,0 0 0,1 0 0,2-1 0,2-1 0,3 0 0,2 1 0,2 0 0,-2 0 0,-1-1 0,1 0 0,-1 0 0,1 0 0,-2-1 0,-2 0 0,0-1 0,-2 2 0,1-1 0,2 0 0,1 1 0,0-2 0,-1 2 0,-1-1 0,-1 1 0,-1 0 0,-2-1 0,4-1 0,3-2 0,6-1 0,2-2 0,-3 0 0,-4 2 0,-3 0 0,-4 2 0,-2 2 0,-1 1 0,-1 0 0,1 2 0,-1-1 0,2 0 0,-1-1 0,1 1 0,0-1 0,0 2 0,-1 0 0,0 0 0,-1 0 0,0 0 0,1 0 0,0 0 0,1 0 0,2 0 0,-2 0 0,2 0 0,0 0 0,0 0 0,1 0 0,0 0 0,0 0 0,0 0 0,-1 0 0,-1 0 0,-3 0 0,-1 0 0,0 0 0,-1 0 0,1 0 0,1 0 0,-1 0 0,2 0 0,-1 0 0,-1 0 0,1 0 0,-1 0 0,1 0 0,1 0 0,2 0 0,0 0 0,-1 0 0,-2 0 0,0 0 0,-2 1 0,1 1 0,2 0 0,1 0 0,3 0 0,-1 0 0,-3 0 0,-2-1 0,-2 2 0,0 0 0,0 0 0,-1-1 0,2 1 0,1-1 0,1 1 0,-1 0 0,-2-1 0,-1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2T07:20:42.32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24575,'13'1'0,"8"6"0,8 3 0,0 3 0,0 3 0,0 1 0,6 3 0,5 3 0,3 1 0,-2 2 0,2 2 0,1 4 0,9 2 0,10 6 0,10 4 0,11 4 0,-41-23 0,1 0 0,1 0 0,0 0 0,39 24 0,-6-3 0,-9-3 0,-7-2 0,-4-2 0,-5-5 0,-3-4 0,-2-5 0,2 1 0,11 3 0,13 4 0,16 4 0,-39-18 0,2-1 0,4 0 0,0-2 0,-3-1 0,-1-2 0,43 6 0,-24-7 0,-23-3 0,-5 3 0,1 5 0,9 3 0,14 5 0,8 1 0,6 4 0,8 6 0,-44-15 0,0 0 0,42 21 0,-6-1 0,-6-5 0,-8-6 0,1-2 0,-2-6 0,-4-3 0,-4-4 0,-4-2 0,-6 0 0,2 2 0,1 3 0,-1 2 0,-1 1 0,-3-2 0,-1-1 0,4 0 0,6 4 0,4 0 0,0 0 0,-1-1 0,-4-4 0,4-3 0,1-1 0,-2 0 0,-2 0 0,-9 0 0,-5-2 0,-6-2 0,-3-1 0,2-1 0,3 0 0,3-1 0,0-2 0,-4-1 0,-6-2 0,-3-1 0,-3 0 0,1 0 0,2 0 0,0 0 0,-2 0 0,-4 0 0,-4 0 0,-4-1 0,-2-2 0,0-1 0,0-3 0,0 0 0,-2 0 0,-1 1 0,-1 1 0,-1 0 0,-1 0 0,0-1 0,0 0 0,-1 0 0,-1 0 0,0 0 0,0-4 0,2-3 0,1-3 0,-2 1 0,-2 4 0,-1 2 0,-1 0 0,-1-1 0,0-1 0,1 1 0,0 2 0,0-1 0,1-3 0,-2-2 0,1-2 0,-1 2 0,1 5 0,-1 3 0,2 2 0,0 0 0,0 0 0,1 0 0,-1 0 0,0 1 0,1 0 0,0-1 0,1-1 0,-1-2 0,0 1 0,-2 0 0,1 2 0,-1 0 0,1 1 0,-1 0 0,1-1 0,1 0 0,1 0 0,1-1 0,-2 1 0,-1 2 0,-1 1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2T07:20:42.32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1835 3565 24575,'-18'0'0,"-14"0"0,-15 0 0,-12-2 0,-5-4 0,-1-6 0,-2-7 0,-9-7 0,-5-4 0,-5-5 0,40 15 0,-1-1 0,0-2 0,0-2 0,-1-1 0,0-2 0,1 1 0,1 0 0,-40-24 0,8 5 0,7 3 0,4-2 0,1-4 0,5-1 0,4 0 0,3 1 0,5-4 0,0-10 0,1-17 0,25 32 0,1-3 0,1-7 0,2-3 0,1-7 0,3-3 0,2-3 0,3-1 0,3 1 0,2 2 0,2 6 0,2 3 0,0 9 0,2 4 0,-1-27 0,-3 23 0,-1 20 0,-2 14 0,2 3 0,1-5 0,2-12 0,1-10 0,0-5 0,0 7 0,0 10 0,0 6 0,3-2 0,2-7 0,5-4 0,1-1 0,3 1 0,0 2 0,1 0 0,1 3 0,-1 4 0,-1 5 0,-3 5 0,0 3 0,-1 1 0,1-2 0,-1 0 0,1-2 0,0 1 0,-1 2 0,1 1 0,-1 1 0,-1-1 0,0-1 0,-1 0 0,0-1 0,0-1 0,0 0 0,1-1 0,1-1 0,2 1 0,1-2 0,3 0 0,1 0 0,1 0 0,1-1 0,0 1 0,0 1 0,-1 2 0,0 0 0,0 1 0,0 1 0,-2 0 0,-2 2 0,0 1 0,-1-1 0,1-2 0,-2-1 0,0 2 0,-2 2 0,-1 3 0,-1 2 0,0-1 0,-1 0 0,0-1 0,-1 0 0,-1 3 0,-2 2 0,-1 3 0,-1 0 0,0 0 0,0-2 0,2-1 0,0-2 0,2-2 0,0 1 0,-1 2 0,-1 2 0,1 0 0,0-2 0,2-2 0,1-2 0,-1 1 0,-1 2 0,-2 3 0,0 1 0,0 1 0,-1 0 0,0-2 0,0 0 0,-1 0 0,-1-2 0,1 2 0,0 1 0,0 0 0,0 0 0,-1 0 0,0-2 0,0 1 0,0-2 0,0 0 0,0 0 0,0 2 0,0 2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5:24:48.84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 24575,'30'0'0,"7"0"0,11 2 0,2 2 0,-4 2 0,-3 0 0,-4-3 0,-2-1 0,-2-1 0,-1 2 0,6 1 0,7 2 0,3 0 0,-3-1 0,-7 0 0,-9-1 0,-8 0 0,-3 0 0,-1 2 0,1 1 0,3-2 0,1 0 0,-1-1 0,-2-1 0,-1 2 0,0 0 0,3 2 0,5 0 0,4-1 0,2 0 0,2 2 0,0 1 0,1 2 0,4 5 0,1 2 0,0 2 0,-1-1 0,-4-1 0,0-2 0,4-1 0,4 1 0,7 2 0,5 2 0,1 1 0,2 2 0,-1-2 0,0 0 0,-5-3 0,-5-2 0,-8-2 0,-2-3 0,1 1 0,3-1 0,3 1 0,3 0 0,7-2 0,4 1 0,0-3 0,-5 1 0,-6-2 0,-3-1 0,3 0 0,5-2 0,0 1 0,-4-4 0,-10-1 0,-11 0 0,8 0 0,25 0 0,27 0 0,-32 0 0,2 0 0,3 0 0,1 0 0,-2 0 0,0 0 0,2 0 0,0 0 0,-1 0 0,2 0 0,2 0 0,2 0 0,0 0 0,0 0 0,-1 0 0,0 0 0,-5 0 0,-2 0 0,-9 0 0,-1 0 0,32 0 0,-18 0 0,-7 0 0,1 0 0,-1 0 0,-5 0 0,-5 0 0,-4 0 0,6 0 0,10 0 0,8 0 0,4 0 0,-1 0 0,2 4 0,12 6 0,13 8 0,-42-4 0,0 1 0,2 1 0,1 0 0,-4 1 0,0-1 0,-5-1 0,-2-1 0,37 10 0,-11-5 0,-10-8 0,-6-4 0,-9-5 0,-6-2 0,3 0 0,7 0 0,22 0 0,16 0 0,-38 0 0,0 0 0,3 0 0,0 0 0,-3 0 0,-1 0 0,43 0 0,-17 0 0,-18 0 0,-16 0 0,-8 0 0,3 0 0,22 0 0,39 0 0,-30 0 0,3 0 0,6 0 0,-1 0 0,-4 0 0,-3 0 0,-12 0 0,-3 0 0,34 0 0,-3-1 0,1-1 0,0-3 0,-6-1 0,-12 0 0,-7 0 0,-7 0 0,-3 0 0,-1-2 0,1 0 0,-1 0 0,-2-1 0,-3 0 0,-3-1 0,1 1 0,-6-1 0,-7 2 0,-9 2 0,-13 2 0,-3 3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37:21.22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2738 24575,'62'0'0,"17"0"0,-21 0 0,3 0 0,4 0 0,2-2 0,0-4 0,0-3 0,0-1 0,-3-4 0,-5-1 0,-3-1 0,-6-1 0,-1 1 0,30-10 0,-3 0 0,-5-1 0,3-1 0,9 0 0,-37 12 0,3-1 0,9-4 0,1-2 0,4-1 0,0-1 0,-4 2 0,-3-1 0,35-16 0,-16-1 0,-35 9 0,-1-6 0,7-9 0,0-5 0,8-11 0,0-4 0,2-3 0,0 1 0,-4 3 0,1 3 0,2 3 0,2 2 0,2 2 0,3 1 0,12-4 0,4 1-241,-20 16 1,3 1-1,2-1 241,8-3 0,3 0 0,1 1 0,1 0 0,1 2 0,2 2 0,3 1 0,1 2 0,2 1 0,5 0 0,1 1 0,-1 2 0,-7 5 0,-1 3 0,2 2 0,4 2 0,2 2 0,2 2 0,-19 5 0,2 0 0,0 0 0,2 1 0,6 0 0,2 1 0,2 0 0,2-2-438,-8 0 0,2-2 0,2 0 0,-1 0 0,-1-1 438,17-4 0,-1-1 0,-2 0 0,-2 0 0,-10 4 0,-3-1 0,-1 1 0,-2 1-269,15-5 0,-3 2 0,-4 0 269,-13 4 0,-3 1 0,1-1 0,3 1 0,1-1 0,0-1 0,-1-1 0,0-1 0,-2 1 306,22-5 0,-4 2-306,-17 1 0,-7 2 0,17-6 0,-51 14 0,-19 5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33:03.08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24575,'0'0'0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3:07.15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0 24575,'0'0'0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3:23.95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 24575,'0'0'0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3:46.30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24575,'0'0'0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4:28.0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24575,'0'0'0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31:53.690"/>
    </inkml:context>
    <inkml:brush xml:id="br0">
      <inkml:brushProperty name="width" value="0.05" units="cm"/>
      <inkml:brushProperty name="height" value="0.05" units="cm"/>
      <inkml:brushProperty name="color" value="#4E95D9"/>
    </inkml:brush>
  </inkml:definitions>
  <inkml:trace contextRef="#ctx0" brushRef="#br0">910 2639 24575,'-20'0'0,"-3"0"0,-23 0 0,-15 0 0,-10 0 0,-7-3 0,1-9 0,4-9 0,5-5 0,12-4 0,11 2 0,4 2 0,1-2 0,1 0 0,2 0 0,5-3 0,7-1 0,4 1 0,4 3 0,4 1 0,4 2 0,2-3 0,3-7 0,0-15 0,2-18 0,1-12 0,1-6 0,0 10 0,0 7 0,0 9 0,0 9 0,0 1 0,0 5 0,0 4 0,0 1 0,0 4 0,0-6 0,0-10 0,0-7 0,0-5 0,0 0 0,0 4 0,0 3 0,0 10 0,3 10 0,1 4 0,4 2 0,-1 0 0,1 0 0,0 0 0,-1 3 0,1 1 0,0 0 0,0 0 0,1-1 0,-2 1 0,0 3 0,0 0 0,0 0 0,0 1 0,-3 0 0,2 0 0,2-4 0,4 2 0,-1-2 0,0 1 0,-1 6 0,-1-1 0,1 5 0,-4 1 0,0 0 0,0 1 0,-1-1 0,-1 0 0,0 2 0,0 0 0,0-1 0,2 4 0,-1-1 0,0 3 0,1 0 0,-2-5 0,2 2 0,-1-1 0,3 3 0,3 0 0,-3-1 0,4 1 0,-5-1 0,1 2 0,0 1 0,-1 1 0,0-2 0,-1 1 0,1-1 0,1 0 0,-1 1 0,-1 1 0,4-2 0,-7 5 0,4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5:31.2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24575,'0'0'0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6:07.4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24575,'0'0'0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05.22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0 24575,'0'0'0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10.93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1 24575,'0'0'0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57.26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0 24575,'0'0'0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9:11.76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24575,'0'0'0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9:49.38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0 394 24575,'10'0'0,"-1"-1"0,1 0 0,-2 0 0,0-2 0,0 1 0,0-1 0,-1-1 0,0 1 0,-3-1 0,0 1 0,-1 0 0,0-1 0,2-1 0,-2 1 0,1-1 0,0 1 0,0-1 0,0 0 0,0-1 0,-1 0 0,-1 1 0,0 0 0,0 0 0,-1 0 0,2-2 0,-1 0 0,1-1 0,1-1 0,-1-1 0,0-1 0,1 0 0,-1 1 0,-1 2 0,0 1 0,-1 2 0,0 0 0,1-1 0,-2-1 0,0-2 0,0 0 0,0 0 0,0 1 0,0 0 0,0-1 0,0 0 0,0-1 0,0 1 0,0 0 0,0 1 0,0 1 0,0 0 0,0 2 0,0-2 0,0 1 0,0 1 0,0 0 0,0 0 0,0 0 0,0 0 0,-1-1 0,0 1 0,-2 0 0,0 0 0,0 1 0,-1-1 0,2 1 0,0 2 0,1 1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35:03.16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998 1 24575,'0'9'0,"0"3"0,0 2 0,0 7 0,0 10 0,0 7 0,2 1 0,1-3 0,-1-10 0,0-4 0,-2-3 0,0-2 0,0 0 0,0 1 0,0-2 0,0-1 0,0-2 0,0 0 0,0 1 0,0 1 0,0 2 0,0 1 0,0-1 0,0 1 0,-2-3 0,-1 0 0,1-2 0,-2 0 0,2 2 0,-2 0 0,1 1 0,0-2 0,-1 1 0,-1 1 0,-1 1 0,0 0 0,-1 1 0,0-1 0,0 2 0,-4 4 0,0 2 0,-3 5 0,-2 3 0,1 1 0,1-3 0,3-6 0,4-6 0,0-4 0,-2 0 0,-2 0 0,-3 1 0,-1 4 0,1 0 0,0 0 0,-1 0 0,-1-3 0,-1 1 0,-1-3 0,1-1 0,-1-3 0,-1 0 0,-2 0 0,1 0 0,0 0 0,2-3 0,3-1 0,1-2 0,3-1 0,1-2 0,2 0 0,1 0 0,1-1 0,-1 1 0,-1 0 0,-4-2 0,-2 3 0,-3 0 0,0-1 0,-1 0 0,1-2 0,0 0 0,2 0 0,0 0 0,2 0 0,-1 0 0,0 0 0,1 0 0,1 0 0,1 0 0,2 0 0,-2 0 0,0 0 0,1-2 0,-1 0 0,4-2 0,-1 0 0,4 0 0,-1-1 0,-1 0 0,-3-3 0,-3-3 0,1-1 0,0-1 0,2 3 0,2 2 0,0 0 0,2 0 0,1 0 0,1 1 0,0 0 0,-1 0 0,-1 1 0,2-2 0,0 3 0,0-1 0,0 0 0,-2 0 0,-1-2 0,-2 2 0,0 0 0,2 1 0,0 1 0,2-1 0,0 1 0,-3 1 0,3 0 0,-1-2 0,1 0 0,3 0 0,-1 3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38:24.08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24575,'30'3'0,"5"6"0,10 6 0,5 2 0,-1 0 0,0-2 0,-1-2 0,-2-1 0,-2 0 0,-3 0 0,-4 0 0,-4 0 0,0-3 0,-2 3 0,-1 1 0,0 1 0,-6-2 0,-5-4 0,-5-3 0,-5-2 0,0 2 0,3 0 0,4 3 0,6 1 0,3 1 0,5 2 0,1 0 0,2 0 0,3-1 0,0 1 0,0 1 0,-1 1 0,-2 2 0,0-1 0,1 1 0,-1 1 0,3 0 0,0 0 0,-1-1 0,-4-1 0,-3-1 0,-2 0 0,-2-1 0,1-2 0,2 0 0,0 1 0,3 2 0,0 1 0,1 2 0,2 1 0,-5-1 0,0-6 0,13-1 0,17 3 0,20 7 0,11 10 0,-5 5 0,-9-2 0,-10-2 0,-9-3 0,-10-4 0,-2-4 0,-2-6 0,2-2 0,-1-4 0,-4 0 0,-3-3 0,-2 2 0,1 3 0,-1 0 0,1 3 0,-2-1 0,-4-2 0,-4-1 0,-5-3 0,-3-1 0,0 1 0,1-1 0,-2-1 0,-2 0 0,-4 0 0,-3-1 0,-2-1 0,5 3 0,8 4 0,7 7 0,-1 0 0,-4-3 0,-7-3 0,-4-3 0,5 3 0,3 4 0,6 3 0,0-2 0,-3-3 0,-6-5 0,-6-4 0,-4-1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43:01.14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2371 0 24575,'0'16'0,"0"3"0,0 2 0,0 3 0,0 2 0,0 2 0,0 0 0,0-1 0,0-3 0,0-4 0,0 3 0,0 2 0,0 2 0,0 0 0,0 1 0,0 0 0,-2 1 0,-2-1 0,-3-1 0,0-1 0,-1-2 0,3 1 0,-1 1 0,0 0 0,0 1 0,0 2 0,-2 0 0,-1 3 0,-1 2 0,-1-1 0,0-2 0,1-4 0,1-3 0,0-2 0,0 1 0,-1 2 0,0-3 0,1 1 0,1-2 0,0 2 0,-1 1 0,-2 5 0,-2 6 0,-11 23 0,2-12 0,-9 15 0,6-22 0,1 0 0,0-2 0,0-1 0,1-1 0,-1 1 0,-1 3 0,-3 5 0,-3 8 0,-4 5 0,-3 3 0,0-1 0,-1-3 0,2-5 0,-1-4 0,-2 0 0,-5-1 0,1 0 0,0-2 0,6-6 0,9-8 0,7-7 0,8-7 0,7-5 0,4 8 0,1 8 0,-1 13 0,-4 10 0,-7 14 0,-4 7 0,-2-1 0,0-6 0,1-15 0,-2-2 0,1-3 0,0-2 0,-1-2 0,0-3 0,-1-2 0,0-1 0,-1-1 0,1-3 0,0-2 0,1-3 0,1-2 0,0-2 0,1 0 0,-1 2 0,0 0 0,-1 1 0,1-1 0,0-1 0,0-3 0,1-2 0,-3-1 0,-1 0 0,-1 0 0,-2 0 0,-1-1 0,2-1 0,1-2 0,3-4 0,2-1 0,-2-2 0,0-1 0,-1 1 0,-2-2 0,-3 0 0,-1 0 0,0 0 0,0 0 0,1-1 0,-1 2 0,1-1 0,1 0 0,1 0 0,3-1 0,1 0 0,2 0 0,1 0 0,1-1 0,1-1 0,2 0 0,1 0 0,1 0 0,1 1 0,0 0 0,0 1 0,2-1 0,1-1 0,1 0 0,-1 0 0,-3 0 0,-1 0 0,4 0 0,2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33:03.08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24575,'0'0'0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43:02.91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24575,'0'0'0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43:16.63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0 810 24575,'29'0'0,"2"0"0,6 0 0,-1 0 0,2 0 0,5 0 0,1 0 0,-1 0 0,-4 0 0,-10 0 0,1 0 0,1 0 0,0 0 0,4-2 0,-2-2 0,-8 1 0,-1-2 0,1 1 0,17-4 0,10-3 0,1-1 0,-3 0 0,-11 2 0,-3-1 0,-1-1 0,-2 1 0,2-1 0,-1 2 0,2-1 0,3 1 0,2 1 0,-1-1 0,-1 2 0,-5 0 0,0-1 0,0 0 0,2 1 0,-1-1 0,-1 3 0,-1-1 0,0 1 0,2-2 0,1-2 0,0 0 0,-2-1 0,-3 1 0,-3 1 0,-1 0 0,-1 1 0,0-1 0,1 0 0,-1 0 0,0-2 0,1 0 0,-1 0 0,0 0 0,-2 1 0,1-1 0,-1-1 0,-2 0 0,-2 0 0,-1 0 0,-2 1 0,1-1 0,1-1 0,1-1 0,0 0 0,-2 1 0,0 2 0,-3-1 0,0 1 0,0 0 0,-2-1 0,1 1 0,0 0 0,2 1 0,2 0 0,0 1 0,-1 0 0,3-3 0,1 0 0,1-3 0,3 0 0,1 1 0,2-1 0,2-1 0,-2 1 0,-3-2 0,-3 1 0,-11 7 0,-3 1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43:20.72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1 627 24575,'25'-18'0,"4"-2"0,6-6 0,1-4 0,-2 1 0,5-9 0,-4 0 0,-3 3 0,-8 8 0,-11 14 0,-5 3 0,1-1 0,1-5 0,3-7 0,3-1 0,-2 4 0,-3 6 0,-5 7 0,-1 0 0,1-4 0,3-5 0,2-5 0,0 1 0,-3 5 0,-2 5 0,-3 4 0,-1 0 0,-1-2 0,-1 0 0,0 0 0,0 2 0,0 1 0,0-2 0,1-2 0,1-1 0,1 0 0,0 2 0,0 0 0,1 0 0,-1-2 0,-1 5 0,0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47:12.7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24575,'0'0'0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47:16.2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24575,'0'0'0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47:21.0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24575,'22'0'0,"16"1"0,14 4 0,19 8 0,4 11 0,2 15 0,1 14 0,-9 6 0,2 8 0,-5 0 0,1 0 0,4 3 0,1-3 0,2-1 0,-36-33 0,0 0 0,36 32 0,3-2 0,-37-29 0,1-1 0,0 0 0,-1 0 0,1 0 0,-1 0 0,34 30 0,-7-7 0,-4-5 0,-11-14 0,-5-9 0,4-4 0,7-1 0,17 9 0,-25-11 0,3 0 0,9 3 0,2 1 0,8 3 0,2 1 0,5 1 0,0 1 0,-1 0 0,-1-1 0,-5-1 0,-2-1 0,-5-1 0,-2 0 0,-4-1 0,-2 1 0,-6-2 0,-2-1 0,-2-1 0,-1 0 0,38 19 0,-10-8 0,2-1 0,-4-4 0,-4-1 0,-6-2 0,-8-3 0,-3-1 0,-4-4 0,-2 1 0,1 0 0,1 3 0,2 2 0,6 1 0,3 1 0,2-2 0,0 0 0,-6 0 0,-5-3 0,-7-2 0,-10-3 0,-8-6 0,4 4 0,7 3 0,25 10 0,17 6 0,4-1 0,-2-3 0,-17-5 0,-11-4 0,-11-5 0,-8-2 0,-5-2 0,-4 0 0,-2-2 0,-2 0 0,-1-1 0,-2-1 0,2 1 0,2 1 0,1 1 0,2 2 0,-1 1 0,-4 0 0,-2-1 0,-2-2 0,-2-2 0,2-1 0,0-1 0,0 0 0,-1-1 0,-1-1 0,-2-1 0,0 1 0,3 0 0,0 1 0,1 0 0,-1-1 0,-1-1 0,-2-2 0,-3-1 0,-1 1 0,-1 0 0,4 1 0,1 0 0,1-1 0,-1 0 0,-2 0 0,-2-1 0,-2 1 0,-1 0 0,0 1 0,3 1 0,2 1 0,1 0 0,0 1 0,0 0 0,-1-2 0,-2 0 0,0-1 0,-3 0 0,0 0 0,0-1 0,0 0 0,1 0 0,1 0 0,-1 0 0,0 0 0,0 0 0,-1-1 0,1 0 0,0 0 0,1 0 0,0 0 0,-1 0 0,0 0 0,-1 0 0,1 0 0,1 0 0,-1 0 0,-2 0 0,0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12:35.92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24575,'0'8'0,"0"1"0,1-2 0,1 1 0,1-1 0,2 3 0,1 1 0,0 1 0,0 0 0,1-2 0,-2-1 0,1 0 0,0-1 0,-1 0 0,2 1 0,-2-1 0,1 0 0,1 2 0,1 0 0,2 0 0,1 2 0,2-2 0,-1-1 0,-1 0 0,0-1 0,-2-1 0,-1 0 0,2 1 0,2 2 0,3 0 0,1 3 0,-1 0 0,-1-4 0,-2-1 0,-3-4 0,1-2 0,-2-1 0,0-1 0,1 0 0,0 0 0,1 0 0,-1 0 0,-1-2 0,-2-3 0,2-5 0,-2-2 0,1-1 0,0 3 0,-1 0 0,-2 3 0,0 1 0,-2 1 0,2 1 0,0-2 0,-2-1 0,1 1 0,-1-2 0,0 0 0,0 1 0,-1-1 0,1 2 0,0 0 0,0-1 0,-2 2 0,1 1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12:38.09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24575,'0'0'0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15:14.89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24575,'29'0'0,"0"0"0,5 0 0,-6 0 0,-4 1 0,-4 1 0,-2 2 0,2 1 0,1 0 0,-1 0 0,0-1 0,4 4 0,4 1 0,2 3 0,-2 0 0,-4-2 0,-3-2 0,-4-2 0,0 0 0,0 0 0,0 0 0,2 0 0,1 0 0,-2 2 0,4 1 0,2 3 0,4 3 0,0 0 0,-1-1 0,-1-1 0,1-2 0,2 0 0,3 2 0,1 4 0,1 0 0,0 1 0,3 1 0,10-1 0,17 2 0,15 0 0,9 0 0,-7 0 0,-14-3 0,-20-1 0,-16 1 0,-8 3 0,-7 1 0,-3 1 0,-2 0 0,8 11 0,14 14 0,18 15 0,9 8 0,-5-9 0,-11-15 0,-12-15 0,-3-9 0,4 2 0,8 6 0,12 8 0,8 6 0,2-1 0,-2-3 0,-6-5 0,-2-1 0,1 0 0,-2 1 0,-5-3 0,-4-1 0,-3-1 0,4 3 0,3 1 0,3 2 0,-2-3 0,-1-2 0,4 1 0,6 0 0,8 0 0,16 3 0,5 1 0,0 4 0,-7 3 0,-19 1 0,-14-3 0,-10-5 0,2-1 0,10-1 0,-2-4 0,5 4 0,7 3 0,1 2 0,1 0 0,-2 0 0,-2-2 0,-4-2 0,14 8 0,-8-6 0,-12-9 0,-10-8 0,-6-3 0,0-3 0,5 4 0,7 4 0,6 5 0,6 4 0,12 6 0,11 3 0,7 2 0,-1 0 0,-11-4 0,-18-5 0,-15-5 0,-12-1 0,-6 4 0,-1 3 0,-2 1 0,-1-4 0,-3-5 0,-2-3 0,-3-2 0,-1-1 0,-2-1 0,-1 2 0,-1 1 0,-1 1 0,-1 5 0,-1 6 0,0 6 0,1 3 0,0-2 0,0-5 0,-2-5 0,0-2 0,0-2 0,0-2 0,0-3 0,0-4 0,0-3 0,0-2 0,0-1 0,0 1 0,0 2 0,0 3 0,0 1 0,0 0 0,0 1 0,0 3 0,0 2 0,0 3 0,0 4 0,0 2 0,0 0 0,0-5 0,0-3 0,-3-4 0,-1 1 0,-3-1 0,-1-1 0,0-1 0,0-1 0,0-2 0,2 0 0,-2 1 0,-5 3 0,-11 6 0,-16 8 0,-19 9 0,-12 5 0,-4 4 0,3-1 0,11-4 0,6-3 0,9-6 0,6-1 0,3-1 0,4-2 0,3-1 0,4-4 0,3-5 0,4-5 0,3-3 0,4-4 0,3-3 0,2-1 0,1-1 0,0 1 0,1 1 0,1-1 0,1 0 0,1 3 0,1 3 0,-1 4 0,-1 3 0,-1 0 0,1 0 0,-2-1 0,-3 0 0,-2 3 0,-3-2 0,-1-1 0,2-4 0,1-5 0,3-5 0,1-2 0,1-1 0,2 15 0,2 22 0,0 28 0,-2 16 0,-2-8 0,0-21 0,-2-23 0,2-18 0,-1 0 0,-1-2 0,-5 11 0,6-8 0,-8 10 0,5-5 0,-1-1 0,-2 1 0,3-6 0,-1 0 0,0 1 0,-3 0 0,1-1 0,1-2 0,2-1 0,4-2 0,0 0 0,1-3 0,2-1 0,-1 0 0,3-2 0,1 0 0,0 1 0,-1 0 0,0 2 0,-1 1 0,-3 3 0,-1 1 0,0 5 0,-1 2 0,1 0 0,-2 3 0,-1-2 0,-1 0 0,0-2 0,1-3 0,1-2 0,0-1 0,2-1 0,1-1 0,1 0 0,-1 0 0,-1-1 0,1 0 0,-1 0 0,2-1 0,-1 0 0,1 0 0,-2 0 0,-2 2 0,2 1 0,-3 1 0,2 0 0,-1-1 0,0 1 0,0 0 0,-1-1 0,0 1 0,0-2 0,0 0 0,1-2 0,0-1 0,3-1 0,1-1 0,0 0 0,0 0 0,-1 0 0,0 0 0,-1 1 0,-2 0 0,1 2 0,-2-1 0,-1 1 0,-1 1 0,1-1 0,1-1 0,2-2 0,2 0 0,0-2 0,1 0 0,0 0 0,0 0 0,0 1 0,-1-1 0,0-1 0,1 1 0,-1-1 0,2 1 0,1-1 0,-1 1 0,1 0 0,-1-1 0,-1 2 0,-2 0 0,1 0 0,-1-1 0,2 0 0,-1-2 0,0 0 0,-1 0 0,0 0 0,1 1 0,1 1 0,0 0 0,-1 0 0,0 0 0,0 0 0,0-1 0,0 0 0,2 0 0,0 0 0,0 1 0,-1 0 0,0-1 0,-1 1 0,1 1 0,-1-2 0,1 2 0,0-2 0,0 1 0,1 0 0,1-2 0,0 1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15:20.72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5243 24575,'21'0'0,"4"0"0,5-1 0,2-2 0,-3-1 0,-1-3 0,0-2 0,3-2 0,3-4 0,1-1 0,0 0 0,-1-1 0,4 0 0,4-4 0,8-3 0,4-4 0,1-2 0,-3 1 0,-6 2 0,-4 2 0,-1 2 0,5 1 0,9-2 0,9-2 0,8 0 0,5-2 0,11-3 0,-37 16 0,0-1 0,3 0 0,1 0 0,3 0 0,-2 1 0,35-9 0,-31 1 0,-18-7 0,-9-12 0,24-31 0,-16 27 0,3-1 0,4-1 0,2 0 0,1 2 0,0 3 0,-6 8 0,0 4 0,37-21 0,-9 7 0,-8 4 0,-13 5 0,-14 3 0,-10 2 0,-7 0 0,-4-1 0,-2-1 0,-3 0 0,-1-1 0,-2-8 0,-1-16 0,-2-18 0,-2-13 0,-2-10 0,-2 1 0,0 46 0,0 0 0,0 1 0,0 0 0,0-43 0,0 10 0,0 22 0,0 15 0,0 16 0,1-2 0,7-12 0,11-22 0,2 14 0,5-4 0,7-8 0,4-1 0,3-2 0,3 0 0,0 3 0,-1 5 0,-5 12 0,0 5 0,29-31 0,-4 14 0,0 8 0,-3 8 0,-5 10 0,-9 7 0,-5 5 0,-2-1 0,5-4 0,2-5 0,-4-4 0,-6-3 0,-8-2 0,-4-3 0,-3-7 0,-1-5 0,-3-4 0,-5 0 0,-5 3 0,-4 5 0,-2 8 0,0 6 0,0 5 0,0 6 0,0 8 0,0-2 0,0 3 0,3-5 0,5-6 0,14-6 0,12-11 0,6-3 0,10-14 0,1-5 0,-1-3 0,-2 2 0,-13 16 0,-7 11 0,-4 7 0,3 0 0,8-4 0,7-8 0,5 1 0,-1 6 0,-9 9 0,-8 9 0,-4 5 0,-2 2 0,-2 0 0,-1 3 0,-5 4 0,-8 3 0,-2 4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40:01.5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24575,'4'0'0,"0"0"0,-2 1 0,0-1 0,-1 1 0,2 0 0,-1-1 0,1 0 0,0 0 0,-1 1 0,0 0 0,0 0 0,-2-1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15:33.63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6430 2 24575,'-98'16'0,"-35"34"0,-16 21 0,2 8 0,16-4 0,8-1 0,-11 10 0,-9 15 0,4 3 0,19-2 0,5 4 0,10-6 0,7-1 0,14-2 0,9-8 0,8 4 0,-7 7 0,-19 12 0,-33 33 0,-22 20 0,-10 5 0,-10 7 0,-8-6 0,-14 2 0,1 8 0,19-14 0,39-27 0,36-33 0,29-29 0,19-8 0,-1 4 0,-7 25 0,-18 27 0,-15 29 0,-18 33 0,-11-1 0,6 3 0,12-22 0,12-30 0,-1-7 0,-6-17 0,-17 9 0,-11 18 0,-3-3 0,2-2 0,19-16 0,21-26 0,8-1 0,-8 6 0,-14 9 0,-7 10 0,5-5 0,12-6 0,1 6 0,-6 10 0,-4 2 0,8-10 0,18-20 0,18-25 0,18-20 0,10-17 0,15-17 0,2-8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18:44.67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0 24575,'25'0'0,"10"0"0,9 0 0,3 0 0,-3 0 0,-4 0 0,-1 0 0,0 0 0,-6 2 0,-3 2 0,-2 5 0,-1 6 0,6 7 0,2 7 0,2 4 0,-6-4 0,-6-5 0,-9-5 0,-6-7 0,-4-3 0,-4-2 0,0-2 0,0 1 0,-1 1 0,1 1 0,0 3 0,1 2 0,1 2 0,2 0 0,2 3 0,-2 0 0,-1 0 0,-1-1 0,0-1 0,-1-2 0,1-1 0,0 0 0,1 1 0,1 2 0,0-1 0,2 4 0,2 5 0,4 4 0,1 6 0,1-3 0,-3-5 0,-4-6 0,-6-7 0,-5-4 0,-3-3 0,-2-2 0,-3 0 0,-2-2 0,4 0 0,2-2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18:46.48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0 24575,'5'24'0,"4"3"0,8 8 0,4 1 0,0-2 0,-2-7 0,-4-8 0,-3-6 0,-3-4 0,0-2 0,-1-1 0,1 0 0,1-1 0,0 1 0,5 2 0,5 3 0,3 2 0,0-2 0,-5-1 0,-6-4 0,-4 0 0,-4-1 0,-2 1 0,-1 1 0,2 1 0,0-2 0,0 2 0,1-1 0,-1-1 0,0 2 0,-2-5 0,0 1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22:03.7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24575,'0'0'0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22:08.3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24575,'0'0'0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22:10.1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24575,'0'0'0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22:28.2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0 195 24575,'15'-3'0,"11"-9"0,7-4 0,-1-2 0,-12 5 0,-9 5 0,-2 2 0,-2 1 0,1 0 0,-2 0 0,-1 1 0,1 1 0,-1-1 0,1 1 0,-1-1 0,-1 1 0,0 0 0,1 0 0,-1 0 0,1 0 0,0 0 0,0 1 0,3 0 0,0-1 0,1-1 0,2-1 0,0 0 0,0 1 0,1 1 0,0 0 0,-3 0 0,-1 0 0,-1 1 0,0 0 0,0 0 0,0 2 0,-2-1 0,1-1 0,0 0 0,1 1 0,2 1 0,-1 0 0,-1 0 0,2 0 0,-2 0 0,1 0 0,-1 0 0,0 0 0,-1-1 0,0-1 0,-1 0 0,0 1 0,2 1 0,1-2 0,-1 1 0,0-1 0,-1-1 0,-1 2 0,1-1 0,-1 0 0,1 2 0,-4 0 0,1 0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22:30.7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1 149 24575,'11'-7'0,"-1"0"0,2-3 0,2 0 0,0 2 0,5-4 0,-1 2 0,2-1 0,0 1 0,-2 1 0,-2 2 0,0 0 0,1 1 0,1-1 0,1 1 0,-2 1 0,-2 0 0,-3 3 0,-3 0 0,0 1 0,1 0 0,2-1 0,0 0 0,1 1 0,-1 1 0,2 0 0,0 0 0,1 0 0,-2 0 0,-4 0 0,0 0 0,-2 0 0,-1 0 0,-1 0 0,0 0 0,1 0 0,-1 1 0,-2 2 0,-1 1 0,-1 0 0,1-1 0,-1-1 0,0-1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29:12.57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502 1617 24575,'0'-13'0,"0"-7"0,0-23 0,0 14 0,0-8 0,0 22 0,0 0 0,0-5 0,0-2 0,0 1 0,0 3 0,0 5 0,0-1 0,0-1 0,0-2 0,0-2 0,0 2 0,0 3 0,0 2 0,0 1 0,0-2 0,0-2 0,0-2 0,-1 2 0,0 1 0,-1 2 0,-1 0 0,0-1 0,-1-4 0,-3-1 0,0 1 0,0 0 0,0 3 0,0-1 0,-1 0 0,0-5 0,-1 1 0,2 0 0,0 0 0,0 1 0,1 0 0,-2 1 0,-1 1 0,1 1 0,-1-1 0,-1-3 0,-1 1 0,-1-3 0,-1 0 0,0 0 0,-1-2 0,1 0 0,1 0 0,1 3 0,3 5 0,1 2 0,0 1 0,0-2 0,-2-4 0,-1-4 0,2 1 0,0 2 0,1 3 0,1 2 0,-1-1 0,-1-1 0,-1-2 0,-1 0 0,-1 1 0,3 0 0,1 4 0,2 3 0,1 3 0,0 1 0,0-1 0,-1-2 0,-1-2 0,0 0 0,1 1 0,1 2 0,1 1 0,1 1 0,-1-1 0,0-3 0,-3-1 0,-1-3 0,-3-4 0,0-6 0,1-1 0,1 1 0,2 5 0,3 6 0,1 5 0,0 2 0,0 2 0,1-2 0,0-2 0,1-3 0,0-2 0,0 0 0,0 2 0,0 3 0,0 2 0,0-1 0,0 4 0,0 0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34:57.059"/>
    </inkml:context>
    <inkml:brush xml:id="br0">
      <inkml:brushProperty name="width" value="0.05" units="cm"/>
      <inkml:brushProperty name="height" value="0.05" units="cm"/>
      <inkml:brushProperty name="color" value="#C25219"/>
    </inkml:brush>
  </inkml:definitions>
  <inkml:trace contextRef="#ctx0" brushRef="#br0">1 52 24575,'11'0'0,"3"0"0,0 0 0,4 0 0,6 0 0,3 0 0,1 0 0,-5 0 0,-8 0 0,-2 1 0,-1 1 0,-1 1 0,-1 0 0,-1-2 0,-1 2 0,-1-2 0,0 3 0,1 0 0,0 0 0,1-1 0,1 0 0,-1-1 0,-1 1 0,0-1 0,0 0 0,-1 0 0,0-2 0,0 0 0,2 1 0,2 1 0,-1 0 0,2-1 0,-1-1 0,0 0 0,0 0 0,0 0 0,1 0 0,2 0 0,-3 0 0,1 0 0,-1 0 0,0 0 0,0 0 0,0 0 0,1 0 0,-1 0 0,-1 0 0,0 0 0,-2 0 0,0-1 0,2 0 0,-1-3 0,0 1 0,0 1 0,-3-1 0,1 1 0,0-1 0,-1-1 0,0 0 0,-2 1 0,-2-2 0,1 1 0,-1 0 0,0 0 0,1 0 0,-1 0 0,3 1 0,0-1 0,1 1 0,0-1 0,-3 0 0,-2 0 0,0-2 0,-1 1 0,1 0 0,0 0 0,1 3 0,-1 2 0,0 2 0,0 2 0,0 1 0,2-2 0,2 0 0,-1 1 0,1-1 0,-1 0 0,0 0 0,0 0 0,0 1 0,0 0 0,0 0 0,1 0 0,-2 3 0,3-2 0,0 0 0,-1-1 0,1 1 0,-2-1 0,2 0 0,0-3 0,-1 1 0,1 0 0,1 0 0,1 0 0,0 0 0,0 0 0,-1 1 0,0-1 0,-1 0 0,-1 1 0,0-1 0,1-1 0,-1 1 0,1 0 0,2 0 0,0-1 0,0-1 0,2 2 0,-2-1 0,1 1 0,-2-1 0,0-1 0,-1 1 0,0-1 0,1 0 0,-1 0 0,2 0 0,-3 0 0,1 0 0,1 0 0,0 0 0,2 0 0,-1 0 0,-1 0 0,-1 0 0,0 0 0,-1 0 0,0 0 0,1 0 0,0 0 0,1 0 0,0 0 0,-1 0 0,1 0 0,-1 0 0,0 0 0,0 0 0,1 0 0,1 0 0,0 0 0,-1 0 0,-2-3 0,-1-1 0,-2 1 0,-1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0:57:22.77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24575,'0'0'0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37:34.47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5237 21 24575,'-16'0'0,"-17"0"0,-46 4 0,24 3 0,-4 3 0,-21 8 0,-5 3 0,-2 2 0,0 1 0,12-1 0,3-2 0,4-5 0,4-4 0,-31-1 0,44-7 0,-2 0 0,-7-2 0,-2 0 0,-4 0 0,-2 0 0,-5-2 0,-2 0 0,-4 0 0,1 0 0,0 0 0,1 0 0,2 0 0,0 0 0,2 0 0,1 0 0,2 0 0,0 0 0,-8 2 0,-4 1 0,-13 0 0,-4 0-247,28-1 0,-2-1 0,-1 2 247,-5 0 0,-2 0 0,-1 0 0,1-1 0,-1 0 0,-1-1 0,-2 1 0,0 0 0,-1 0 0,-4-1 0,0-1 0,-1-2 0,-4-4 0,0-3 0,0-2 0,1-1 0,0-1 0,2-2 0,5-1 0,1-2 0,3-1 0,8 1 0,1-1 0,4 2 0,-15-3 0,6 2 0,19 3 0,6 1 0,-11-1 0,29 9 0,23 4 0,5 2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50:02.67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24575,'0'0'0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50:46.28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24575,'0'0'0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5:24:25.52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150 444 24575,'1'-11'0,"1"0"0,0-2 0,1 0 0,0 0 0,-1 3 0,0 2 0,-1 2 0,-1 2 0,0-1 0,0 0 0,0 0 0,0-4 0,0-2 0,0-3 0,0-1 0,-1-2 0,-2 2 0,-1 0 0,-1 2 0,0 0 0,0 2 0,0 0 0,1-1 0,-1-2 0,0-2 0,0-3 0,-1 1 0,2 3 0,0 5 0,1 2 0,-1 2 0,0 0 0,0 0 0,0 0 0,-1-1 0,0 1 0,0 0 0,-1 0 0,2 2 0,-1 0 0,1 0 0,1 1 0,0 1 0,1 1 0,-1 1 0,0-1 0,0-1 0,0 0 0,-2 0 0,0-1 0,0 0 0,0 2 0,1 0 0,0 0 0,2 1 0,1-1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5:24:31.58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2017 24575,'11'-4'0,"1"-2"0,7-3 0,3-4 0,4 1 0,5-1 0,-3 2 0,-2 1 0,-6 2 0,-8 3 0,0 0 0,0-1 0,1-1 0,3-2 0,1 0 0,0 0 0,0-1 0,0-1 0,1 0 0,0-2 0,2-3 0,2-4 0,0-2 0,1-2 0,-1-1 0,-3 2 0,0 0 0,-1 1 0,2-1 0,1-1 0,2 2 0,0 0 0,-3 3 0,-1 1 0,-2 0 0,-2 0 0,-1 0 0,-2 1 0,-2 0 0,-2 2 0,-1 1 0,-2 1 0,0 2 0,-1 0 0,-2 0 0,0 1 0,-1-2 0,0-5 0,1-8 0,3-10 0,3-5 0,1 4 0,0 5 0,-3 5 0,0 4 0,0-2 0,-1-4 0,-1-5 0,-1-2 0,-1 1 0,1 5 0,0 4 0,2 4 0,2-1 0,0-2 0,1-3 0,-1-2 0,-1-1 0,-1 1 0,-1-2 0,0 3 0,0 1 0,0 2 0,2-1 0,0-1 0,0-2 0,1 0 0,0 1 0,1 1 0,-2 3 0,-2 1 0,-2 2 0,-1 2 0,-1 2 0,0 6 0,0 2 0,2 1 0,3-3 0,5-8 0,3-2 0,0 0 0,-1 4 0,-4 7 0,-1 2 0,-1 0 0,0-1 0,1-1 0,0-1 0,0 0 0,1 1 0,0-1 0,1 1 0,0-2 0,2-2 0,-1 1 0,0 2 0,-3 3 0,-1 4 0,-3 1 0,-1 1 0,-1-1 0,1 0 0,0 1 0,1-2 0,2 1 0,-1-1 0,1 1 0,0-1 0,0 1 0,-2 1 0,0-1 0,-1 1 0,1 0 0,1-1 0,0-1 0,2-1 0,-1 0 0,0 2 0,-2 0 0,-1 2 0,-1 1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5:24:58.68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1 808 24575,'15'0'0,"1"0"0,1 0 0,4 0 0,1 0 0,1 0 0,-2 0 0,-4-1 0,-1-1 0,-1-2 0,1 1 0,1-1 0,3-1 0,2-3 0,3-1 0,3-1 0,1 1 0,-1 0 0,-3 0 0,-2 2 0,-2 0 0,-1 2 0,0-1 0,1-1 0,0 0 0,1-2 0,-2 2 0,-1 0 0,3 0 0,-1-2 0,3 0 0,-1 0 0,0 0 0,1 2 0,2 0 0,2-2 0,2-1 0,3-1 0,1 0 0,3 1 0,0 0 0,2 0 0,2-1 0,1-1 0,-3 0 0,-4 1 0,-6 2 0,-7 3 0,-6 1 0,-5 2 0,-2-1 0,-1-4 0,1-6 0,5-2 0,13 2 0,14 1 0,8 5 0,-2-3 0,-2-1 0,-5-2 0,-2 1 0,-4 0 0,-9 4 0,-3 2 0,-4 2 0,-1 0 0,0 0 0,1 0 0,-1 0 0,-1 0 0,-3 1 0,1-1 0,2 2 0,2-2 0,4 0 0,4-2 0,2 0 0,2 0 0,-1 1 0,1-1 0,0 1 0,-1-1 0,1 0 0,0 0 0,0 2 0,0-1 0,-2 1 0,-2-1 0,-3-1 0,-2 2 0,1-1 0,-1 1 0,-1 0 0,-1 0 0,0 0 0,1 0 0,3 0 0,3-1 0,3 1 0,0-1 0,1 0 0,-2 0 0,-1-1 0,-2 0 0,-1 1 0,-2 0 0,-3 1 0,-1 1 0,-3 1 0,-2 0 0,-1 1 0,0-1 0,1 0 0,3-1 0,2 0 0,-1 0 0,-2 1 0,0 0 0,0 0 0,1 1 0,-3-1 0,-1 1 0,-2 0 0,0 1 0,1-1 0,0 0 0,1 0 0,-3 1 0,1-1 0,2 0 0,0-1 0,1-1 0,0 3 0,1-1 0,-3 1 0,0-1 0,-5 0 0,-2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5:29:58.5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24575,'9'0'0,"3"0"0,1 0 0,-1 0 0,-2 0 0,-1 0 0,-2 0 0,0 0 0,-2 1 0,-1 0 0,1 0 0,1 1 0,2 0 0,0 1 0,1 1 0,1 0 0,3 0 0,1 1 0,1 1 0,1 0 0,-2-2 0,-1 0 0,-2-2 0,-1-1 0,-3 0 0,1 1 0,-1 0 0,0 0 0,2-1 0,-1 0 0,1 0 0,1 0 0,2 0 0,2 1 0,2 0 0,4-1 0,0-1 0,1 0 0,1 0 0,1 0 0,0 0 0,0 1 0,-4 1 0,-3-1 0,-4 0 0,-2-1 0,-1 1 0,-1 0 0,1 0 0,-1 0 0,2-1 0,0 1 0,2 1 0,2 2 0,1 0 0,0 0 0,-1 1 0,-2-1 0,-1-1 0,0 1 0,1-1 0,1 0 0,-1 1 0,1 0 0,-2 0 0,-1 0 0,0-2 0,-2 0 0,0-1 0,1 1 0,-2 0 0,0-1 0,0 1 0,-1-1 0,1 0 0,1 1 0,0-1 0,1 0 0,-1 1 0,1-1 0,-1 0 0,2 0 0,2-1 0,1 0 0,2 1 0,-1 0 0,-2 1 0,-1-1 0,-1-1 0,1 0 0,-1 0 0,1 0 0,0 0 0,-2 0 0,1 0 0,-2 0 0,-1 0 0,-1 0 0,0 0 0,-1 0 0,0 0 0,0 0 0,1 1 0,-1 1 0,0-2 0,0 1 0,1 0 0,1 1 0,1-1 0,0-1 0,1 2 0,2-1 0,0 0 0,0-1 0,-1 0 0,-4 0 0,-1 1 0,-1 0 0,-1 0 0,2-1 0,-2 1 0,1 0 0,-1 0 0,0 0 0,0-1 0,0 0 0,1 0 0,0 0 0,1 0 0,0 0 0,1 1 0,-3-1 0,-1 1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5:35:51.42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252 0 24575,'-12'4'0,"1"1"0,-1 2 0,1 2 0,4-2 0,-1 0 0,2-1 0,-1 0 0,0-1 0,0-1 0,2 0 0,1-1 0,-1 0 0,2-1 0,-2 0 0,2 0 0,-2 1 0,1 0 0,-2 0 0,0 0 0,0-1 0,0 1 0,1-1 0,1 0 0,0 0 0,1-1 0,0 0 0,-1 0 0,0 0 0,0 1 0,0 0 0,-1-1 0,0 0 0,2-1 0,-1 0 0,-1 0 0,-1 0 0,0 0 0,0 0 0,2 0 0,0 0 0,1 0 0,-1 0 0,1 0 0,-1 0 0,0 0 0,2 0 0,0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5:39:04.63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0 186 24575,'0'-9'0,"2"-2"0,1-3 0,2-2 0,0 2 0,0 4 0,-2 4 0,-2 2 0,1 1 0,-1-1 0,1-1 0,0-3 0,0 1 0,0-1 0,1 3 0,-2 1 0,0 1 0,0 1 0,0-1 0,0 0 0,1 1 0,-1-1 0,0 0 0,0 0 0,0 1 0,-1 0 0,0 0 0,0 0 0,1-1 0,0-1 0,-1 0 0,0 0 0,0 1 0,1 0 0,0 1 0,0-1 0,-1 2 0,1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5:44:53.4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1465 24575,'12'12'0,"3"4"0,9 11 0,4 3 0,-4-1 0,-3-2 0,-6-8 0,-6-5 0,-1-5 0,-3-3 0,1 0 0,9 6 0,11 9 0,6 5 0,2 0 0,-7-5 0,-8-6 0,-6-5 0,-2-1 0,2 0 0,5 0 0,6 4 0,3 0 0,0 0 0,-3 0 0,0-1 0,2 1 0,3 0 0,3 0 0,4 1 0,3-2 0,4-1 0,8-2 0,6-2 0,8-1 0,6-3 0,6-1 0,7-2 0,5 0 0,0 0 0,-3 0 0,-5 0 0,-8 0 0,-3-2 0,-3-3 0,-4-2 0,-3-3 0,-9 0 0,-5 1 0,-6-2 0,-3 0 0,1-3 0,0-2 0,1 0 0,1-2 0,-1 1 0,-3-1 0,2-1 0,-2 1 0,-1 1 0,-2 1 0,-3 1 0,-3 1 0,-4 2 0,-2-1 0,-2 1 0,-1 0 0,0-1 0,1 0 0,-1-1 0,3-1 0,-2 0 0,0 1 0,-2 1 0,-3 1 0,-1 3 0,-2 1 0,2 0 0,0 2 0,0 0 0,1 0 0,-2 2 0,0-1 0,0 0 0,1-2 0,2 0 0,2 0 0,1 0 0,1 0 0,0 0 0,2 0 0,1-3 0,3-1 0,2-2 0,4-1 0,-4 1 0,-2 1 0,-5 1 0,-5 3 0,-4 1 0,-3 0 0,-1 2 0,10-8 0,9-5 0,8-6 0,6-6 0,11-10 0,11-11 0,7-6 0,-3 0 0,-17 16 0,-15 11 0,-11 11 0,-4 4 0,2-5 0,4-5 0,0-1 0,-3 3 0,-6 6 0,-4 1 0,-1-5 0,0-9 0,7-12 0,4-8 0,2-2 0,0 3 0,-4 12 0,-6 9 0,-1 8 0,-1 0 0,0 0 0,1-1 0,-1 0 0,-1 4 0,-2 4 0,0 2 0,0-1 0,1-2 0,2-3 0,-1-1 0,0 1 0,-1 1 0,-1 3 0,1-1 0,-1-1 0,-1-1 0,-2 2 0,-2 3 0,0 2 0,-2-2 0,1-3 0,0 0 0,-1 0 0,0 4 0,0 1 0,-1 0 0,2-2 0,1-2 0,-1 0 0,0 2 0,0 3 0,-2 3 0,2 2 0,1-1 0,-1-2 0,2-1 0,0-1 0,0 1 0,1 1 0,-3 4 0,0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1:55:17.8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449 2691 24575,'0'-6'0,"0"-4"0,-4-13 0,-4-15 0,-7-10 0,-4-11 0,-3-3 0,2 0 0,4 2 0,4 7 0,4 6 0,0 3 0,1 2 0,0 4 0,-1 1 0,-1 2 0,-2-2 0,-1 0 0,0-1 0,-2-1 0,0-2 0,0 1 0,-1 1 0,2 2 0,1 3 0,0 0 0,3 1 0,1-2 0,2-1 0,2 0 0,0 0 0,0 2 0,0-1 0,-1-2 0,0-3 0,-3-4 0,0 1 0,0 3 0,2 2 0,3 0 0,1-3 0,2-6 0,0-2 0,0 2 0,0 1 0,0 1 0,-1-4 0,-1-4 0,-2 0 0,-1 8 0,0 12 0,0 10 0,3 5 0,1-1 0,0-4 0,1-1 0,0 3 0,0 6 0,0 4 0,-2 4 0,-1 0 0,-1-2 0,-1-3 0,-1-4 0,-1 1 0,0 2 0,2 4 0,1 2 0,2 0 0,1-3 0,0-1 0,1-3 0,0 0 0,0-2 0,0-3 0,0-2 0,1-1 0,0 0 0,3 1 0,-1 4 0,1 4 0,-1 4 0,-2 2 0,0 0 0,-1-2 0,0 0 0,0 0 0,0 2 0,1-2 0,0 0 0,1-1 0,0 1 0,-1 2 0,0 0 0,-1 0 0,0 2 0,2-1 0,-1 1 0,0 0 0,-1-1 0,0 1 0,0 0 0,0 0 0,0 2 0,0 2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25:05.26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24575,'22'0'0,"10"0"0,15 0 0,13 0 0,9 0 0,6 0 0,4 0 0,5 4 0,3 6 0,3 6 0,-4 5 0,-5 1 0,-5-1 0,-7 0 0,-5 0 0,-5-1 0,-10 0 0,-7-1 0,-5-1 0,-4-1 0,-3-2 0,-3-1 0,-2-1 0,2 3 0,2-2 0,4 2 0,3 0 0,2 1 0,3 2 0,-1 0 0,1 0 0,-1 0 0,4 3 0,2 2 0,-1 0 0,1 2 0,-4-2 0,-6-2 0,-4-1 0,-4-4 0,-1 1 0,0 0 0,1 0 0,2 3 0,3 2 0,6 3 0,6 6 0,5 3 0,-1 3 0,-4-1 0,-3-3 0,-5-2 0,3 0 0,1 1 0,3 2 0,2 1 0,1 4 0,6 3 0,1 2 0,0-1 0,-3-2 0,-4-1 0,-2 1 0,-2-2 0,1-1 0,-3-1 0,2-4 0,1 3 0,1 3 0,-1 0 0,-2 3 0,-3-1 0,-1-1 0,-2 0 0,-1-3 0,0 0 0,-1-3 0,-2-4 0,-4-6 0,-5-5 0,-6 0 0,-1 5 0,0 4 0,0 4 0,1 2 0,-2-3 0,0-1 0,-1 1 0,2 4 0,1 5 0,1 3 0,-1-2 0,0-3 0,-1-4 0,0-2 0,1 0 0,2 0 0,-1 1 0,0-3 0,0-1 0,0 0 0,1 5 0,-1 2 0,-1-3 0,-4-7 0,-4-8 0,-1-2 0,3 2 0,3 7 0,4 2 0,0 2 0,-1-4 0,-3-5 0,-1-2 0,0 1 0,2 5 0,0 2 0,0 0 0,-6-5 0,-4-7 0,-1-3 0,-2-1 0,0 2 0,2 1 0,-2 1 0,1-2 0,0 0 0,1-1 0,3 1 0,4 5 0,0 1 0,-2 1 0,-2-3 0,-2-2 0,1 0 0,0 3 0,1 2 0,-1-1 0,-1-2 0,-2-3 0,0-2 0,1-2 0,-2 0 0,0 1 0,0-1 0,0-2 0,0-2 0,-1-1 0,0-1 0,-1-2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5:45:04.5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1285 24575,'25'0'0,"8"0"0,13 0 0,0 0 0,-9 0 0,-11 0 0,-12 0 0,-3 0 0,3 0 0,6-1 0,3-3 0,1 0 0,-4 1 0,-7 0 0,-1 1 0,2-1 0,5-3 0,2-1 0,-2 1 0,-3 3 0,-4 0 0,1-1 0,4-2 0,3-3 0,1 1 0,-3 1 0,-4 3 0,-4 1 0,2-5 0,6-2 0,5-3 0,2-1 0,-3 3 0,-6 2 0,-3 1 0,1-2 0,6-5 0,3-3 0,1-1 0,-2 3 0,-8 5 0,-2 2 0,-1-1 0,4-3 0,4-5 0,0 2 0,-1 3 0,-7 5 0,-2 2 0,0-3 0,1-2 0,3-2 0,1 1 0,-3 3 0,-2 0 0,0 0 0,0-4 0,3-3 0,1 1 0,0 2 0,-2 1 0,0-3 0,3-7 0,4-7 0,1-4 0,-1 5 0,-5 6 0,-4 8 0,0 3 0,0-1 0,2-2 0,1-3 0,-2 2 0,-4 3 0,-1 2 0,-1-4 0,4-7 0,2-8 0,1-1 0,-4 6 0,-3 6 0,-1 8 0,-1 0 0,-1-4 0,2-5 0,-2-3 0,1 1 0,1 6 0,-2 3 0,1 2 0,-1-1 0,1-4 0,-1-3 0,2-1 0,-1 1 0,0 0 0,-1-2 0,0-6 0,-1-8 0,0-2 0,0 6 0,0 8 0,0 12 0,0 7 0,0 5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5:45:11.2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1725 24575,'20'0'0,"22"-7"0,15-3 0,1-4 0,-9-3 0,-2-9 0,5-10 0,-1-3 0,-5-1 0,-14 9 0,-6 3 0,-1 1 0,8-5 0,7-4 0,8-4 0,3-1 0,-4 6 0,-4 6 0,-1 3 0,-1 0 0,-3 1 0,-4 2 0,-5 2 0,-1 1 0,-3 1 0,3-2 0,0-1 0,0 0 0,0 1 0,-3 2 0,1 0 0,0-2 0,2 0 0,1-1 0,-2 3 0,0-2 0,-1-1 0,2-3 0,4-4 0,-1 0 0,0 1 0,-5 3 0,-3 4 0,-1 0 0,1-1 0,2-3 0,0 1 0,1 0 0,0 1 0,0 0 0,2-2 0,2 1 0,1-1 0,3 0 0,0 1 0,0-1 0,1 1 0,-3 1 0,-2 3 0,-4 4 0,-3 2 0,-4 1 0,-3 1 0,-1 1 0,0 1 0,1-1 0,1 0 0,5-1 0,3-3 0,3 0 0,-1 1 0,-4 3 0,-6 3 0,-3 4 0,-1-1 0,3 0 0,4-3 0,1 0 0,-2 1 0,-2 1 0,0-1 0,3 1 0,3-2 0,-1 1 0,-2 1 0,-3 1 0,-1 1 0,1 0 0,0 0 0,2-1 0,1 0 0,-2 0 0,-1 2 0,-3 2 0,-3 0 0,-2 0 0,-1-1 0,1 1 0,1 0 0,2 0 0,-1 1 0,1 0 0,2 0 0,1 0 0,2 0 0,0 0 0,-3 0 0,-1 0 0,-1 0 0,-1 0 0,-1 0 0,0 0 0,-1 1 0,1 1 0,-1 0 0,0 2 0,0 0 0,0 1 0,-2-2 0,0 2 0,0-1 0,-2 2 0,1 0 0,0 1 0,0 0 0,-1 2 0,0 0 0,-1-2 0,0 0 0,0-1 0,0 0 0,0 0 0,0 0 0,0-1 0,-1 0 0,0 0 0,0-2 0,0 1 0,2-1 0,0 1 0,0 0 0,0 0 0,0 1 0,1-1 0,0 2 0,1 0 0,-1 0 0,0-1 0,-1 1 0,1 0 0,-1-2 0,2 1 0,0-1 0,2 1 0,1 1 0,-1 0 0,-2-1 0,-1 0 0,-1-1 0,-1 0 0,1 0 0,1-1 0,-1 2 0,3-1 0,0 2 0,0 2 0,2 0 0,1 1 0,-1-2 0,0 0 0,-2-1 0,0-1 0,0 1 0,0 0 0,1 2 0,0-2 0,0 1 0,0 1 0,2-1 0,0 0 0,-1 1 0,-2-2 0,0-1 0,-1 0 0,2-1 0,3 1 0,3 2 0,2-1 0,0 0 0,-1-1 0,2 0 0,-3 0 0,0-1 0,1 1 0,0 0 0,2 0 0,0 0 0,-3-1 0,-1-1 0,-6 0 0,-2-2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5:46:57.63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5570 2811 24575,'-14'0'0,"-7"0"0,-15 0 0,-11 0 0,-7 0 0,-15 0 0,-6-4 0,-12-5 0,3-4 0,12-3 0,7 0 0,14 5 0,-3 1 0,-1 2 0,-5 3 0,-3 0 0,-2 1 0,-6 0 0,4 1 0,-1 0 0,4 1 0,9-1 0,0-5 0,2-2 0,0-2 0,-13-9 0,1-2 0,2-2 0,-5-3 0,7 2 0,1-1 0,4 1 0,13 5 0,0-2 0,-3-3 0,-1 0 0,5 0 0,5 3 0,1-2 0,-4-4 0,-2-3 0,-8-6 0,-5-2 0,-2-1 0,1 1 0,15 12 0,13 7 0,9 8 0,6 7 0,3 4 0,-2 1 0,-7-5 0,-15-7 0,-11-7 0,-6-1 0,5 2 0,13 8 0,12 5 0,8 4 0,3 2 0,-10-2 0,-6-3 0,-7 0 0,-5 0 0,3 1 0,-1 1 0,3 1 0,8 0 0,1 0 0,-3-1 0,-2 1 0,1-2 0,-2 0 0,0 0 0,-4-4 0,-4-1 0,1-1 0,-4-3 0,-1-2 0,3-2 0,1 0 0,2 1 0,1 0 0,1 1 0,4 0 0,4 1 0,1-2 0,-2-2 0,-3-1 0,1 1 0,0 2 0,-3-2 0,-2-2 0,0-2 0,0-3 0,-4-4 0,-5-4 0,0 0 0,8 6 0,9 7 0,10 6 0,-1 1 0,-9-9 0,-8-10 0,-7-4 0,2 2 0,12 10 0,8 9 0,2-8 0,-9-16 0,-11-16 0,-7-11 0,1 6 0,9 15 0,7 13 0,0 5 0,-4-3 0,-5-6 0,-2-3 0,1 0 0,0 1 0,2 2 0,-2-6 0,1-1 0,2-3 0,4 3 0,5 4 0,5 6 0,0 2 0,1 4 0,2 6 0,1 2 0,3 2 0,0 2 0,2 1 0,0 3 0,0 1 0,0-2 0,-2 0 0,-1-3 0,0 0 0,0 2 0,1 3 0,3 4 0,2 1 0,0 1 0,-1 1 0,-2-2 0,-1-1 0,-1 0 0,-2-2 0,0-1 0,-2-1 0,0 0 0,4 1 0,2 2 0,0 2 0,4 3 0,-1-1 0,2 0 0,-1-1 0,-1 1 0,-1-1 0,0-1 0,-2-1 0,0-3 0,0 1 0,1 1 0,2 1 0,1 2 0,-1 1 0,3 3 0,1 0 0,2 2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5:47:25.13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24575,'12'3'0,"1"6"0,9 6 0,4 4 0,5 5 0,4 2 0,-3-1 0,-2 0 0,-5-1 0,0-2 0,0 3 0,3 1 0,0-1 0,0 0 0,3 1 0,5 6 0,6 5 0,6 4 0,1 2 0,-3-4 0,-3-2 0,1 2 0,-1 0 0,-2 2 0,-3-2 0,-5-1 0,-4-3 0,-3-2 0,1-1 0,7 2 0,8 8 0,6 3 0,0 2 0,-3-6 0,-10-10 0,-4-6 0,-4-6 0,1-1 0,6 3 0,5 3 0,5 4 0,3 1 0,-1 0 0,-6-4 0,-4-2 0,-8-4 0,-6-6 0,-3-3 0,1 1 0,2 2 0,9 3 0,8 6 0,8 0 0,4 3 0,0 0 0,-7-4 0,-6-5 0,-10-6 0,-9-2 0,-2-1 0,-2 1 0,4 3 0,7 6 0,6 5 0,8 7 0,5 5 0,-1-1 0,4 2 0,-6-2 0,-4-6 0,-7-1 0,-8-8 0,-7-4 0,-3-2 0,1 1 0,5 3 0,9 1 0,8 1 0,5 1 0,1 0 0,-2 0 0,-2 0 0,-5-2 0,-5-3 0,-8-3 0,-6-4 0,-4-2 0,-2 1 0,2 2 0,3 3 0,7 3 0,6 3 0,3 2 0,6 5 0,-2 2 0,0-2 0,-2-2 0,-6-3 0,-3-1 0,-5-5 0,-6-2 0,-2-4 0,-4-4 0,2 3 0,3 3 0,7 5 0,6 7 0,5 4 0,9 10 0,1 2 0,0-1 0,-4-4 0,-11-11 0,-8-4 0,-4-2 0,0 3 0,3 4 0,8 13 0,12 14 0,2-2 0,-4-5 0,-13-15 0,-10-11 0,0 3 0,7 13 0,11 18 0,3 3 0,-4-6 0,-10-17 0,-11-17 0,-3-3 0,1-2 0,4 6 0,2 7 0,0 6 0,3 7 0,2 2 0,2-3 0,0-4 0,-4-8 0,-4-5 0,-5-3 0,2-1 0,0 3 0,3 4 0,4 8 0,-1 5 0,1-1 0,0-4 0,-5-5 0,-2-8 0,-3-2 0,0-2 0,0 3 0,3 9 0,2 10 0,0 3 0,0-2 0,-3-7 0,-2-10 0,-2-5 0,0 1 0,0 4 0,0 7 0,0 5 0,0 0 0,0-2 0,0-8 0,0-5 0,0-3 0,0 1 0,0 0 0,0 6 0,0 3 0,0 0 0,0-1 0,0-4 0,0 0 0,0-1 0,0 1 0,0 0 0,0-2 0,0-3 0,0-2 0,0 0 0,0 2 0,0 3 0,0 2 0,0-2 0,0-2 0,0-1 0,0-1 0,0 3 0,0 2 0,0 1 0,0-1 0,0-2 0,0 0 0,0 0 0,0 1 0,0 0 0,0-3 0,0 1 0,0-4 0,0 2 0,0-1 0,0 0 0,0 2 0,0 0 0,0 2 0,0 0 0,-1 2 0,-2-2 0,-1 2 0,-1-2 0,1-1 0,0 1 0,0-2 0,0-1 0,1 0 0,-1-1 0,0 4 0,-2 0 0,1 1 0,1-2 0,1-4 0,0-1 0,1 0 0,-2 0 0,2 4 0,0 0 0,0 1 0,0-1 0,0 0 0,0 0 0,0-1 0,0-2 0,0-2 0,0 1 0,0 1 0,2-1 0,0 1 0,0 1 0,0 0 0,0 1 0,0-1 0,0-1 0,0 0 0,0 1 0,0 0 0,-1 0 0,-2 0 0,1-2 0,0 0 0,2 1 0,0 1 0,-2 1 0,0 0 0,0 1 0,0 0 0,2-1 0,-1 1 0,1-1 0,2-3 0,-1-2 0,0-3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2T07:06:40.49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1 653 24575,'13'0'0,"5"0"0,3 0 0,4 0 0,3 0 0,4 0 0,3 0 0,3 0 0,0 0 0,1 0 0,-3 0 0,-6 0 0,-5 0 0,-3 0 0,-2 0 0,1 0 0,0 0 0,-1 0 0,-1 0 0,-3 0 0,-1 0 0,-1 0 0,2 0 0,4 0 0,5 0 0,4 0 0,5 0 0,5 0 0,7 0 0,9 0 0,9 0 0,1 0 0,-2 0 0,-7 0 0,-3 0 0,-3 0 0,0 0 0,3 0 0,1-2 0,1 0 0,-6-1 0,-5-1 0,-4 1 0,1 0 0,5-1 0,5 0 0,4 2 0,0 0 0,1 1 0,0 1 0,-3 0 0,-3 0 0,-2 0 0,-5 0 0,-2 0 0,-3 0 0,-4 0 0,2 0 0,4 0 0,5 0 0,5-1 0,-3-1 0,-5-2 0,-8 0 0,-3 3 0,-1-1 0,2 2 0,0 0 0,-4-1 0,0-1 0,-2 0 0,6 1 0,9-1 0,9-2 0,6 0 0,2-2 0,-2 0 0,-3-2 0,2-4 0,1-1 0,1 0 0,-2 2 0,-7 2 0,-3 1 0,-3 3 0,1-5 0,-3-5 0,-8 0 0,4 2 0,9 5 0,13 1 0,11-9 0,5-7 0,-6-2 0,-1 0 0,1 2 0,-3 1 0,2 2 0,-4 3 0,-10 3 0,-2 3 0,-1 1 0,8-2 0,6-1 0,-2 1 0,-9 2 0,-11 2 0,-5 2 0,1-1 0,11-1 0,10-2 0,0 0 0,-3 0 0,-8 0 0,0 4 0,3 1 0,2 0 0,-2 0 0,-5 0 0,-4 1 0,2 0 0,8-2 0,5 0 0,4-1 0,-5 0 0,-6 1 0,-3 0 0,0 1 0,5-1 0,7 0 0,4 0 0,2 1 0,-2 3 0,-2 0 0,-2 2 0,-5-2 0,-4 0 0,-3 0 0,0 0 0,7 2 0,8 0 0,8 0 0,3 0 0,-3 0 0,-6 0 0,-7 0 0,-9 0 0,-9 0 0,-9 0 0,-8 0 0,-2 0 0,0 0 0,5 0 0,7 0 0,3 0 0,1 0 0,-2 0 0,-4 0 0,-3 0 0,-5 0 0,-5 0 0,-3 0 0,-2 0 0,1 0 0,0 0 0,1 0 0,1 0 0,-2 0 0,-1 0 0,-6 0 0,-2 0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2T07:06:40.49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1 288 24575,'14'0'0,"10"0"0,15 0 0,9 0 0,4 0 0,-3 0 0,8 0 0,3 0 0,0 0 0,-6 0 0,-16 0 0,-5-1 0,-6-1 0,1 0 0,-2 0 0,-4 1 0,-2-1 0,-4 0 0,-1-1 0,1 2 0,2-3 0,0 1 0,0 0 0,1-1 0,0 1 0,3-2 0,4 1 0,0 0 0,1-1 0,-1 1 0,-3 0 0,0 1 0,0 0 0,-1-1 0,0 2 0,-2 1 0,-3 1 0,-4-2 0,0 1 0,1-1 0,2 0 0,1 1 0,-1-1 0,-2 1 0,-2-1 0,1 0 0,3 0 0,3-1 0,1 0 0,-1 0 0,-3 0 0,-3 1 0,-1 1 0,2-1 0,4-1 0,1 0 0,3 1 0,-2 0 0,-4 2 0,-1 0 0,-3 0 0,1-1 0,1 0 0,2-1 0,2 1 0,0-1 0,-2 2 0,-2-1 0,-2-1 0,-1 1 0,-1-1 0,1 1 0,0-1 0,2 0 0,-1 1 0,-1 0 0,-1-1 0,2-1 0,3 0 0,3-1 0,0 1 0,-1 0 0,-3 0 0,-2 1 0,1 0 0,1 1 0,1-1 0,-1 0 0,0 1 0,-4 1 0,1 0 0,-2 0 0,-1 0 0,0 0 0,0 0 0,1 0 0,2-1 0,2-1 0,3 0 0,2 1 0,2 0 0,-2 0 0,-1-1 0,1 0 0,-1 0 0,1 0 0,-2-1 0,-2 0 0,0-1 0,-2 2 0,1-1 0,2 0 0,1 1 0,0-2 0,-1 2 0,-1-1 0,-1 1 0,-1 0 0,-2-1 0,4-1 0,3-2 0,6-1 0,2-2 0,-3 0 0,-4 2 0,-3 0 0,-4 2 0,-2 2 0,-1 1 0,-1 0 0,1 2 0,-1-1 0,2 0 0,-1-1 0,1 1 0,0-1 0,0 2 0,-1 0 0,0 0 0,-1 0 0,0 0 0,1 0 0,0 0 0,1 0 0,2 0 0,-2 0 0,2 0 0,0 0 0,0 0 0,1 0 0,0 0 0,0 0 0,0 0 0,-1 0 0,-1 0 0,-3 0 0,-1 0 0,0 0 0,-1 0 0,1 0 0,1 0 0,-1 0 0,2 0 0,-1 0 0,-1 0 0,1 0 0,-1 0 0,1 0 0,1 0 0,2 0 0,0 0 0,-1 0 0,-2 0 0,0 0 0,-2 1 0,1 1 0,2 0 0,1 0 0,3 0 0,-1 0 0,-3 0 0,-2-1 0,-2 2 0,0 0 0,0 0 0,-1-1 0,2 1 0,1-1 0,1 1 0,-1 0 0,-2-1 0,-1 0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15:14.896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24575,'29'0'0,"0"0"0,5 0 0,-6 0 0,-4 1 0,-4 1 0,-2 2 0,2 1 0,1 0 0,-1 0 0,0-1 0,4 4 0,4 1 0,2 3 0,-2 0 0,-4-2 0,-3-2 0,-4-2 0,0 0 0,0 0 0,0 0 0,2 0 0,1 0 0,-2 2 0,4 1 0,2 3 0,4 3 0,0 0 0,-1-1 0,-1-1 0,1-2 0,2 0 0,3 2 0,1 4 0,1 0 0,0 1 0,3 1 0,10-1 0,17 2 0,15 0 0,9 0 0,-7 0 0,-14-3 0,-20-1 0,-16 1 0,-8 3 0,-7 1 0,-3 1 0,-2 0 0,8 11 0,14 14 0,18 15 0,9 8 0,-5-9 0,-11-15 0,-12-15 0,-3-9 0,4 2 0,8 6 0,12 8 0,8 6 0,2-1 0,-2-3 0,-6-5 0,-2-1 0,1 0 0,-2 1 0,-5-3 0,-4-1 0,-3-1 0,4 3 0,3 1 0,3 2 0,-2-3 0,-1-2 0,4 1 0,6 0 0,8 0 0,16 3 0,5 1 0,0 4 0,-7 3 0,-19 1 0,-14-3 0,-10-5 0,2-1 0,10-1 0,-2-4 0,5 4 0,7 3 0,1 2 0,1 0 0,-2 0 0,-2-2 0,-4-2 0,14 8 0,-8-6 0,-12-9 0,-10-8 0,-6-3 0,0-3 0,5 4 0,7 4 0,6 5 0,6 4 0,12 6 0,11 3 0,7 2 0,-1 0 0,-11-4 0,-18-5 0,-15-5 0,-12-1 0,-6 4 0,-1 3 0,-2 1 0,-1-4 0,-3-5 0,-2-3 0,-3-2 0,-1-1 0,-2-1 0,-1 2 0,-1 1 0,-1 1 0,-1 5 0,-1 6 0,0 6 0,1 3 0,0-2 0,0-5 0,-2-5 0,0-2 0,0-2 0,0-2 0,0-3 0,0-4 0,0-3 0,0-2 0,0-1 0,0 1 0,0 2 0,0 3 0,0 1 0,0 0 0,0 1 0,0 3 0,0 2 0,0 3 0,0 4 0,0 2 0,0 0 0,0-5 0,0-3 0,-3-4 0,-1 1 0,-3-1 0,-1-1 0,0-1 0,0-1 0,0-2 0,2 0 0,-2 1 0,-5 3 0,-11 6 0,-16 8 0,-19 9 0,-12 5 0,-4 4 0,3-1 0,11-4 0,6-3 0,9-6 0,6-1 0,3-1 0,4-2 0,3-1 0,4-4 0,3-5 0,4-5 0,3-3 0,4-4 0,3-3 0,2-1 0,1-1 0,0 1 0,1 1 0,1-1 0,1 0 0,1 3 0,1 3 0,-1 4 0,-1 3 0,-1 0 0,1 0 0,-2-1 0,-3 0 0,-2 3 0,-3-2 0,-1-1 0,2-4 0,1-5 0,3-5 0,1-2 0,1-1 0,2 15 0,2 22 0,0 28 0,-2 16 0,-2-8 0,0-21 0,-2-23 0,2-18 0,-1 0 0,-1-2 0,-5 11 0,6-8 0,-8 10 0,5-5 0,-1-1 0,-2 1 0,3-6 0,-1 0 0,0 1 0,-3 0 0,1-1 0,1-2 0,2-1 0,4-2 0,0 0 0,1-3 0,2-1 0,-1 0 0,3-2 0,1 0 0,0 1 0,-1 0 0,0 2 0,-1 1 0,-3 3 0,-1 1 0,0 5 0,-1 2 0,1 0 0,-2 3 0,-1-2 0,-1 0 0,0-2 0,1-3 0,1-2 0,0-1 0,2-1 0,1-1 0,1 0 0,-1 0 0,-1-1 0,1 0 0,-1 0 0,2-1 0,-1 0 0,1 0 0,-2 0 0,-2 2 0,2 1 0,-3 1 0,2 0 0,-1-1 0,0 1 0,0 0 0,-1-1 0,0 1 0,0-2 0,0 0 0,1-2 0,0-1 0,3-1 0,1-1 0,0 0 0,0 0 0,-1 0 0,0 0 0,-1 1 0,-2 0 0,1 2 0,-2-1 0,-1 1 0,-1 1 0,1-1 0,1-1 0,2-2 0,2 0 0,0-2 0,1 0 0,0 0 0,0 0 0,0 1 0,-1-1 0,0-1 0,1 1 0,-1-1 0,2 1 0,1-1 0,-1 1 0,1 0 0,-1-1 0,-1 2 0,-2 0 0,1 0 0,-1-1 0,2 0 0,-1-2 0,0 0 0,-1 0 0,0 0 0,1 1 0,1 1 0,0 0 0,-1 0 0,0 0 0,0 0 0,0-1 0,0 0 0,2 0 0,0 0 0,0 1 0,-1 0 0,0-1 0,-1 1 0,1 1 0,-1-2 0,1 2 0,0-2 0,0 1 0,1 0 0,1-2 0,0 1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37:21.22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2738 24575,'62'0'0,"17"0"0,-21 0 0,3 0 0,4 0 0,2-2 0,0-4 0,0-3 0,0-1 0,-3-4 0,-5-1 0,-3-1 0,-6-1 0,-1 1 0,30-10 0,-3 0 0,-5-1 0,3-1 0,9 0 0,-37 12 0,3-1 0,9-4 0,1-2 0,4-1 0,0-1 0,-4 2 0,-3-1 0,35-16 0,-16-1 0,-35 9 0,-1-6 0,7-9 0,0-5 0,8-11 0,0-4 0,2-3 0,0 1 0,-4 3 0,1 3 0,2 3 0,2 2 0,2 2 0,3 1 0,12-4 0,4 1-241,-20 16 1,3 1-1,2-1 241,8-3 0,3 0 0,1 1 0,1 0 0,1 2 0,2 2 0,3 1 0,1 2 0,2 1 0,5 0 0,1 1 0,-1 2 0,-7 5 0,-1 3 0,2 2 0,4 2 0,2 2 0,2 2 0,-19 5 0,2 0 0,0 0 0,2 1 0,6 0 0,2 1 0,2 0 0,2-2-438,-8 0 0,2-2 0,2 0 0,-1 0 0,-1-1 438,17-4 0,-1-1 0,-2 0 0,-2 0 0,-10 4 0,-3-1 0,-1 1 0,-2 1-269,15-5 0,-3 2 0,-4 0 269,-13 4 0,-3 1 0,1-1 0,3 1 0,1-1 0,0-1 0,-1-1 0,0-1 0,-2 1 306,22-5 0,-4 2-306,-17 1 0,-7 2 0,17-6 0,-51 14 0,-19 5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33:03.08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24575,'0'0'0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3:07.15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0 24575,'0'0'0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25:05.262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1643 24575,'3'-8'0,"9"-4"0,12-5 0,10-4 0,7-6 0,1 0 0,5-8 0,7-2 0,-3-2 0,0 2 0,-7 4 0,-3 1 0,-3 0 0,-3 4 0,-5 7 0,-7 5 0,-5 8 0,-3 0 0,1-6 0,8-7 0,15-10 0,12-7 0,10-7 0,8-3 0,-4 2 0,-5 4 0,-6 6 0,-1 7 0,2 0 0,0 0 0,2 3 0,-3-2 0,1 2 0,4 1 0,9-5 0,14-5 0,-33 14 0,3 0 0,6-2 0,2-1 0,2 0 0,1 0 0,1 1 0,-1 1 0,-3 1 0,0 0 0,-5 3 0,0 2 0,-3 1 0,-2 1 0,46-9 0,-5 5 0,-7 1 0,-10 1 0,-15 4 0,-12 4 0,-6 4 0,-5 1 0,1-1 0,6-1 0,13 2 0,25 3 0,-31 0 0,2 0 0,2-2 0,1 0 0,0-2 0,-1 0 0,40-5 0,-13-4 0,-7 1 0,-9 2 0,-1 2 0,-5 4 0,-7 3 0,-8-2 0,-7-1 0,-2-1 0,7 2 0,9 3 0,13 0 0,16-5 0,9-2 0,-40 2 0,1 0 0,0-1 0,0-1 0,2 1 0,-1 0 0,-1 0 0,0 0 0,38-3 0,-11 1 0,-15 2 0,-11 1 0,-2 1 0,1 1 0,10-2 0,9 1 0,2 0 0,3 4 0,-7 0 0,-2 0 0,-1 0 0,1 0 0,6 0 0,9-4 0,5-1 0,4 0 0,-3 0 0,-6 3 0,-6-3 0,-8 1 0,-9-1 0,-11 4 0,-10 1 0,-5 0 0,-1 0 0,-3 0 0,0 0 0,0 0 0,7 0 0,11 0 0,6 0 0,5 0 0,-2 0 0,-10 0 0,-7 0 0,-11 0 0,-6 3 0,-2 1 0,-1 0 0,0-1 0,-3 0 0,-1 0 0,-3 1 0,1 1 0,2-1 0,-3 2 0,-2 3 0,0 0 0,-2 6 0,-1 4 0,5-1 0,2-4 0,2-7 0,0-4 0,-4 0 0,-3 4 0,-2 3 0,0-1 0,2 2 0,4-2 0,2-1 0,-5-3 0,-2-2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3:23.95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 24575,'0'0'0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3:46.30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24575,'0'0'0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4:28.0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24575,'0'0'0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5:31.2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24575,'0'0'0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6:07.4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24575,'0'0'0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05.22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0 24575,'0'0'0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10.93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1 24575,'0'0'0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8:57.265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0 24575,'0'0'0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9:11.766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24575,'0'0'0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19:49.38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0 394 24575,'10'0'0,"-1"-1"0,1 0 0,-2 0 0,0-2 0,0 1 0,0-1 0,-1-1 0,0 1 0,-3-1 0,0 1 0,-1 0 0,0-1 0,2-1 0,-2 1 0,1-1 0,0 1 0,0-1 0,0 0 0,0-1 0,-1 0 0,-1 1 0,0 0 0,0 0 0,-1 0 0,2-2 0,-1 0 0,1-1 0,1-1 0,-1-1 0,0-1 0,1 0 0,-1 1 0,-1 2 0,0 1 0,-1 2 0,0 0 0,1-1 0,-2-1 0,0-2 0,0 0 0,0 0 0,0 1 0,0 0 0,0-1 0,0 0 0,0-1 0,0 1 0,0 0 0,0 1 0,0 1 0,0 0 0,0 2 0,0-2 0,0 1 0,0 1 0,0 0 0,0 0 0,0 0 0,0 0 0,-1-1 0,0 1 0,-2 0 0,0 0 0,0 1 0,-1-1 0,2 1 0,0 2 0,1 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25:05.263"/>
    </inkml:context>
    <inkml:brush xml:id="br0">
      <inkml:brushProperty name="width" value="0.05" units="cm"/>
      <inkml:brushProperty name="height" value="0.05" units="cm"/>
      <inkml:brushProperty name="color" value="#0F9ED5"/>
    </inkml:brush>
  </inkml:definitions>
  <inkml:trace contextRef="#ctx0" brushRef="#br0">4190 1 24575,'-21'0'0,"-6"5"0,-17 9 0,-10 14 0,-6 8 0,-13 10 0,3 0 0,6-7 0,6-4 0,18-10 0,-1-5 0,-3-1 0,2-3 0,-3 0 0,4 0 0,-1 1 0,-3-1 0,-1 1 0,0-2 0,2 0 0,3 0 0,-1-1 0,-4 1 0,-6 1 0,-4 2 0,-4 1 0,-5-2 0,4-2 0,-7-1 0,-2 0 0,-1 3 0,2 0 0,9-2 0,5-3 0,5-4 0,-1-1 0,-4-2 0,-5 3 0,-10 0 0,-6-3 0,1 2 0,1-2 0,9 0 0,5-2 0,6-1 0,3 3 0,1-1 0,-1 0 0,1-2 0,-1-2 0,0 0 0,3 0 0,7 0 0,5 0 0,1 3 0,-1 2 0,-1 0 0,0 2 0,7-4 0,3 2 0,0 2 0,-1-3 0,-2 1 0,2-3 0,5-2 0,4 3 0,2 0 0,3 1 0,1 1 0,0-2 0,-2 4 0,0 0 0,-2 2 0,0-2 0,1-2 0,-1 1 0,1-3 0,-3 1 0,0 1 0,-4 0 0,-2 3 0,-3 2 0,0-1 0,1 0 0,-4-1 0,-1 1 0,-1-1 0,1 0 0,7-1 0,2-2 0,2 2 0,5-1 0,-3 1 0,2 3 0,-2-1 0,1 0 0,5 0 0,-2-1 0,-1 1 0,0-1 0,-2 0 0,2 2 0,0 1 0,0 3 0,1-4 0,0 2 0,2 0 0,0-1 0,0 3 0,1-3 0,-2 1 0,3 0 0,1 1 0,2 0 0,-1-2 0,2-2 0,-1-2 0,-1 2 0,1-2 0,0 1 0,0-2 0,1 2 0,1-2 0,2-2 0,2-2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47:12.7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24575,'0'0'0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2:47:16.2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24575,'0'0'0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12:35.92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24575,'0'8'0,"0"1"0,1-2 0,1 1 0,1-1 0,2 3 0,1 1 0,0 1 0,0 0 0,1-2 0,-2-1 0,1 0 0,0-1 0,-1 0 0,2 1 0,-2-1 0,1 0 0,1 2 0,1 0 0,2 0 0,1 2 0,2-2 0,-1-1 0,-1 0 0,0-1 0,-2-1 0,-1 0 0,2 1 0,2 2 0,3 0 0,1 3 0,-1 0 0,-1-4 0,-2-1 0,-3-4 0,1-2 0,-2-1 0,0-1 0,1 0 0,0 0 0,1 0 0,-1 0 0,-1-2 0,-2-3 0,2-5 0,-2-2 0,1-1 0,0 3 0,-1 0 0,-2 3 0,0 1 0,-2 1 0,2 1 0,0-2 0,-2-1 0,1 1 0,-1-2 0,0 0 0,0 1 0,-1-1 0,1 2 0,0 0 0,0-1 0,-2 2 0,1 1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12:38.09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24575,'0'0'0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15:20.72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5243 24575,'21'0'0,"4"0"0,5-1 0,2-2 0,-3-1 0,-1-3 0,0-2 0,3-2 0,3-4 0,1-1 0,0 0 0,-1-1 0,4 0 0,4-4 0,8-3 0,4-4 0,1-2 0,-3 1 0,-6 2 0,-4 2 0,-1 2 0,5 1 0,9-2 0,9-2 0,8 0 0,5-2 0,11-3 0,-37 16 0,0-1 0,3 0 0,1 0 0,3 0 0,-2 1 0,35-9 0,-31 1 0,-18-7 0,-9-12 0,24-31 0,-16 27 0,3-1 0,4-1 0,2 0 0,1 2 0,0 3 0,-6 8 0,0 4 0,37-21 0,-9 7 0,-8 4 0,-13 5 0,-14 3 0,-10 2 0,-7 0 0,-4-1 0,-2-1 0,-3 0 0,-1-1 0,-2-8 0,-1-16 0,-2-18 0,-2-13 0,-2-10 0,-2 1 0,0 46 0,0 0 0,0 1 0,0 0 0,0-43 0,0 10 0,0 22 0,0 15 0,0 16 0,1-2 0,7-12 0,11-22 0,2 14 0,5-4 0,7-8 0,4-1 0,3-2 0,3 0 0,0 3 0,-1 5 0,-5 12 0,0 5 0,29-31 0,-4 14 0,0 8 0,-3 8 0,-5 10 0,-9 7 0,-5 5 0,-2-1 0,5-4 0,2-5 0,-4-4 0,-6-3 0,-8-2 0,-4-3 0,-3-7 0,-1-5 0,-3-4 0,-5 0 0,-5 3 0,-4 5 0,-2 8 0,0 6 0,0 5 0,0 6 0,0 8 0,0-2 0,0 3 0,3-5 0,5-6 0,14-6 0,12-11 0,6-3 0,10-14 0,1-5 0,-1-3 0,-2 2 0,-13 16 0,-7 11 0,-4 7 0,3 0 0,8-4 0,7-8 0,5 1 0,-1 6 0,-9 9 0,-8 9 0,-4 5 0,-2 2 0,-2 0 0,-1 3 0,-5 4 0,-8 3 0,-2 4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15:33.63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6430 2 24575,'-98'16'0,"-35"34"0,-16 21 0,2 8 0,16-4 0,8-1 0,-11 10 0,-9 15 0,4 3 0,19-2 0,5 4 0,10-6 0,7-1 0,14-2 0,9-8 0,8 4 0,-7 7 0,-19 12 0,-33 33 0,-22 20 0,-10 5 0,-10 7 0,-8-6 0,-14 2 0,1 8 0,19-14 0,39-27 0,36-33 0,29-29 0,19-8 0,-1 4 0,-7 25 0,-18 27 0,-15 29 0,-18 33 0,-11-1 0,6 3 0,12-22 0,12-30 0,-1-7 0,-6-17 0,-17 9 0,-11 18 0,-3-3 0,2-2 0,19-16 0,21-26 0,8-1 0,-8 6 0,-14 9 0,-7 10 0,5-5 0,12-6 0,1 6 0,-6 10 0,-4 2 0,8-10 0,18-20 0,18-25 0,18-20 0,10-17 0,15-17 0,2-8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18:44.67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0 24575,'25'0'0,"10"0"0,9 0 0,3 0 0,-3 0 0,-4 0 0,-1 0 0,0 0 0,-6 2 0,-3 2 0,-2 5 0,-1 6 0,6 7 0,2 7 0,2 4 0,-6-4 0,-6-5 0,-9-5 0,-6-7 0,-4-3 0,-4-2 0,0-2 0,0 1 0,-1 1 0,1 1 0,0 3 0,1 2 0,1 2 0,2 0 0,2 3 0,-2 0 0,-1 0 0,-1-1 0,0-1 0,-1-2 0,1-1 0,0 0 0,1 1 0,1 2 0,0-1 0,2 4 0,2 5 0,4 4 0,1 6 0,1-3 0,-3-5 0,-4-6 0,-6-7 0,-5-4 0,-3-3 0,-2-2 0,-3 0 0,-2-2 0,4 0 0,2-2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18:46.48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0 24575,'5'24'0,"4"3"0,8 8 0,4 1 0,0-2 0,-2-7 0,-4-8 0,-3-6 0,-3-4 0,0-2 0,-1-1 0,1 0 0,1-1 0,0 1 0,5 2 0,5 3 0,3 2 0,0-2 0,-5-1 0,-6-4 0,-4 0 0,-4-1 0,-2 1 0,-1 1 0,2 1 0,0-2 0,0 2 0,1-1 0,-1-1 0,0 2 0,-2-5 0,0 1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22:03.7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24575,'0'0'0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22:08.3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24575,'0'0'0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25:05.264"/>
    </inkml:context>
    <inkml:brush xml:id="br0">
      <inkml:brushProperty name="width" value="0.05" units="cm"/>
      <inkml:brushProperty name="height" value="0.05" units="cm"/>
      <inkml:brushProperty name="color" value="#0F9ED5"/>
    </inkml:brush>
  </inkml:definitions>
  <inkml:trace contextRef="#ctx0" brushRef="#br0">871 1765 24575,'-31'-12'0,"-25"-13"0,-28-22 0,38 21 0,1-2 0,-33-23 0,23 8 0,18 14 0,4 2 0,1 2 0,4 2 0,2 0 0,2-1 0,0-2 0,1 1 0,-1-2 0,3 4 0,5-1 0,2-3 0,3-5 0,0-8 0,0-6 0,-1 0 0,2 2 0,-1 4 0,0 4 0,0 0 0,0 4 0,3 0 0,1 5 0,1 0 0,-1 4 0,-1-1 0,4 1 0,-3 3 0,3-2 0,0-2 0,0-3 0,1 0 0,-1 1 0,0 3 0,1 2 0,2 0 0,1 1 0,0 0 0,0 0 0,0 2 0,0-2 0,0 0 0,0 3 0,0 2 0,0 1 0,0-3 0,0-2 0,0 2 0,0 2 0,0 0 0,0 0 0,0 0 0,0 0 0,0 1 0,0-1 0,0 0 0,0-1 0,0 0 0,0 2 0,0-1 0,0 1 0,0 0 0,0 0 0,0 0 0,0-1 0,0 0 0,0 1 0,0 6 0,0 2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22:10.1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24575,'0'0'0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22:28.2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0 195 24575,'15'-3'0,"11"-9"0,7-4 0,-1-2 0,-12 5 0,-9 5 0,-2 2 0,-2 1 0,1 0 0,-2 0 0,-1 1 0,1 1 0,-1-1 0,1 1 0,-1-1 0,-1 1 0,0 0 0,1 0 0,-1 0 0,1 0 0,0 0 0,0 1 0,3 0 0,0-1 0,1-1 0,2-1 0,0 0 0,0 1 0,1 1 0,0 0 0,-3 0 0,-1 0 0,-1 1 0,0 0 0,0 0 0,0 2 0,-2-1 0,1-1 0,0 0 0,1 1 0,2 1 0,-1 0 0,-1 0 0,2 0 0,-2 0 0,1 0 0,-1 0 0,0 0 0,-1-1 0,0-1 0,-1 0 0,0 1 0,2 1 0,1-2 0,-1 1 0,0-1 0,-1-1 0,-1 2 0,1-1 0,-1 0 0,1 2 0,-4 0 0,1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22:30.7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1 149 24575,'11'-7'0,"-1"0"0,2-3 0,2 0 0,0 2 0,5-4 0,-1 2 0,2-1 0,0 1 0,-2 1 0,-2 2 0,0 0 0,1 1 0,1-1 0,1 1 0,-2 1 0,-2 0 0,-3 3 0,-3 0 0,0 1 0,1 0 0,2-1 0,0 0 0,1 1 0,-1 1 0,2 0 0,0 0 0,1 0 0,-2 0 0,-4 0 0,0 0 0,-2 0 0,-1 0 0,-1 0 0,0 0 0,1 0 0,-1 1 0,-2 2 0,-1 1 0,-1 0 0,1-1 0,-1-1 0,0-1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29:12.57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502 1617 24575,'0'-13'0,"0"-7"0,0-23 0,0 14 0,0-8 0,0 22 0,0 0 0,0-5 0,0-2 0,0 1 0,0 3 0,0 5 0,0-1 0,0-1 0,0-2 0,0-2 0,0 2 0,0 3 0,0 2 0,0 1 0,0-2 0,0-2 0,0-2 0,-1 2 0,0 1 0,-1 2 0,-1 0 0,0-1 0,-1-4 0,-3-1 0,0 1 0,0 0 0,0 3 0,0-1 0,-1 0 0,0-5 0,-1 1 0,2 0 0,0 0 0,0 1 0,1 0 0,-2 1 0,-1 1 0,1 1 0,-1-1 0,-1-3 0,-1 1 0,-1-3 0,-1 0 0,0 0 0,-1-2 0,1 0 0,1 0 0,1 3 0,3 5 0,1 2 0,0 1 0,0-2 0,-2-4 0,-1-4 0,2 1 0,0 2 0,1 3 0,1 2 0,-1-1 0,-1-1 0,-1-2 0,-1 0 0,-1 1 0,3 0 0,1 4 0,2 3 0,1 3 0,0 1 0,0-1 0,-1-2 0,-1-2 0,0 0 0,1 1 0,1 2 0,1 1 0,1 1 0,-1-1 0,0-3 0,-3-1 0,-1-3 0,-3-4 0,0-6 0,1-1 0,1 1 0,2 5 0,3 6 0,1 5 0,0 2 0,0 2 0,1-2 0,0-2 0,1-3 0,0-2 0,0 0 0,0 2 0,0 3 0,0 2 0,0-1 0,0 4 0,0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34:57.059"/>
    </inkml:context>
    <inkml:brush xml:id="br0">
      <inkml:brushProperty name="width" value="0.05" units="cm"/>
      <inkml:brushProperty name="height" value="0.05" units="cm"/>
      <inkml:brushProperty name="color" value="#C25219"/>
    </inkml:brush>
  </inkml:definitions>
  <inkml:trace contextRef="#ctx0" brushRef="#br0">1 52 24575,'11'0'0,"3"0"0,0 0 0,4 0 0,6 0 0,3 0 0,1 0 0,-5 0 0,-8 0 0,-2 1 0,-1 1 0,-1 1 0,-1 0 0,-1-2 0,-1 2 0,-1-2 0,0 3 0,1 0 0,0 0 0,1-1 0,1 0 0,-1-1 0,-1 1 0,0-1 0,0 0 0,-1 0 0,0-2 0,0 0 0,2 1 0,2 1 0,-1 0 0,2-1 0,-1-1 0,0 0 0,0 0 0,0 0 0,1 0 0,2 0 0,-3 0 0,1 0 0,-1 0 0,0 0 0,0 0 0,0 0 0,1 0 0,-1 0 0,-1 0 0,0 0 0,-2 0 0,0-1 0,2 0 0,-1-3 0,0 1 0,0 1 0,-3-1 0,1 1 0,0-1 0,-1-1 0,0 0 0,-2 1 0,-2-2 0,1 1 0,-1 0 0,0 0 0,1 0 0,-1 0 0,3 1 0,0-1 0,1 1 0,0-1 0,-3 0 0,-2 0 0,0-2 0,-1 1 0,1 0 0,0 0 0,1 3 0,-1 2 0,0 2 0,0 2 0,0 1 0,2-2 0,2 0 0,-1 1 0,1-1 0,-1 0 0,0 0 0,0 0 0,0 1 0,0 0 0,0 0 0,1 0 0,-2 3 0,3-2 0,0 0 0,-1-1 0,1 1 0,-2-1 0,2 0 0,0-3 0,-1 1 0,1 0 0,1 0 0,1 0 0,0 0 0,0 0 0,-1 1 0,0-1 0,-1 0 0,-1 1 0,0-1 0,1-1 0,-1 1 0,1 0 0,2 0 0,0-1 0,0-1 0,2 2 0,-2-1 0,1 1 0,-2-1 0,0-1 0,-1 1 0,0-1 0,1 0 0,-1 0 0,2 0 0,-3 0 0,1 0 0,1 0 0,0 0 0,2 0 0,-1 0 0,-1 0 0,-1 0 0,0 0 0,-1 0 0,0 0 0,1 0 0,0 0 0,1 0 0,0 0 0,-1 0 0,1 0 0,-1 0 0,0 0 0,0 0 0,1 0 0,1 0 0,0 0 0,-1 0 0,-2-3 0,-1-1 0,-2 1 0,-1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37:34.47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5237 21 24575,'-16'0'0,"-17"0"0,-46 4 0,24 3 0,-4 3 0,-21 8 0,-5 3 0,-2 2 0,0 1 0,12-1 0,3-2 0,4-5 0,4-4 0,-31-1 0,44-7 0,-2 0 0,-7-2 0,-2 0 0,-4 0 0,-2 0 0,-5-2 0,-2 0 0,-4 0 0,1 0 0,0 0 0,1 0 0,2 0 0,0 0 0,2 0 0,1 0 0,2 0 0,0 0 0,-8 2 0,-4 1 0,-13 0 0,-4 0-247,28-1 0,-2-1 0,-1 2 247,-5 0 0,-2 0 0,-1 0 0,1-1 0,-1 0 0,-1-1 0,-2 1 0,0 0 0,-1 0 0,-4-1 0,0-1 0,-1-2 0,-4-4 0,0-3 0,0-2 0,1-1 0,0-1 0,2-2 0,5-1 0,1-2 0,3-1 0,8 1 0,1-1 0,4 2 0,-15-3 0,6 2 0,19 3 0,6 1 0,-11-1 0,29 9 0,23 4 0,5 2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40:29.611"/>
    </inkml:context>
    <inkml:brush xml:id="br0">
      <inkml:brushProperty name="width" value="0.05" units="cm"/>
      <inkml:brushProperty name="height" value="0.05" units="cm"/>
      <inkml:brushProperty name="color" value="#F2CFEE"/>
    </inkml:brush>
  </inkml:definitions>
  <inkml:trace contextRef="#ctx0" brushRef="#br0">0 0 24575,'6'0'0,"1"0"0,0 0 0,0 0 0,0 1 0,1 0 0,1 2 0,-1-1 0,2 0 0,-1 1 0,-1-2 0,0 0 0,1 1 0,2-1 0,2 2 0,1 0 0,0-1 0,-3 1 0,-1-2 0,-1 0 0,-1 0 0,-1-1 0,-1 0 0,0 2 0,2-1 0,0 0 0,2-1 0,0 0 0,-1 0 0,-1 0 0,-1 0 0,0 0 0,-1 0 0,0 1 0,-1 0 0,-1 0 0,2 0 0,1 0 0,0-1 0,-1 0 0,0 0 0,-1 2 0,0-1 0,1 0 0,0-1 0,2 0 0,-1 0 0,2 0 0,-1 0 0,0 0 0,-1 0 0,-2 0 0,1 0 0,-1 0 0,1 0 0,-3 0 0,-1 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47:02.56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3504 1 24575,'-17'0'0,"-17"0"0,-27 1 0,-25 9 0,-9 8 0,4 5 0,8 1 0,12-5 0,4-1 0,-2 2 0,-5 4 0,-10 2 0,-7 2 0,4 2 0,1 2 0,5-2 0,9 0 0,7-4 0,14-1 0,10-2 0,1-2 0,-2 2 0,-5 1 0,-8 6 0,-5 4 0,-5 0 0,-4 4 0,-5 8 0,-4 5 0,37-22 0,1 2 0,0-1 0,0 0 0,-40 30 0,3 1 0,-2-3 0,-1 0 0,5-2 0,4-6 0,15-8 0,8-8 0,7-9 0,3-5 0,-4 0 0,-6 3 0,-4 6 0,-7 4 0,1-3 0,8-5 0,7-5 0,11-5 0,8-1 0,7-5 0,4 0 0,0-1 0,2-2 0,-1 1 0,1-1 0,1 1 0,0-1 0,-1 1 0,-1 2 0,-1 0 0,-1 0 0,0 3 0,-2-1 0,-3 3 0,-4 3 0,-5 0 0,-3 1 0,0 2 0,8-5 0,8-5 0,9-5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48:19.04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1 297 24575,'19'0'0,"21"0"0,39 0 0,-25 0 0,4-2 0,5-1 0,0-1 0,-5-1 0,-2-1 0,34-3 0,-17-3 0,-1 5 0,15 1 0,-38 2 0,2 0 0,2 1 0,1-1 0,0 0 0,-1-2 0,-1 0 0,-2 0 0,41-6 0,-11 3 0,-10 0 0,-2 1 0,4-1 0,8-2 0,3 0 0,-4 0 0,-2 2 0,4 1 0,8-1 0,-37 3 0,1 1 0,5-1 0,0 0 0,4 1 0,0 0 0,-1 1 0,1 2 0,-1 0 0,1 1 0,2 1 0,2 2 0,1 3 0,0 2 0,3 4 0,0 1 0,0 3 0,0 1 0,-5 1 0,-1-1 0,-6-4 0,-4-1 0,31 1 0,-34-5 0,-19-4 0,12-1 0,18 0 0,27-2 0,-34 0 0,3 0 0,1 0 0,1 0 0,5 0 0,1 0 0,2-1 0,-1-1 0,-1 0 0,0-1 0,1-2 0,-1 0 0,0-2 0,1-1 0,-1 0 0,1 0 0,0-1 0,-1 0 0,0 0 0,1-1 0,8 0 0,1-1 0,5 0 0,2 0 0,1 1 0,1 2 0,3 2 0,0 1 0,-6 2 0,-1 2 0,-3 1 0,-2 0 0,-4 0 0,-3 0 0,-10 0 0,-2 0 0,37 0 0,-16 0 0,-9-1 0,-1-3 0,3-3 0,6-3 0,-3-1 0,-11 4 0,-8 3 0,-6 2 0,-1 2 0,-1 0 0,-5 0 0,-8 2 0,-6 1 0,-7 0 0,0-1 0,4-2 0,0 0 0,-9 0 0,-6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50:02.67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24575,'0'0'0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25:05.265"/>
    </inkml:context>
    <inkml:brush xml:id="br0">
      <inkml:brushProperty name="width" value="0.05" units="cm"/>
      <inkml:brushProperty name="height" value="0.05" units="cm"/>
      <inkml:brushProperty name="color" value="#E97132"/>
    </inkml:brush>
  </inkml:definitions>
  <inkml:trace contextRef="#ctx0" brushRef="#br0">0 454 24575,'14'0'0,"12"-8"0,25-7 0,16-10 0,13-8 0,-2 0 0,-4-1 0,0 2 0,-8 5 0,1 4 0,-3 5 0,0-3 0,0-1 0,0 0 0,-4 1 0,-1 3 0,0 1 0,-9 1 0,-6 5 0,-9 2 0,-4 2 0,0 3 0,-1-1 0,-2 3 0,-2 2 0,1 0 0,2 0 0,2 0 0,-1 0 0,1 0 0,0-3 0,0-1 0,1 0 0,3-3 0,5 3 0,6-1 0,8 2 0,1 2 0,1 1 0,-1 0 0,-5 0 0,-5 0 0,-6 0 0,-5 0 0,-7 0 0,-4 0 0,-4 0 0,-3 0 0,1 0 0,2 0 0,4 0 0,4 0 0,1 0 0,2 0 0,-3 0 0,0 0 0,-4 0 0,1 0 0,0 0 0,-3 0 0,-1 0 0,-3 0 0,-8 0 0,-1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50:46.28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24575,'0'0'0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4:50:56.58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 24575,'7'0'0,"0"1"0,1 1 0,0 1 0,-1 1 0,-3-2 0,0 0 0,-1 0 0,-1-1 0,2 0 0,-1 0 0,0 1 0,1 0 0,-2 0 0,0 0 0,0 0 0,-1-1 0,1 2 0,-1-2 0,2 1 0,-1 1 0,0-1 0,1 1 0,-1-1 0,1 0 0,0 1 0,1 0 0,-1-1 0,0-1 0,0 1 0,0 0 0,0 0 0,0 0 0,0 0 0,-1 0 0,0 0 0,1 0 0,-1-1 0,1 1 0,0 0 0,0 1 0,1 0 0,-1-1 0,0-1 0,0 1 0,-1-1 0,0 1 0,-1-1 0,1 1 0,0 0 0,0 0 0,0 0 0,0-1 0,-1 1 0,1-1 0,0 1 0,-1-1 0,0-1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2T07:06:43.81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1 653 24575,'13'0'0,"5"0"0,3 0 0,4 0 0,3 0 0,4 0 0,3 0 0,3 0 0,0 0 0,1 0 0,-3 0 0,-6 0 0,-5 0 0,-3 0 0,-2 0 0,1 0 0,0 0 0,-1 0 0,-1 0 0,-3 0 0,-1 0 0,-1 0 0,2 0 0,4 0 0,5 0 0,4 0 0,5 0 0,5 0 0,7 0 0,9 0 0,9 0 0,1 0 0,-2 0 0,-7 0 0,-3 0 0,-3 0 0,0 0 0,3 0 0,1-2 0,1 0 0,-6-1 0,-5-1 0,-4 1 0,1 0 0,5-1 0,5 0 0,4 2 0,0 0 0,1 1 0,0 1 0,-3 0 0,-3 0 0,-2 0 0,-5 0 0,-2 0 0,-3 0 0,-4 0 0,2 0 0,4 0 0,5 0 0,5-1 0,-3-1 0,-5-2 0,-8 0 0,-3 3 0,-1-1 0,2 2 0,0 0 0,-4-1 0,0-1 0,-2 0 0,6 1 0,9-1 0,9-2 0,6 0 0,2-2 0,-2 0 0,-3-2 0,2-4 0,1-1 0,1 0 0,-2 2 0,-7 2 0,-3 1 0,-3 3 0,1-5 0,-3-5 0,-8 0 0,4 2 0,9 5 0,13 1 0,11-9 0,5-7 0,-6-2 0,-1 0 0,1 2 0,-3 1 0,2 2 0,-4 3 0,-10 3 0,-2 3 0,-1 1 0,8-2 0,6-1 0,-2 1 0,-9 2 0,-11 2 0,-5 2 0,1-1 0,11-1 0,10-2 0,0 0 0,-3 0 0,-8 0 0,0 4 0,3 1 0,2 0 0,-2 0 0,-5 0 0,-4 1 0,2 0 0,8-2 0,5 0 0,4-1 0,-5 0 0,-6 1 0,-3 0 0,0 1 0,5-1 0,7 0 0,4 0 0,2 1 0,-2 3 0,-2 0 0,-2 2 0,-5-2 0,-4 0 0,-3 0 0,0 0 0,7 2 0,8 0 0,8 0 0,3 0 0,-3 0 0,-6 0 0,-7 0 0,-9 0 0,-9 0 0,-9 0 0,-8 0 0,-2 0 0,0 0 0,5 0 0,7 0 0,3 0 0,1 0 0,-2 0 0,-4 0 0,-3 0 0,-5 0 0,-5 0 0,-3 0 0,-2 0 0,1 0 0,0 0 0,1 0 0,1 0 0,-2 0 0,-1 0 0,-6 0 0,-2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2T07:06:43.82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1 288 24575,'14'0'0,"10"0"0,15 0 0,9 0 0,4 0 0,-3 0 0,8 0 0,3 0 0,0 0 0,-6 0 0,-16 0 0,-5-1 0,-6-1 0,1 0 0,-2 0 0,-4 1 0,-2-1 0,-4 0 0,-1-1 0,1 2 0,2-3 0,0 1 0,0 0 0,1-1 0,0 1 0,3-2 0,4 1 0,0 0 0,1-1 0,-1 1 0,-3 0 0,0 1 0,0 0 0,-1-1 0,0 2 0,-2 1 0,-3 1 0,-4-2 0,0 1 0,1-1 0,2 0 0,1 1 0,-1-1 0,-2 1 0,-2-1 0,1 0 0,3 0 0,3-1 0,1 0 0,-1 0 0,-3 0 0,-3 1 0,-1 1 0,2-1 0,4-1 0,1 0 0,3 1 0,-2 0 0,-4 2 0,-1 0 0,-3 0 0,1-1 0,1 0 0,2-1 0,2 1 0,0-1 0,-2 2 0,-2-1 0,-2-1 0,-1 1 0,-1-1 0,1 1 0,0-1 0,2 0 0,-1 1 0,-1 0 0,-1-1 0,2-1 0,3 0 0,3-1 0,0 1 0,-1 0 0,-3 0 0,-2 1 0,1 0 0,1 1 0,1-1 0,-1 0 0,0 1 0,-4 1 0,1 0 0,-2 0 0,-1 0 0,0 0 0,0 0 0,1 0 0,2-1 0,2-1 0,3 0 0,2 1 0,2 0 0,-2 0 0,-1-1 0,1 0 0,-1 0 0,1 0 0,-2-1 0,-2 0 0,0-1 0,-2 2 0,1-1 0,2 0 0,1 1 0,0-2 0,-1 2 0,-1-1 0,-1 1 0,-1 0 0,-2-1 0,4-1 0,3-2 0,6-1 0,2-2 0,-3 0 0,-4 2 0,-3 0 0,-4 2 0,-2 2 0,-1 1 0,-1 0 0,1 2 0,-1-1 0,2 0 0,-1-1 0,1 1 0,0-1 0,0 2 0,-1 0 0,0 0 0,-1 0 0,0 0 0,1 0 0,0 0 0,1 0 0,2 0 0,-2 0 0,2 0 0,0 0 0,0 0 0,1 0 0,0 0 0,0 0 0,0 0 0,-1 0 0,-1 0 0,-3 0 0,-1 0 0,0 0 0,-1 0 0,1 0 0,1 0 0,-1 0 0,2 0 0,-1 0 0,-1 0 0,1 0 0,-1 0 0,1 0 0,1 0 0,2 0 0,0 0 0,-1 0 0,-2 0 0,0 0 0,-2 1 0,1 1 0,2 0 0,1 0 0,3 0 0,-1 0 0,-3 0 0,-2-1 0,-2 2 0,0 0 0,0 0 0,-1-1 0,2 1 0,1-1 0,1 1 0,-1 0 0,-2-1 0,-1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22:01.26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24575,'22'0'0,"10"0"0,15 0 0,13 0 0,9 0 0,6 0 0,4 0 0,5 4 0,3 6 0,3 6 0,-4 5 0,-5 1 0,-5-1 0,-7 0 0,-5 0 0,-5-1 0,-10 0 0,-7-1 0,-5-1 0,-4-1 0,-3-2 0,-3-1 0,-2-1 0,2 3 0,2-2 0,4 2 0,3 0 0,2 1 0,3 2 0,-1 0 0,1 0 0,-1 0 0,4 3 0,2 2 0,-1 0 0,1 2 0,-4-2 0,-6-2 0,-4-1 0,-4-4 0,-1 1 0,0 0 0,1 0 0,2 3 0,3 2 0,6 3 0,6 6 0,5 3 0,-1 3 0,-4-1 0,-3-3 0,-5-2 0,3 0 0,1 1 0,3 2 0,2 1 0,1 4 0,6 3 0,1 2 0,0-1 0,-3-2 0,-4-1 0,-2 1 0,-2-2 0,1-1 0,-3-1 0,2-4 0,1 3 0,1 3 0,-1 0 0,-2 3 0,-3-1 0,-1-1 0,-2 0 0,-1-3 0,0 0 0,-1-3 0,-2-4 0,-4-6 0,-5-5 0,-6 0 0,-1 5 0,0 4 0,0 4 0,1 2 0,-2-3 0,0-1 0,-1 1 0,2 4 0,1 5 0,1 3 0,-1-2 0,0-3 0,-1-4 0,0-2 0,1 0 0,2 0 0,-1 1 0,0-3 0,0-1 0,0 0 0,1 5 0,-1 2 0,-1-3 0,-4-7 0,-4-8 0,-1-2 0,3 2 0,3 7 0,4 2 0,0 2 0,-1-4 0,-3-5 0,-1-2 0,0 1 0,2 5 0,0 2 0,0 0 0,-6-5 0,-4-7 0,-1-3 0,-2-1 0,0 2 0,2 1 0,-2 1 0,1-2 0,0 0 0,1-1 0,3 1 0,4 5 0,0 1 0,-2 1 0,-2-3 0,-2-2 0,1 0 0,0 3 0,1 2 0,-1-1 0,-1-2 0,-2-3 0,0-2 0,1-2 0,-2 0 0,0 1 0,0-1 0,0-2 0,0-2 0,-1-1 0,0-1 0,-1-2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1:47:08.500"/>
    </inkml:context>
    <inkml:brush xml:id="br0">
      <inkml:brushProperty name="width" value="0.05" units="cm"/>
      <inkml:brushProperty name="height" value="0.05" units="cm"/>
      <inkml:brushProperty name="color" value="#FF2F92"/>
    </inkml:brush>
  </inkml:definitions>
  <inkml:trace contextRef="#ctx0" brushRef="#br0">0 1 24575,'0'0'0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1:48:12.566"/>
    </inkml:context>
    <inkml:brush xml:id="br0">
      <inkml:brushProperty name="width" value="0.05" units="cm"/>
      <inkml:brushProperty name="height" value="0.05" units="cm"/>
      <inkml:brushProperty name="color" value="#7F7F7F"/>
    </inkml:brush>
  </inkml:definitions>
  <inkml:trace contextRef="#ctx0" brushRef="#br0">110 0 24575,'0'6'0,"-2"0"0,0 0 0,-1 0 0,-1 2 0,-1 1 0,-2 2 0,1 2 0,0 1 0,1-1 0,0-1 0,1-1 0,0-1 0,0-2 0,1 0 0,0 2 0,0 0 0,0 0 0,2-1 0,-1-2 0,1-1 0,0 0 0,0 1 0,-1 0 0,1 0 0,-1 0 0,0-1 0,1-1 0,-1-1 0,1 1 0,-1 0 0,0 0 0,1 1 0,-1-1 0,0 2 0,1-1 0,0 0 0,0 2 0,0-1 0,-1 1 0,1-1 0,0-1 0,0-1 0,0 1 0,0-2 0,0 0 0,0-1 0,0 1 0,1 0 0,0 0 0,0 0 0,0 0 0,0 0 0,0-1 0,0 0 0,0 1 0,0 0 0,0-1 0,0 1 0,0-1 0,0 1 0,0 1 0,0-1 0,0-1 0,0-2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1:53:06.755"/>
    </inkml:context>
    <inkml:brush xml:id="br0">
      <inkml:brushProperty name="width" value="0.05" units="cm"/>
      <inkml:brushProperty name="height" value="0.05" units="cm"/>
      <inkml:brushProperty name="color" value="#92D050"/>
    </inkml:brush>
  </inkml:definitions>
  <inkml:trace contextRef="#ctx0" brushRef="#br0">304 137 24575,'-12'-3'0,"-8"-5"0,-9-3 0,0 0 0,7 3 0,10 3 0,7 3 0,1 0 0,-2-1 0,-6-2 0,-7-3 0,-5-3 0,-4-3 0,1 0 0,5 2 0,7 3 0,6 4 0,4 2 0,3 2 0,1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1:55:17.8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449 2691 24575,'0'-6'0,"0"-4"0,-4-13 0,-4-15 0,-7-10 0,-4-11 0,-3-3 0,2 0 0,4 2 0,4 7 0,4 6 0,0 3 0,1 2 0,0 4 0,-1 1 0,-1 2 0,-2-2 0,-1 0 0,0-1 0,-2-1 0,0-2 0,0 1 0,-1 1 0,2 2 0,1 3 0,0 0 0,3 1 0,1-2 0,2-1 0,2 0 0,0 0 0,0 2 0,0-1 0,-1-2 0,0-3 0,-3-4 0,0 1 0,0 3 0,2 2 0,3 0 0,1-3 0,2-6 0,0-2 0,0 2 0,0 1 0,0 1 0,-1-4 0,-1-4 0,-2 0 0,-1 8 0,0 12 0,0 10 0,3 5 0,1-1 0,0-4 0,1-1 0,0 3 0,0 6 0,0 4 0,-2 4 0,-1 0 0,-1-2 0,-1-3 0,-1-4 0,-1 1 0,0 2 0,2 4 0,1 2 0,2 0 0,1-3 0,0-1 0,1-3 0,0 0 0,0-2 0,0-3 0,0-2 0,1-1 0,0 0 0,3 1 0,-1 4 0,1 4 0,-1 4 0,-2 2 0,0 0 0,-1-2 0,0 0 0,0 0 0,0 2 0,1-2 0,0 0 0,1-1 0,0 1 0,-1 2 0,0 0 0,-1 0 0,0 2 0,2-1 0,-1 1 0,0 0 0,-1-1 0,0 1 0,0 0 0,0 0 0,0 2 0,0 2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1:55:32.7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422 1051 24575,'-6'-24'0,"-6"-6"0,-6-11 0,-4-1 0,2 5 0,4 4 0,5 0 0,1-4 0,2-3 0,2 0 0,0 4 0,0-2 0,-3-8 0,-1-5 0,-3-3 0,1 3 0,-1 10 0,2 8 0,2 9 0,1 5 0,0 4 0,-2 2 0,-1-4 0,-2-1 0,0-2 0,-1-2 0,1 2 0,1 0 0,1 1 0,-1 0 0,2 1 0,-1 1 0,2 1 0,1 2 0,2 2 0,0 4 0,1 2 0,0 1 0,1-1 0,0 1 0,0 0 0,0 2 0,3 1 0,-1 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25:05.266"/>
    </inkml:context>
    <inkml:brush xml:id="br0">
      <inkml:brushProperty name="width" value="0.05" units="cm"/>
      <inkml:brushProperty name="height" value="0.05" units="cm"/>
      <inkml:brushProperty name="color" value="#4E95D9"/>
    </inkml:brush>
  </inkml:definitions>
  <inkml:trace contextRef="#ctx0" brushRef="#br0">0 1 24575,'0'0'0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1:56:38.272"/>
    </inkml:context>
    <inkml:brush xml:id="br0">
      <inkml:brushProperty name="width" value="0.05" units="cm"/>
      <inkml:brushProperty name="height" value="0.05" units="cm"/>
      <inkml:brushProperty name="color" value="#156082"/>
    </inkml:brush>
  </inkml:definitions>
  <inkml:trace contextRef="#ctx0" brushRef="#br0">0 26 24575,'6'0'0,"0"0"0,-1 0 0,0 0 0,1 0 0,-1-1 0,0 0 0,-1 0 0,0 1 0,0-1 0,2 1 0,1-1 0,1 0 0,1-1 0,-1 0 0,1 0 0,-2 1 0,-2 1 0,0 0 0,0 0 0,2 0 0,1-1 0,1 0 0,-1 0 0,0-1 0,0 1 0,-1 0 0,-2 0 0,-1 1 0,0 0 0,0 0 0,0 0 0,1 0 0,1-1 0,2 0 0,0-1 0,0 2 0,0 0 0,-3 0 0,-2 0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01:07.673"/>
    </inkml:context>
    <inkml:brush xml:id="br0">
      <inkml:brushProperty name="width" value="0.05" units="cm"/>
      <inkml:brushProperty name="height" value="0.05" units="cm"/>
      <inkml:brushProperty name="color" value="#FFC000"/>
    </inkml:brush>
  </inkml:definitions>
  <inkml:trace contextRef="#ctx0" brushRef="#br0">0 0 24575,'12'0'0,"3"0"0,5 0 0,4 0 0,2 2 0,4 3 0,8 4 0,3 5 0,2 2 0,4 3 0,-3 5 0,5 6 0,2 4 0,-5 2 0,-2-3 0,-6-2 0,-2 0 0,1 0 0,3 2 0,4 3 0,-1-2 0,-2-3 0,-6-4 0,-3-5 0,-3-2 0,-1 0 0,-3-1 0,-3 0 0,-4-4 0,-5-2 0,-3-2 0,-3-2 0,0 2 0,0 1 0,-1 2 0,0 1 0,2 1 0,-1 1 0,1 0 0,0-1 0,0-2 0,1-1 0,-1-3 0,1 0 0,-2-2 0,-1 0 0,0-2 0,0 0 0,0-2 0,1 0 0,0-1 0,0-1 0,1 1 0,0 0 0,0 0 0,1 0 0,-1 0 0,-2 0 0,-1 0 0,-1 1 0,0 0 0,-1 0 0,1-2 0,0 2 0,0-2 0,0 1 0,-1 0 0,1-2 0,-1 2 0,1-1 0,1 0 0,1 1 0,0 0 0,1 0 0,-2-1 0,2 1 0,-1-1 0,1 1 0,0 1 0,-1 0 0,0-1 0,-1 1 0,-1 0 0,1 1 0,-1-2 0,0 1 0,-1-1 0,-1 0 0,0-1 0,0 0 0,0 1 0,0-2 0,0 2 0,0 0 0,-1 0 0,1 0 0,-2-1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01:09.340"/>
    </inkml:context>
    <inkml:brush xml:id="br0">
      <inkml:brushProperty name="width" value="0.05" units="cm"/>
      <inkml:brushProperty name="height" value="0.05" units="cm"/>
      <inkml:brushProperty name="color" value="#FFC000"/>
    </inkml:brush>
  </inkml:definitions>
  <inkml:trace contextRef="#ctx0" brushRef="#br0">0 419 24575,'0'-11'0,"0"-5"0,0-1 0,0-3 0,0 2 0,0 1 0,0 0 0,0 1 0,3 0 0,1-1 0,4 0 0,1-1 0,0 0 0,1 0 0,0 2 0,1 1 0,0 1 0,-1 3 0,1 1 0,1 2 0,1 1 0,3 0 0,3-1 0,8-1 0,8-1 0,11-3 0,7 0 0,1-1 0,-5 3 0,-11 3 0,-12 3 0,-10 2 0,-5 2 0,-3 1 0,2 0 0,0 1 0,1 2 0,0 1 0,-2 4 0,-2 0 0,-3-3 0,-2-1 0,-1-2 0,0-1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08:50.527"/>
    </inkml:context>
    <inkml:brush xml:id="br0">
      <inkml:brushProperty name="width" value="0.05" units="cm"/>
      <inkml:brushProperty name="height" value="0.05" units="cm"/>
      <inkml:brushProperty name="color" value="#A02B93"/>
    </inkml:brush>
  </inkml:definitions>
  <inkml:trace contextRef="#ctx0" brushRef="#br0">0 28 24575,'12'0'0,"11"0"0,20 0 0,10 0 0,4-3 0,-8-1 0,-7 0 0,-4 1 0,-5 3 0,-2 0 0,-5 0 0,-2 0 0,-2 0 0,1 0 0,2 0 0,2 0 0,-1 0 0,1-3 0,0-1 0,-1 0 0,1 1 0,0 3 0,3 0 0,8 0 0,6 0 0,6 0 0,1 0 0,-7 0 0,-6 0 0,0 0 0,2 0 0,9 0 0,3 3 0,-5 5 0,-6 4 0,-8 3 0,-5 0 0,-3-2 0,-3 0 0,-2-3 0,-3 1 0,2 2 0,2 5 0,3 6 0,6 5 0,1 2 0,0 0 0,-1-1 0,-6-3 0,-6-6 0,-3-5 0,-5-4 0,-2-6 0,1-2 0,1 2 0,4-2 0,2 0 0,-1 2 0,-4-1 0,-1 2 0,0 2 0,-1-1 0,0-1 0,-2 2 0,-4-6 0,0 0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08:52.060"/>
    </inkml:context>
    <inkml:brush xml:id="br0">
      <inkml:brushProperty name="width" value="0.05" units="cm"/>
      <inkml:brushProperty name="height" value="0.05" units="cm"/>
      <inkml:brushProperty name="color" value="#A02B93"/>
    </inkml:brush>
  </inkml:definitions>
  <inkml:trace contextRef="#ctx0" brushRef="#br0">1 3826 24575,'0'-117'0,"0"-50"0,0-54 0,0-16 0,0 27 0,0 26 0,6 13 0,18 11 0,12 2 0,18 11 0,2 13 0,-9 21 0,-4 21 0,-9 13 0,2 9 0,6-1 0,3-8 0,8-2 0,16-1 0,17 2 0,27 4 0,13-7 0,5-11 0,-3-1 0,-10 9 0,-6 13 0,2 9 0,12-2 0,14-6 0,13-5 0,1 6 0,-9 5 0,-45 9 0,-36 11 0,-47 2 0,-17 8 0,0 8 0,0 4 0,0 15 0,0 4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09:15.478"/>
    </inkml:context>
    <inkml:brush xml:id="br0">
      <inkml:brushProperty name="width" value="0.05" units="cm"/>
      <inkml:brushProperty name="height" value="0.05" units="cm"/>
      <inkml:brushProperty name="color" value="#A02B93"/>
    </inkml:brush>
  </inkml:definitions>
  <inkml:trace contextRef="#ctx0" brushRef="#br0">2763 2 24575,'-55'0'0,"-32"0"0,-45 13 0,-25 17 0,-1 13 0,5 7 0,25-13 0,28-12 0,30-7 0,21 0 0,5 5 0,-3 4 0,-8 9 0,-9 6 0,-20 9 0,-35 23 0,-39 24 0,62-40 0,-4 3 0,-5 6 0,0 0 0,3-8 0,3-2 0,10-9 0,5-2 0,-46 27 0,44-29 0,36-13 0,25-8 0,8-9 0,10-2 0,0-6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17:35.496"/>
    </inkml:context>
    <inkml:brush xml:id="br0">
      <inkml:brushProperty name="width" value="0.05" units="cm"/>
      <inkml:brushProperty name="height" value="0.05" units="cm"/>
      <inkml:brushProperty name="color" value="#E97132"/>
    </inkml:brush>
  </inkml:definitions>
  <inkml:trace contextRef="#ctx0" brushRef="#br0">1 437 24575,'8'0'0,"0"0"0,2-2 0,0-2 0,2-1 0,0-2 0,2 0 0,2-3 0,3-4 0,1 3 0,1-2 0,-1-4 0,3 1 0,5-4 0,1 2 0,-2 2 0,0 1 0,0-1 0,0 0 0,6-3 0,6-7 0,14-1 0,7-3 0,6 1 0,-6 2 0,-13 4 0,-7 6 0,-8 7 0,-5 5 0,0 4 0,0-3 0,0 0 0,4 0 0,5 0 0,15 4 0,19 0 0,11 0 0,5 0 0,-12 4 0,-14 5 0,-5 9 0,7 14 0,18 15 0,-31-16 0,2 1 0,0 2 0,-1 0 0,-1-3 0,-1 0 0,32 20 0,-20-15 0,-15-10 0,-17-9 0,-11-5 0,-6-4 0,-2 0 0,-2 3 0,7 4 0,6 17 0,12 20 0,12 15 0,0 3 0,-2-11 0,-10-16 0,-13-9 0,-6-6 0,-7-4 0,-2-5 0,-1-3 0,-3 1 0,0 1 0,0 0 0,3-2 0,3-7 0,4-5 0,3-3 0,-1-1 0,9 0 0,7 0 0,3 0 0,5 3 0,-7 3 0,-2 2 0,-5 3 0,-5 1 0,0 4 0,-1 3 0,4-1 0,2-1 0,1 0 0,15 5 0,17 9 0,18 11 0,7 6 0,-13 0 0,-15-7 0,-16-5 0,-10-7 0,-7-2 0,-3 0 0,-5 0 0,-2 2 0,-1 2 0,0 0 0,0 0 0,-4 0 0,-1 0 0,-3 0 0,0 0 0,0 0 0,0 0 0,-2 0 0,-5 0 0,-7 0 0,-5-2 0,-3-5 0,4-4 0,0-7 0,0-6 0,4 0 0,0-2 0,2-1 0,-1 2 0,-6 2 0,-5 4 0,-4 3 0,9-3 0,10-5 0,11-2 0,11-2 0,8 11 0,16 12 0,6 9 0,2 5 0,-1-4 0,-8-3 0,6 13 0,0 10 0,-3 6 0,-1 2 0,-8-9 0,-5 0 0,-6 7 0,-4 3 0,-4 10 0,-4 3 0,-4-3 0,-3-1 0,0-5 0,0 0 0,0-9 0,0-5 0,0-10 0,0-9 0,0-1 0,-5-4 0,-4 1 0,-4-2 0,-2-3 0,3-2 0,1-2 0,2-4 0,1-2 0,-1-1 0,-1 4 0,-6 12 0,-6 11 0,-7 10 0,-7 7 0,0-4 0,2-4 0,6-14 0,10-11 0,7-15 0,8-5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31:09.390"/>
    </inkml:context>
    <inkml:brush xml:id="br0">
      <inkml:brushProperty name="width" value="0.05" units="cm"/>
      <inkml:brushProperty name="height" value="0.05" units="cm"/>
      <inkml:brushProperty name="color" value="#00B0F0"/>
    </inkml:brush>
  </inkml:definitions>
  <inkml:trace contextRef="#ctx0" brushRef="#br0">0 1643 24575,'3'-8'0,"9"-4"0,12-5 0,10-4 0,7-6 0,1 0 0,5-8 0,7-2 0,-3-2 0,0 2 0,-7 4 0,-3 1 0,-3 0 0,-3 4 0,-5 7 0,-7 5 0,-5 8 0,-3 0 0,1-6 0,8-7 0,15-10 0,12-7 0,10-7 0,8-3 0,-4 2 0,-5 4 0,-6 6 0,-1 7 0,2 0 0,0 0 0,2 3 0,-3-2 0,1 2 0,4 1 0,9-5 0,14-5 0,-33 14 0,3 0 0,6-2 0,2-1 0,2 0 0,1 0 0,1 1 0,-1 1 0,-3 1 0,0 0 0,-5 3 0,0 2 0,-3 1 0,-2 1 0,46-9 0,-5 5 0,-7 1 0,-10 1 0,-15 4 0,-12 4 0,-6 4 0,-5 1 0,1-1 0,6-1 0,13 2 0,25 3 0,-31 0 0,2 0 0,2-2 0,1 0 0,0-2 0,-1 0 0,40-5 0,-13-4 0,-7 1 0,-9 2 0,-1 2 0,-5 4 0,-7 3 0,-8-2 0,-7-1 0,-2-1 0,7 2 0,9 3 0,13 0 0,16-5 0,9-2 0,-40 2 0,1 0 0,0-1 0,0-1 0,2 1 0,-1 0 0,-1 0 0,0 0 0,38-3 0,-11 1 0,-15 2 0,-11 1 0,-2 1 0,1 1 0,10-2 0,9 1 0,2 0 0,3 4 0,-7 0 0,-2 0 0,-1 0 0,1 0 0,6 0 0,9-4 0,5-1 0,4 0 0,-3 0 0,-6 3 0,-6-3 0,-8 1 0,-9-1 0,-11 4 0,-10 1 0,-5 0 0,-1 0 0,-3 0 0,0 0 0,0 0 0,7 0 0,11 0 0,6 0 0,5 0 0,-2 0 0,-10 0 0,-7 0 0,-11 0 0,-6 3 0,-2 1 0,-1 0 0,0-1 0,-3 0 0,-1 0 0,-3 1 0,1 1 0,2-1 0,-3 2 0,-2 3 0,0 0 0,-2 6 0,-1 4 0,5-1 0,2-4 0,2-7 0,0-4 0,-4 0 0,-3 4 0,-2 3 0,0-1 0,2 2 0,4-2 0,2-1 0,-5-3 0,-2-2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31:33.308"/>
    </inkml:context>
    <inkml:brush xml:id="br0">
      <inkml:brushProperty name="width" value="0.05" units="cm"/>
      <inkml:brushProperty name="height" value="0.05" units="cm"/>
      <inkml:brushProperty name="color" value="#0F9ED5"/>
    </inkml:brush>
  </inkml:definitions>
  <inkml:trace contextRef="#ctx0" brushRef="#br0">4190 1 24575,'-21'0'0,"-6"5"0,-17 9 0,-10 14 0,-6 8 0,-13 10 0,3 0 0,6-7 0,6-4 0,18-10 0,-1-5 0,-3-1 0,2-3 0,-3 0 0,4 0 0,-1 1 0,-3-1 0,-1 1 0,0-2 0,2 0 0,3 0 0,-1-1 0,-4 1 0,-6 1 0,-4 2 0,-4 1 0,-5-2 0,4-2 0,-7-1 0,-2 0 0,-1 3 0,2 0 0,9-2 0,5-3 0,5-4 0,-1-1 0,-4-2 0,-5 3 0,-10 0 0,-6-3 0,1 2 0,1-2 0,9 0 0,5-2 0,6-1 0,3 3 0,1-1 0,-1 0 0,1-2 0,-1-2 0,0 0 0,3 0 0,7 0 0,5 0 0,1 3 0,-1 2 0,-1 0 0,0 2 0,7-4 0,3 2 0,0 2 0,-1-3 0,-2 1 0,2-3 0,5-2 0,4 3 0,2 0 0,3 1 0,1 1 0,0-2 0,-2 4 0,0 0 0,-2 2 0,0-2 0,1-2 0,-1 1 0,1-3 0,-3 1 0,0 1 0,-4 0 0,-2 3 0,-3 2 0,0-1 0,1 0 0,-4-1 0,-1 1 0,-1-1 0,1 0 0,7-1 0,2-2 0,2 2 0,5-1 0,-3 1 0,2 3 0,-2-1 0,1 0 0,5 0 0,-2-1 0,-1 1 0,0-1 0,-2 0 0,2 2 0,0 1 0,0 3 0,1-4 0,0 2 0,2 0 0,0-1 0,0 3 0,1-3 0,-2 1 0,3 0 0,1 1 0,2 0 0,-1-2 0,2-2 0,-1-2 0,-1 2 0,1-2 0,0 1 0,0-2 0,1 2 0,1-2 0,2-2 0,2-2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31:47.757"/>
    </inkml:context>
    <inkml:brush xml:id="br0">
      <inkml:brushProperty name="width" value="0.05" units="cm"/>
      <inkml:brushProperty name="height" value="0.05" units="cm"/>
      <inkml:brushProperty name="color" value="#0F9ED5"/>
    </inkml:brush>
  </inkml:definitions>
  <inkml:trace contextRef="#ctx0" brushRef="#br0">871 1765 24575,'-31'-12'0,"-25"-13"0,-28-22 0,38 21 0,1-2 0,-33-23 0,23 8 0,18 14 0,4 2 0,1 2 0,4 2 0,2 0 0,2-1 0,0-2 0,1 1 0,-1-2 0,3 4 0,5-1 0,2-3 0,3-5 0,0-8 0,0-6 0,-1 0 0,2 2 0,-1 4 0,0 4 0,0 0 0,0 4 0,3 0 0,1 5 0,1 0 0,-1 4 0,-1-1 0,4 1 0,-3 3 0,3-2 0,0-2 0,0-3 0,1 0 0,-1 1 0,0 3 0,1 2 0,2 0 0,1 1 0,0 0 0,0 0 0,0 2 0,0-2 0,0 0 0,0 3 0,0 2 0,0 1 0,0-3 0,0-2 0,0 2 0,0 2 0,0 0 0,0 0 0,0 0 0,0 0 0,0 1 0,0-1 0,0 0 0,0-1 0,0 0 0,0 2 0,0-1 0,0 1 0,0 0 0,0 0 0,0 0 0,0-1 0,0 0 0,0 1 0,0 6 0,0 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25:05.267"/>
    </inkml:context>
    <inkml:brush xml:id="br0">
      <inkml:brushProperty name="width" value="0.05" units="cm"/>
      <inkml:brushProperty name="height" value="0.05" units="cm"/>
      <inkml:brushProperty name="color" value="#E97132"/>
    </inkml:brush>
  </inkml:definitions>
  <inkml:trace contextRef="#ctx0" brushRef="#br0">0 1 24575,'0'9'0,"0"1"0,0 3 0,0 0 0,0 1 0,4-3 0,3-3 0,4-4 0,-1-1 0,-3-2 0,-4 2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17:39.396"/>
    </inkml:context>
    <inkml:brush xml:id="br0">
      <inkml:brushProperty name="width" value="0.05" units="cm"/>
      <inkml:brushProperty name="height" value="0.05" units="cm"/>
      <inkml:brushProperty name="color" value="#E97132"/>
    </inkml:brush>
  </inkml:definitions>
  <inkml:trace contextRef="#ctx0" brushRef="#br0">0 454 24575,'14'0'0,"12"-8"0,25-7 0,16-10 0,13-8 0,-2 0 0,-4-1 0,0 2 0,-8 5 0,1 4 0,-3 5 0,0-3 0,0-1 0,0 0 0,-4 1 0,-1 3 0,0 1 0,-9 1 0,-6 5 0,-9 2 0,-4 2 0,0 3 0,-1-1 0,-2 3 0,-2 2 0,1 0 0,2 0 0,2 0 0,-1 0 0,1 0 0,0-3 0,0-1 0,1 0 0,3-3 0,5 3 0,6-1 0,8 2 0,1 2 0,1 1 0,-1 0 0,-5 0 0,-5 0 0,-6 0 0,-5 0 0,-7 0 0,-4 0 0,-4 0 0,-3 0 0,1 0 0,2 0 0,4 0 0,4 0 0,1 0 0,2 0 0,-3 0 0,0 0 0,-4 0 0,1 0 0,0 0 0,-3 0 0,-1 0 0,-3 0 0,-8 0 0,-1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17:41.046"/>
    </inkml:context>
    <inkml:brush xml:id="br0">
      <inkml:brushProperty name="width" value="0.05" units="cm"/>
      <inkml:brushProperty name="height" value="0.05" units="cm"/>
      <inkml:brushProperty name="color" value="#4E95D9"/>
    </inkml:brush>
  </inkml:definitions>
  <inkml:trace contextRef="#ctx0" brushRef="#br0">0 1 24575,'0'0'0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17:43.230"/>
    </inkml:context>
    <inkml:brush xml:id="br0">
      <inkml:brushProperty name="width" value="0.05" units="cm"/>
      <inkml:brushProperty name="height" value="0.05" units="cm"/>
      <inkml:brushProperty name="color" value="#E97132"/>
    </inkml:brush>
  </inkml:definitions>
  <inkml:trace contextRef="#ctx0" brushRef="#br0">0 1 24575,'0'9'0,"0"1"0,0 3 0,0 0 0,0 1 0,4-3 0,3-3 0,4-4 0,-1-1 0,-3-2 0,-4 2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31:53.690"/>
    </inkml:context>
    <inkml:brush xml:id="br0">
      <inkml:brushProperty name="width" value="0.05" units="cm"/>
      <inkml:brushProperty name="height" value="0.05" units="cm"/>
      <inkml:brushProperty name="color" value="#4E95D9"/>
    </inkml:brush>
  </inkml:definitions>
  <inkml:trace contextRef="#ctx0" brushRef="#br0">910 2639 24575,'-20'0'0,"-3"0"0,-23 0 0,-15 0 0,-10 0 0,-7-3 0,1-9 0,4-9 0,5-5 0,12-4 0,11 2 0,4 2 0,1-2 0,1 0 0,2 0 0,5-3 0,7-1 0,4 1 0,4 3 0,4 1 0,4 2 0,2-3 0,3-7 0,0-15 0,2-18 0,1-12 0,1-6 0,0 10 0,0 7 0,0 9 0,0 9 0,0 1 0,0 5 0,0 4 0,0 1 0,0 4 0,0-6 0,0-10 0,0-7 0,0-5 0,0 0 0,0 4 0,0 3 0,0 10 0,3 10 0,1 4 0,4 2 0,-1 0 0,1 0 0,0 0 0,-1 3 0,1 1 0,0 0 0,0 0 0,1-1 0,-2 1 0,0 3 0,0 0 0,0 0 0,0 1 0,-3 0 0,2 0 0,2-4 0,4 2 0,-1-2 0,0 1 0,-1 6 0,-1-1 0,1 5 0,-4 1 0,0 0 0,0 1 0,-1-1 0,-1 0 0,0 2 0,0 0 0,0-1 0,2 4 0,-1-1 0,0 3 0,1 0 0,-2-5 0,2 2 0,-1-1 0,3 3 0,3 0 0,-3-1 0,4 1 0,-5-1 0,1 2 0,0 1 0,-1 1 0,0-2 0,-1 1 0,1-1 0,1 0 0,-1 1 0,-1 1 0,4-2 0,-7 5 0,4 0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33:03.08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24575,'0'0'0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40:01.5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24575,'4'0'0,"0"0"0,-2 1 0,0-1 0,-1 1 0,2 0 0,-1-1 0,1 0 0,0 0 0,-1 1 0,0 0 0,0 0 0,-2-1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50:27.080"/>
    </inkml:context>
    <inkml:brush xml:id="br0">
      <inkml:brushProperty name="width" value="0.05" units="cm"/>
      <inkml:brushProperty name="height" value="0.05" units="cm"/>
      <inkml:brushProperty name="color" value="#521B93"/>
    </inkml:brush>
  </inkml:definitions>
  <inkml:trace contextRef="#ctx0" brushRef="#br0">0 84 24575,'4'0'0,"2"0"0,-1 0 0,1 0 0,2-1 0,0 0 0,3-1 0,2 0 0,-1-1 0,-1 1 0,-4 0 0,0 1 0,0-1 0,0 0 0,0 1 0,-1-1 0,-1 0 0,1 0 0,0 0 0,0 0 0,-1 0 0,0 0 0,-1 0 0,1 0 0,-1 0 0,0-1 0,1 1 0,-1 0 0,0-1 0,0 1 0,0-1 0,0 1 0,0 0 0,-1 0 0,1 0 0,0 0 0,-1 1 0,1-1 0,-1 1 0,0-1 0,0 0 0,0 1 0,0 0 0,0 0 0,0 0 0,1-1 0,-1 1 0,0-1 0,0 1 0,0 0 0,1 0 0,1 1 0,-1 0 0,0 0 0,-1 0 0,0 0 0,-1 0 0,0 0 0,-1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54:58.63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5741 0 24575,'-17'0'0,"-5"0"0,-11 0 0,-11 0 0,-13 0 0,-21 2 0,-3 0 0,6 2 0,15 1 0,19-1 0,1 1 0,-2 3 0,-7 2 0,-9 3 0,-6 2 0,-2 1 0,0 3 0,2 1 0,1 4 0,-10 5 0,-11 6 0,35-15 0,-1 2 0,-3 1 0,-1 0 0,1 2 0,-1 0 0,1 1 0,0 0 0,2 0 0,0-1 0,0 1 0,0-1 0,1-2 0,1 0 0,0-2 0,2 0 0,-45 17 0,7-7 0,2-3 0,7-5 0,-6-1 0,-1-2 0,-3-2 0,-3-2 0,3 0 0,-2 2 0,4 0 0,-2 0 0,-5 0 0,-6-3 0,46-8 0,0 0 0,0-1 0,0 0 0,1 0 0,0 0 0,0 1 0,0-1 0,0 0 0,-1-1 0,-48 4 0,2-2 0,4-2 0,8-2 0,4 0 0,8 0 0,4-1 0,1 0 0,-2 0 0,-2 0 0,-2 0 0,1 0 0,-1-2 0,1 0 0,-3 0 0,-1 0 0,-3 0 0,1 0 0,7 0 0,7-1 0,13-1 0,8 0 0,7 0 0,6 2 0,3-1 0,2 0 0,3-2 0,1-2 0,2 0 0,2-1 0,0 0 0,2 0 0,2 1 0,2 0 0,2-1 0,1-1 0,2 0 0,2-2 0,-1 1 0,1 0 0,0 0 0,1 1 0,-1 0 0,0 2 0,0-1 0,1 1 0,0 1 0,2 0 0,-1 0 0,1 0 0,-2-1 0,1 1 0,0 1 0,0 0 0,-1 0 0,-1 0 0,1-1 0,0 1 0,2 1 0,-1-1 0,0 3 0,2 1 0,-1 10 0,2-7 0,0 6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55:37.7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1221 0 24575,'-12'2'0,"-2"5"0,-13 10 0,-5 6 0,-2 1 0,3-4 0,8-7 0,0-1 0,-3-1 0,-2-1 0,-5 0 0,-4-1 0,-2 2 0,-3-2 0,1 1 0,2-1 0,2 0 0,2 1 0,4 0 0,3-1 0,2 0 0,2 0 0,1-1 0,0-1 0,0 1 0,-1-1 0,-4 1 0,-1 0 0,1-1 0,2-1 0,1 0 0,1-1 0,0-1 0,0-2 0,1 0 0,2-1 0,1 0 0,1 1 0,1-1 0,0 0 0,2 0 0,1 1 0,0-1 0,1 0 0,1-1 0,0 0 0,0 0 0,2 0 0,1 0 0,1 0 0,4 0 0,0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21:45.62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643 1 24575,'14'0'0,"0"4"0,0 0 0,1 3 0,0 0 0,-3-1 0,-4 1 0,-4 0 0,-1 1 0,0 0 0,1 11 0,2 12 0,-1 11 0,-1 5 0,-2-6 0,-2-6 0,0-5 0,0-5 0,0 0 0,0 0 0,0-1 0,0 3 0,0-3 0,-1-2 0,-1-3 0,-2 0 0,-2 0 0,-1 3 0,-1 2 0,0-2 0,-1 2 0,-1 0 0,-4 2 0,-2 0 0,-4 2 0,-3-1 0,-3-1 0,-4-1 0,-5-2 0,-7-1 0,-5-1 0,-6-3 0,-1-1 0,2 0 0,3 0 0,11-1 0,8-4 0,8-4 0,5-2 0,2-1 0,2 0 0,0 0 0,1 0 0,1 0 0,0 0 0,1-1 0,0-1 0,4 1 0,-2 0 0,3 1 0,-1 2 0,-1 0 0,0 2 0,2-5 0,1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25:05.268"/>
    </inkml:context>
    <inkml:brush xml:id="br0">
      <inkml:brushProperty name="width" value="0.05" units="cm"/>
      <inkml:brushProperty name="height" value="0.05" units="cm"/>
      <inkml:brushProperty name="color" value="#4E95D9"/>
    </inkml:brush>
  </inkml:definitions>
  <inkml:trace contextRef="#ctx0" brushRef="#br0">910 2639 24575,'-20'0'0,"-3"0"0,-23 0 0,-15 0 0,-10 0 0,-7-3 0,1-9 0,4-9 0,5-5 0,12-4 0,11 2 0,4 2 0,1-2 0,1 0 0,2 0 0,5-3 0,7-1 0,4 1 0,4 3 0,4 1 0,4 2 0,2-3 0,3-7 0,0-15 0,2-18 0,1-12 0,1-6 0,0 10 0,0 7 0,0 9 0,0 9 0,0 1 0,0 5 0,0 4 0,0 1 0,0 4 0,0-6 0,0-10 0,0-7 0,0-5 0,0 0 0,0 4 0,0 3 0,0 10 0,3 10 0,1 4 0,4 2 0,-1 0 0,1 0 0,0 0 0,-1 3 0,1 1 0,0 0 0,0 0 0,1-1 0,-2 1 0,0 3 0,0 0 0,0 0 0,0 1 0,-3 0 0,2 0 0,2-4 0,4 2 0,-1-2 0,0 1 0,-1 6 0,-1-1 0,1 5 0,-4 1 0,0 0 0,0 1 0,-1-1 0,-1 0 0,0 2 0,0 0 0,0-1 0,2 4 0,-1-1 0,0 3 0,1 0 0,-2-5 0,2 2 0,-1-1 0,3 3 0,3 0 0,-3-1 0,4 1 0,-5-1 0,1 2 0,0 1 0,-1 1 0,0-2 0,-1 1 0,1-1 0,1 0 0,-1 1 0,-1 1 0,4-2 0,-7 5 0,4 0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24:09.59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24575,'18'3'0,"7"4"0,9 5 0,2 3 0,-5-1 0,-6-3 0,-8-3 0,0-1 0,-1-1 0,2 0 0,2 0 0,4 1 0,6 2 0,3 2 0,-1 1 0,-2-1 0,-4 1 0,-3-2 0,-1 2 0,2 0 0,5 2 0,4 3 0,2 2 0,1 3 0,1 2 0,-1 3 0,0 2 0,1-1 0,-1 1 0,0-2 0,-1-1 0,-1-2 0,-2-1 0,-1-2 0,2-1 0,2 1 0,2-1 0,1 0 0,-2-1 0,-3-2 0,-5-1 0,-2 0 0,2 4 0,3 1 0,2 2 0,-2 1 0,-6-5 0,-4-5 0,-4-4 0,2 0 0,5 3 0,5 5 0,4 4 0,3 3 0,-1 1 0,-3-1 0,-3 0 0,0-1 0,-1 0 0,4 2 0,-1 0 0,0-3 0,-3-1 0,-3-2 0,-2 0 0,2 2 0,2 4 0,3 4 0,3 2 0,1 2 0,2 2 0,-1-1 0,-2-1 0,1-1 0,-3-1 0,0 0 0,-1-2 0,1 2 0,-2 2 0,1 2 0,-2 1 0,-3 2 0,-1-3 0,-2 0 0,2 1 0,4 2 0,3 2 0,4-1 0,1-3 0,-6-9 0,-6-7 0,-9-9 0,-8-4 0,-2 0 0,1 5 0,7 8 0,8 11 0,6 4 0,3 3 0,1-1 0,-3-5 0,-1-4 0,-2-2 0,-2-2 0,2 1 0,2 2 0,-2-1 0,-3-3 0,-6-4 0,-4-3 0,-3-1 0,-2 1 0,1 3 0,-1 2 0,1 3 0,1 3 0,1 2 0,0 1 0,0 1 0,0-2 0,1-2 0,-2-1 0,1-3 0,0-1 0,-1-2 0,0 1 0,0-2 0,-1-1 0,0 0 0,2 0 0,1 0 0,-1 1 0,0-1 0,-2 0 0,-1 1 0,1 0 0,-1 1 0,1-1 0,0-1 0,1 1 0,1 0 0,1 3 0,0 0 0,-1 1 0,0-3 0,-4-5 0,-2-5 0,-1-2 0,-2-4 0,1-2 0,-1 1 0,0 3 0,1 5 0,1 6 0,6 11 0,4 8 0,3 6 0,2 2 0,-2-3 0,-1-5 0,-2-5 0,-1-3 0,-2-6 0,-1-3 0,-1-2 0,-1-3 0,0 0 0,0-1 0,0 0 0,0 1 0,0 0 0,0 2 0,0 2 0,0 1 0,1-1 0,-1-1 0,0-2 0,0-1 0,-1-1 0,0 0 0,-1 0 0,0 2 0,1 1 0,-1 1 0,0-2 0,-1 1 0,-1-1 0,0 0 0,-1 1 0,0 0 0,-1 1 0,0-1 0,1-1 0,-1 0 0,-1 0 0,1 0 0,0-1 0,0-2 0,0-3 0,0 0 0,0-1 0,0 3 0,-1 2 0,1 0 0,0-2 0,-1-4 0,1-2 0,-1-1 0,1 4 0,0 6 0,0 7 0,-1 6 0,0-2 0,0-4 0,0-5 0,0-4 0,0-3 0,0-1 0,0-2 0,0-1 0,0-1 0,0-1 0,0 1 0,0 2 0,0 0 0,0 0 0,0-1 0,-1-2 0,0-1 0,1 0 0,0 2 0,-1 1 0,1 0 0,0-1 0,0 1 0,0-1 0,-1 1 0,-1 0 0,0-1 0,2 0 0,-1-1 0,0-1 0,-1 1 0,0 1 0,1 0 0,-1 0 0,1-1 0,1-2 0,-1-1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39:00.22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1079 10 24575,'-12'0'0,"-3"0"0,-5 0 0,0 0 0,0-1 0,5 0 0,2 0 0,2 0 0,1-1 0,1 1 0,0-1 0,0 2 0,1 0 0,1 0 0,1 0 0,-1 0 0,0 0 0,1 0 0,1 0 0,0 0 0,2 0 0,-2 0 0,1 0 0,-1 0 0,0 0 0,0 1 0,1 0 0,0 1 0,-2 0 0,1 0 0,-2 0 0,0 0 0,-1 1 0,-1 0 0,1 0 0,1 0 0,0 0 0,2 0 0,-1-1 0,0 0 0,1 0 0,1 0 0,1 0 0,1 1 0,-1 1 0,0-2 0,-1 1 0,0 0 0,0-1 0,0 1 0,0-2 0,1 1 0,0-1 0,0 1 0,0-1 0,0 1 0,1-1 0,-1 1 0,-1 0 0,0 0 0,-1 0 0,-2-1 0,0-1 0,2 0 0,1 0 0,0 0 0,0 0 0,0 0 0,0 0 0,-1 0 0,0 0 0,-1 0 0,1 0 0,0 0 0,1 0 0,1 0 0,-1 0 0,0 0 0,0 0 0,0 0 0,0 0 0,0 0 0,-1 0 0,-1 0 0,0 0 0,0 0 0,0 0 0,0 0 0,0 0 0,1 0 0,0 0 0,2 0 0,-1 0 0,-1 0 0,1 0 0,0 1 0,1 0 0,1 0 0,-1 2 0,0 1 0,0 0 0,-1 0 0,0 1 0,1-1 0,-1 1 0,0-2 0,2 0 0,-1 0 0,1 0 0,1-1 0,-1 1 0,0-1 0,0 0 0,1 1 0,-1 0 0,0-1 0,0 1 0,-1-1 0,1 1 0,0-1 0,-1 0 0,0-2 0,-1-1 0,1 0 0,-3 0 0,-3 0 0,-3 0 0,-1-2 0,-1 1 0,1 0 0,0 0 0,0-1 0,0 1 0,2 0 0,-1 0 0,1 1 0,1-1 0,0 1 0,1-1 0,0 1 0,1 1 0,1 0 0,1 0 0,1 0 0,0 0 0,-1 0 0,-2 0 0,0 0 0,0 0 0,1 0 0,2 0 0,-1 0 0,1 0 0,-1 2 0,0 1 0,1 0 0,-1 1 0,1-2 0,0 0 0,0 1 0,-1 0 0,0 2 0,-2-1 0,-1 0 0,0 1 0,0-1 0,0 1 0,2-1 0,0 0 0,1 0 0,0 0 0,2 1 0,0-2 0,3-1 0,-1 0 0,0-1 0,0 2 0,0 1 0,0-1 0,-1 0 0,1 0 0,-1 0 0,1-1 0,0 1 0,1 0 0,0 1 0,1 0 0,0-1 0,-1 0 0,-2 0 0,1 0 0,-1 0 0,0 0 0,1 0 0,-1-1 0,2 0 0,-1-1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39:00.22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24575,'0'0'0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39:00.22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 24575,'0'0'0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39:00.22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72 1 24575,'-5'0'0,"0"0"0,-2 0 0,0 0 0,-2 0 0,2 0 0,1 1 0,0 1 0,1 0 0,1 0 0,1 0 0,0 0 0,0 1 0,2 1 0,0 0 0,1 0 0,1-1 0,1-1 0,1-1 0,1 0 0,0 1 0,0-1 0,0 1 0,1 0 0,0 1 0,0-1 0,0 2 0,-2-2 0,2 0 0,-1 1 0,-1 0 0,1 1 0,1-1 0,0 0 0,1 2 0,1 0 0,1 1 0,2 2 0,0 0 0,2 1 0,-1-1 0,-1-1 0,-1-2 0,-4-1 0,0 0 0,-1 0 0,-1-2 0,-1 0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39:00.2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2270 24575,'10'0'0,"1"-1"0,0-7 0,-2-2 0,0-8 0,-3-2 0,-1 1 0,-2-1 0,-1 6 0,0-2 0,0-2 0,-1 0 0,0-2 0,-1 0 0,0-1 0,0-3 0,0-1 0,0-2 0,-1-1 0,0-1 0,-4-2 0,-1-1 0,-1-2 0,-1 0 0,2-2 0,-1 1 0,1 0 0,-1-2 0,1-2 0,0-2 0,1 1 0,1 1 0,2 3 0,1 2 0,1 0 0,0-1 0,0-1 0,0 1 0,0 3 0,0 2 0,0 2 0,0 0 0,0 0 0,0 0 0,0-2 0,1-2 0,3-1 0,2 0 0,2-2 0,2 0 0,1-2 0,2-1 0,0 0 0,2 2 0,-1 1 0,1 3 0,1 2 0,1 2 0,1 0 0,1 1 0,1 1 0,1 0 0,2 2 0,-1 0 0,1 0 0,-1 3 0,-2 2 0,1 0 0,0 2 0,4-2 0,5-1 0,5-2 0,5-4 0,2-1 0,-1-1 0,-2 3 0,-3 2 0,-2 3 0,-2 4 0,-1 3 0,2 1 0,1 1 0,4 1 0,1 0 0,0 1 0,-1 0 0,-2 0 0,-2 2 0,-2 0 0,-1 0 0,-1 2 0,2 1 0,1 0 0,2 0 0,5 0 0,2 2 0,2-1 0,2 1 0,-1-2 0,-2 1 0,-2 1 0,-2 0 0,-5 1 0,0 1 0,0 0 0,0 0 0,3 0 0,-2 0 0,-2 0 0,-1 0 0,-1 0 0,0 0 0,2 3 0,4 1 0,2 3 0,0 2 0,-2-1 0,-5-1 0,-4 1 0,-2 1 0,-2 3 0,-1 1 0,-5 0 0,-4-2 0,-1-2 0,-2-1 0,0-2 0,0 2 0,2 2 0,3 1 0,0 0 0,0 0 0,-2-2 0,0 1 0,2-1 0,2 1 0,3 2 0,-1-1 0,-2 2 0,-3-2 0,-5-2 0,-3-3 0,-1-2 0,0 2 0,4 3 0,2 2 0,0 0 0,0-1 0,-1-2 0,0-2 0,0 2 0,-1 0 0,1 0 0,-3-1 0,-2-4 0,-2 1 0,0-2 0,-2 1 0,0 1 0,0 0 0,-2 1 0,0 1 0,2-2 0,-2-1 0,1-2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39:00.2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1810 24575,'0'-15'0,"0"-8"0,0-11 0,2-3 0,6-5 0,5 1 0,4 3 0,2-2 0,-1 3 0,2 2 0,1 0 0,0 3 0,0 2 0,1 0 0,2 3 0,3-2 0,5 0 0,5-3 0,8-6 0,6-3 0,7-3 0,3-2 0,4 1 0,3 2 0,4 0 0,6 4 0,6 4 0,3 0 0,2 3 0,-1 1 0,-4 3 0,-2 3 0,-5 3 0,-1 3 0,0 0 0,1 0 0,1-3 0,-5 0 0,-4 0 0,-4 0 0,1 0 0,8 0 0,10-2 0,6 2 0,3 1 0,-44 11 0,2 0 0,-2 1 0,2 1 0,3 1 0,1 1 0,2 1 0,0 1 0,-3 1 0,0 2 0,-2 0 0,-2 0 0,35 1 0,-12-1 0,-11-1 0,-6-3 0,-11-1 0,2 2 0,13-2 0,18 0 0,-28 2 0,3-2 0,12-3 0,2-1 0,4-2 0,2 1 0,-2-1 0,0 0 0,2-1 0,-1 0 0,-5 2 0,-1-1 0,-2 1 0,-1 0 0,7-1 0,1 0 0,-4 0 0,1 1 0,-2 0 0,1-1 0,0 1 0,0 0 0,-4 1 0,-1 1 0,0 1 0,-1-1 0,-2 2 0,0 0 0,0 0 0,-2 2 0,-1-1 0,-1 1 0,2 1 0,1 1 0,1 1 0,0 0 0,-1 1 0,-1 0 0,0 1 0,-2 0 0,-2 0 0,-1 0 0,2 0 0,0 0 0,0 0 0,1 1 0,3 0 0,1 1 0,1 2 0,0 0 0,-1 2 0,0 2 0,-1 0 0,0 1 0,-5 0 0,1 0 0,-2 0 0,-1-1 0,0-1 0,0 0 0,-1-1 0,0-1 0,47 5 0,-4 2 0,-6-1 0,-4 0 0,-3 0 0,-1-1 0,4 4 0,10 6 0,-4 7 0,-4 7 0,-5 3 0,-12-1 0,-2-2 0,-5-4 0,-6-3 0,-10-7 0,-2-7 0,12-7 0,18-1 0,26 1 0,-33 0 0,3 0 0,0 0 0,0 2 0,-1 0 0,-2 1 0,-8-1 0,-3 1 0,23 7 0,-8-4 0,-4-2 0,0-1 0,-1-1 0,-4 0 0,-7 0 0,-5 0 0,-5 0 0,-1 2 0,2 1 0,2 1 0,5 0 0,0 0 0,0 0 0,0 1 0,-4 1 0,0 1 0,-5 0 0,-2-1 0,-4 1 0,-5 0 0,-1 1 0,1 1 0,3 1 0,2-1 0,1-1 0,1-2 0,2 1 0,4-2 0,1-3 0,2-1 0,-1 0 0,-3-2 0,-3 2 0,-3-1 0,-5 1 0,-5-1 0,-2 2 0,-2 0 0,-2 0 0,0 0 0,-2-1 0,0-1 0,0 0 0,2 2 0,0 1 0,1 0 0,0-1 0,-1-2 0,-2 0 0,-2-1 0,-1-2 0,1-1 0,1-1 0,0 0 0,-1 0 0,-3 0 0,-6-2 0,-3 1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39:00.2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24575,'16'0'0,"12"0"0,18 0 0,9 0 0,14 9 0,-1 6 0,-5 8 0,-3 4 0,-14-2 0,-4-1 0,-1-1 0,0-3 0,-1 0 0,1 0 0,-1 0 0,-1 1 0,2-1 0,-2 0 0,0 1 0,-1 0 0,-4 1 0,1 1 0,-2 1 0,0 0 0,-1 1 0,-2-1 0,0 0 0,-3 0 0,-1 1 0,-2 0 0,1 2 0,-3 0 0,0 1 0,-2-1 0,-3-2 0,0-1 0,1 2 0,1 3 0,2 2 0,-2 1 0,-1-1 0,0 2 0,-2 0 0,0 2 0,-1 3 0,-1-1 0,-2-4 0,-3-7 0,-4-7 0,-3-3 0,-1 0 0,-1 2 0,0 2 0,0 2 0,-2-1 0,-6 2 0,-6-1 0,-6-2 0,-4-1 0,-3-3 0,-1-1 0,-3-1 0,-1 0 0,-1-2 0,1-2 0,3-3 0,1-2 0,4 0 0,2 1 0,-1-2 0,-1 2 0,-2-2 0,0-1 0,1-2 0,1-1 0,0 0 0,-1 0 0,-1 0 0,-2-2 0,1-2 0,-1-3 0,1-3 0,1 1 0,1 0 0,2 0 0,0 0 0,0 0 0,-2-2 0,1-2 0,-1 0 0,5 1 0,2 0 0,1 1 0,3 1 0,1 0 0,2 1 0,0 1 0,0 0 0,-1 2 0,-1 0 0,-1-1 0,-3 0 0,0 0 0,0 0 0,0 0 0,0 0 0,-2 0 0,0 0 0,0 1 0,0 0 0,2 1 0,4 1 0,2 2 0,3 1 0,2 1 0,1 0 0,-2 0 0,-6 0 0,-14 0 0,-5 0 0,1 0 0,9 0 0,12 0 0,1 0 0,-1 0 0,-3 0 0,-4 0 0,-2 0 0,8 0 0,1 0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39:00.2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1611 24575,'7'0'0,"1"0"0,0 0 0,1 0 0,2 1 0,0 0 0,1 1 0,1 1 0,-1 0 0,3 0 0,-2-1 0,-1 0 0,0-1 0,1-1 0,6 0 0,3 0 0,1 0 0,-1 0 0,0 0 0,0-3 0,0-3 0,-1-3 0,-1-2 0,0-2 0,2-2 0,2-5 0,0 0 0,-3 1 0,-3 3 0,-5 3 0,-4 3 0,-3 3 0,4-8 0,-2 4 0,10-11 0,1 1 0,0 3 0,-3 3 0,-5 6 0,-3 3 0,2 1 0,0-1 0,1 0 0,-3 2 0,-1 0 0,1-2 0,2 0 0,2-2 0,-2 1 0,-1 2 0,-2 0 0,1 2 0,3-3 0,4-2 0,3 0 0,1 2 0,-2 1 0,2 0 0,1 0 0,4-1 0,2-1 0,-1 1 0,1 1 0,-1 0 0,1 0 0,1-2 0,3 1 0,1-2 0,1 0 0,2-1 0,-2-1 0,-2 1 0,0-1 0,-3 1 0,0 0 0,-1 0 0,-2-1 0,-2 2 0,0-1 0,2-1 0,0 0 0,1-2 0,-1-2 0,-1 1 0,1-1 0,-1-1 0,1-2 0,-2-1 0,1-1 0,-1 1 0,-2 1 0,-1 1 0,-3 3 0,-2 0 0,1 1 0,-1-1 0,1 0 0,-3 2 0,-2 2 0,-1 0 0,0-3 0,2-3 0,2-5 0,1-4 0,-1-1 0,-1-4 0,0-6 0,1-11 0,2-13 0,0-17 0,-1-18 0,-8 38 0,0-2 0,-2-5 0,0 4 0,0-15 0,-2 19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39:00.2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2098 141 24575,'-7'1'0,"-3"2"0,-11 7 0,-7 5 0,-3 2 0,-1 2 0,7-5 0,1-2 0,2-1 0,1-2 0,-2 1 0,-2 1 0,0 1 0,2 2 0,3-2 0,2 0 0,4-3 0,2-1 0,1-1 0,2-1 0,0 0 0,1 0 0,-1 1 0,-2-1 0,-3 2 0,-2 2 0,-2 1 0,-2 2 0,-1 0 0,-2 0 0,-3 1 0,-3 0 0,-1 1 0,-2 1 0,2 0 0,6-2 0,6-2 0,5-5 0,2-1 0,0-2 0,-1 0 0,1 1 0,2-1 0,0-1 0,0 0 0,0 2 0,-2-1 0,-1 2 0,-3 0 0,-1 0 0,-1 1 0,-2-2 0,-3-2 0,-4-2 0,-2-1 0,-1 0 0,1 0 0,4 0 0,3 0 0,1 0 0,2 0 0,1 0 0,3-1 0,2-1 0,2-2 0,3-2 0,0-1 0,-4-4 0,-4-4 0,-5-3 0,-2-2 0,2 1 0,4 4 0,3 2 0,3 2 0,1 1 0,-1-2 0,0-1 0,0 1 0,-1-1 0,2 0 0,-3-1 0,-1-4 0,-2-3 0,-1-1 0,0 1 0,1 1 0,2 3 0,2 3 0,1 1 0,1 1 0,-2-1 0,0-3 0,-1 0 0,1 0 0,0-2 0,0 1 0,-1-1 0,1 2 0,1 3 0,2 3 0,0 3 0,1 2 0,-1 1 0,-1-2 0,-1-1 0,-5-1 0,-2-3 0,-3 0 0,-2 1 0,3 1 0,3 4 0,2 3 0,3 1 0,0 1 0,0 0 0,0 0 0,-1 0 0,-1 0 0,1 0 0,-1 0 0,1 0 0,-1 0 0,2 0 0,2 0 0,2 0 0,0 0 0,2 2 0,-1 0 0,1 1 0,-1 0 0,-2 2 0,-2-1 0,-2 1 0,-1-1 0,2 0 0,1 0 0,2-1 0,1-1 0,1 0 0,-1 0 0,0 1 0,0 1 0,1-1 0,0 1 0,2-2 0,1 0 0,1-1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25:05.26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643 1 24575,'14'0'0,"0"4"0,0 0 0,1 3 0,0 0 0,-3-1 0,-4 1 0,-4 0 0,-1 1 0,0 0 0,1 11 0,2 12 0,-1 11 0,-1 5 0,-2-6 0,-2-6 0,0-5 0,0-5 0,0 0 0,0 0 0,0-1 0,0 3 0,0-3 0,-1-2 0,-1-3 0,-2 0 0,-2 0 0,-1 3 0,-1 2 0,0-2 0,-1 2 0,-1 0 0,-4 2 0,-2 0 0,-4 2 0,-3-1 0,-3-1 0,-4-1 0,-5-2 0,-7-1 0,-5-1 0,-6-3 0,-1-1 0,2 0 0,3 0 0,11-1 0,8-4 0,8-4 0,5-2 0,2-1 0,2 0 0,0 0 0,1 0 0,1 0 0,0 0 0,1-1 0,0-1 0,4 1 0,-2 0 0,3 1 0,-1 2 0,-1 0 0,0 2 0,2-5 0,1 0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39:29.12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24575,'13'1'0,"8"6"0,8 3 0,0 3 0,0 3 0,0 1 0,6 3 0,5 3 0,3 1 0,-2 2 0,2 2 0,1 4 0,9 2 0,10 6 0,10 4 0,11 4 0,-41-23 0,1 0 0,1 0 0,0 0 0,39 24 0,-6-3 0,-9-3 0,-7-2 0,-4-2 0,-5-5 0,-3-4 0,-2-5 0,2 1 0,11 3 0,13 4 0,16 4 0,-39-18 0,2-1 0,4 0 0,0-2 0,-3-1 0,-1-2 0,43 6 0,-24-7 0,-23-3 0,-5 3 0,1 5 0,9 3 0,14 5 0,8 1 0,6 4 0,8 6 0,-44-15 0,0 0 0,42 21 0,-6-1 0,-6-5 0,-8-6 0,1-2 0,-2-6 0,-4-3 0,-4-4 0,-4-2 0,-6 0 0,2 2 0,1 3 0,-1 2 0,-1 1 0,-3-2 0,-1-1 0,4 0 0,6 4 0,4 0 0,0 0 0,-1-1 0,-4-4 0,4-3 0,1-1 0,-2 0 0,-2 0 0,-9 0 0,-5-2 0,-6-2 0,-3-1 0,2-1 0,3 0 0,3-1 0,0-2 0,-4-1 0,-6-2 0,-3-1 0,-3 0 0,1 0 0,2 0 0,0 0 0,-2 0 0,-4 0 0,-4 0 0,-4-1 0,-2-2 0,0-1 0,0-3 0,0 0 0,-2 0 0,-1 1 0,-1 1 0,-1 0 0,-1 0 0,0-1 0,0 0 0,-1 0 0,-1 0 0,0 0 0,0-4 0,2-3 0,1-3 0,-2 1 0,-2 4 0,-1 2 0,-1 0 0,-1-1 0,0-1 0,1 1 0,0 2 0,0-1 0,1-3 0,-2-2 0,1-2 0,-1 2 0,1 5 0,-1 3 0,2 2 0,0 0 0,0 0 0,1 0 0,-1 0 0,0 1 0,1 0 0,0-1 0,1-1 0,-1-2 0,0 1 0,-2 0 0,1 2 0,-1 0 0,1 1 0,-1 0 0,1-1 0,1 0 0,1 0 0,1-1 0,-2 1 0,-1 2 0,-1 1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39:29.12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1835 3565 24575,'-18'0'0,"-14"0"0,-15 0 0,-12-2 0,-5-4 0,-1-6 0,-2-7 0,-9-7 0,-5-4 0,-5-5 0,40 15 0,-1-1 0,0-2 0,0-2 0,-1-1 0,0-2 0,1 1 0,1 0 0,-40-24 0,8 5 0,7 3 0,4-2 0,1-4 0,5-1 0,4 0 0,3 1 0,5-4 0,0-10 0,1-17 0,25 32 0,1-3 0,1-7 0,2-3 0,1-7 0,3-3 0,2-3 0,3-1 0,3 1 0,2 2 0,2 6 0,2 3 0,0 9 0,2 4 0,-1-27 0,-3 23 0,-1 20 0,-2 14 0,2 3 0,1-5 0,2-12 0,1-10 0,0-5 0,0 7 0,0 10 0,0 6 0,3-2 0,2-7 0,5-4 0,1-1 0,3 1 0,0 2 0,1 0 0,1 3 0,-1 4 0,-1 5 0,-3 5 0,0 3 0,-1 1 0,1-2 0,-1 0 0,1-2 0,0 1 0,-1 2 0,1 1 0,-1 1 0,-1-1 0,0-1 0,-1 0 0,0-1 0,0-1 0,0 0 0,1-1 0,1-1 0,2 1 0,1-2 0,3 0 0,1 0 0,1 0 0,1-1 0,0 1 0,0 1 0,-1 2 0,0 0 0,0 1 0,0 1 0,-2 0 0,-2 2 0,0 1 0,-1-1 0,1-2 0,-2-1 0,0 2 0,-2 2 0,-1 3 0,-1 2 0,0-1 0,-1 0 0,0-1 0,-1 0 0,-1 3 0,-2 2 0,-1 3 0,-1 0 0,0 0 0,0-2 0,2-1 0,0-2 0,2-2 0,0 1 0,-1 2 0,-1 2 0,1 0 0,0-2 0,2-2 0,1-2 0,-1 1 0,-1 2 0,-2 3 0,0 1 0,0 1 0,-1 0 0,0-2 0,0 0 0,-1 0 0,-1-2 0,1 2 0,0 1 0,0 0 0,0 0 0,-1 0 0,0-2 0,0 1 0,0-2 0,0 0 0,0 0 0,0 2 0,0 2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39:29.126"/>
    </inkml:context>
    <inkml:brush xml:id="br0">
      <inkml:brushProperty name="width" value="0.05" units="cm"/>
      <inkml:brushProperty name="height" value="0.05" units="cm"/>
      <inkml:brushProperty name="color" value="#C04F15"/>
    </inkml:brush>
  </inkml:definitions>
  <inkml:trace contextRef="#ctx0" brushRef="#br0">2763 2 24575,'-55'0'0,"-32"0"0,-45 13 0,-25 17 0,-1 13 0,5 7 0,25-13 0,28-12 0,30-7 0,21 0 0,5 5 0,-3 4 0,-8 9 0,-9 6 0,-20 9 0,-35 23 0,-39 24 0,62-40 0,-4 3 0,-5 6 0,0 0 0,3-8 0,3-2 0,10-9 0,5-2 0,-46 27 0,44-29 0,36-13 0,25-8 0,8-9 0,10-2 0,0-6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46:00.9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24575,'8'0'0,"2"0"0,10 2 0,3 3 0,1 1 0,0 5 0,-4 0 0,-2 1 0,-1 0 0,-4-3 0,1 0 0,0 1 0,1-1 0,-1 2 0,1 1 0,3 0 0,7 2 0,6 0 0,5 2 0,4 0 0,0 2 0,-3 0 0,-5-2 0,-5-1 0,-6-1 0,-3-3 0,-1 0 0,-3-2 0,0 0 0,-1-1 0,-2 1 0,0-1 0,0 1 0,0 0 0,1 0 0,-1 1 0,-2-2 0,-1-1 0,-2 0 0,2 0 0,1 2 0,2 3 0,2 3 0,0 2 0,-2-1 0,-3-2 0,-2-3 0,-1-2 0,0-1 0,0-1 0,1 0 0,-1 1 0,-1-2 0,-1 0 0,1 0 0,-1-1 0,0-1 0,0-1 0,0 1 0,-1 1 0,0-1 0,-2-1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46:15.2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0 617 24575,'0'-10'0,"0"-4"0,0-4 0,0-1 0,0-2 0,2-2 0,2-3 0,1 2 0,0 5 0,-1 8 0,-1 2 0,3-2 0,2-4 0,-1-1 0,-1 3 0,-1 4 0,-2 1 0,0-2 0,2-8 0,-1-3 0,0 0 0,0 5 0,-2 7 0,0-1 0,0 1 0,-1-2 0,2 3 0,-2 2 0,0 2 0,2 1 0,-1-3 0,1 2 0,0-1 0,-2-1 0,1 1 0,-2-1 0,0-2 0,0-2 0,0-3 0,0 0 0,0 1 0,0 1 0,0 3 0,0 1 0,0 0 0,0-1 0,0-1 0,-1-2 0,-2 2 0,-1 2 0,-2 2 0,0 0 0,0 0 0,2 0 0,-1 1 0,3 0 0,-2 1 0,0 2 0,1-2 0,-1 2 0,2-1 0,1 1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47:12.808"/>
    </inkml:context>
    <inkml:brush xml:id="br0">
      <inkml:brushProperty name="width" value="0.05" units="cm"/>
      <inkml:brushProperty name="height" value="0.05" units="cm"/>
      <inkml:brushProperty name="color" value="#7F7F7F"/>
    </inkml:brush>
  </inkml:definitions>
  <inkml:trace contextRef="#ctx0" brushRef="#br0">110 0 24575,'0'6'0,"-2"0"0,0 0 0,-1 0 0,-1 2 0,-1 1 0,-2 2 0,1 2 0,0 1 0,1-1 0,0-1 0,1-1 0,0-1 0,0-2 0,1 0 0,0 2 0,0 0 0,0 0 0,2-1 0,-1-2 0,1-1 0,0 0 0,0 1 0,-1 0 0,1 0 0,-1 0 0,0-1 0,1-1 0,-1-1 0,1 1 0,-1 0 0,0 0 0,1 1 0,-1-1 0,0 2 0,1-1 0,0 0 0,0 2 0,0-1 0,-1 1 0,1-1 0,0-1 0,0-1 0,0 1 0,0-2 0,0 0 0,0-1 0,0 1 0,1 0 0,0 0 0,0 0 0,0 0 0,0 0 0,0-1 0,0 0 0,0 1 0,0 0 0,0-1 0,0 1 0,0-1 0,0 1 0,0 1 0,0-1 0,0-1 0,0-2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47:12.80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38 24575,'10'0'0,"7"0"0,3 0 0,2 0 0,-4 0 0,-4-1 0,-2 0 0,0-1 0,2-1 0,0 0 0,2 1 0,0-1 0,0 1 0,-2 0 0,0 1 0,-1-2 0,-1 2 0,0-1 0,-1 1 0,-1 1 0,0 0 0,1 0 0,-1-2 0,2 1 0,1 0 0,1 0 0,-1 0 0,-1 0 0,-2 0 0,2-1 0,0 2 0,0 0 0,0 0 0,-2 0 0,-1 0 0,0 0 0,0 0 0,0 0 0,2 0 0,-1 0 0,0 0 0,1 0 0,-1 0 0,0 0 0,1 0 0,-1 0 0,0 0 0,0 0 0,-2 0 0,-1 0 0,-1 0 0,-1 0 0,0 0 0,0 0 0,1 0 0,0 0 0,-1 0 0,-1 1 0,-1 0 0,1 1 0,0 2 0,-2-1 0,-1 1 0,0 0 0,1-1 0,2-2 0,0 0 0,0 2 0,-1-1 0,-2 0 0,-1-1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47:33.6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24575,'12'8'0,"-1"1"0,3 4 0,-1-1 0,0 1 0,1-1 0,-2 0 0,-1 0 0,0 1 0,0 1 0,1 2 0,2 2 0,-1 1 0,0-1 0,-1-2 0,-2-3 0,-2-2 0,0-3 0,-2-1 0,0-1 0,0-2 0,-1 1 0,2 0 0,3 2 0,0 1 0,1 0 0,-3-1 0,0-2 0,-2-1 0,-1-1 0,-1-2 0,1 1 0,0-1 0,0 0 0,-1-1 0,1 0 0,-1 0 0,0 0 0,-1 0 0,-2 0 0,0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48:18.641"/>
    </inkml:context>
    <inkml:brush xml:id="br0">
      <inkml:brushProperty name="width" value="0.05" units="cm"/>
      <inkml:brushProperty name="height" value="0.05" units="cm"/>
      <inkml:brushProperty name="color" value="#C25219"/>
    </inkml:brush>
  </inkml:definitions>
  <inkml:trace contextRef="#ctx0" brushRef="#br0">1 4955 24575,'20'-3'0,"25"-16"0,22-16 0,14-15 0,-36 22 0,-2-2 0,38-28 0,-36 23 0,1-1 0,2-1 0,0-1 0,3-1 0,-1 0 0,-1 1 0,-2 2 0,-4 4 0,-2 0 0,0 0 0,0 0 0,34-29 0,-4 0 0,-5 3 0,-6 1 0,-5 3 0,1-1 0,1 1 0,1-2 0,4-3 0,2-5 0,4-7 0,-34 32 0,1-1 0,-1-4 0,1 0 0,1-1 0,0-2 0,2 0 0,1-1 0,4-2 0,0-1 0,2-2 0,0-1 0,3-3 0,-1-2 0,1-6 0,0-2 0,0-7 0,-1-3 0,-2-2 0,-1-1 0,-2 2 0,-2 1 0,-3 7 0,-1 3 0,-3 12 0,1 4 0,-3 10 0,1 4 0,29-16 0,-6 22 0,-15-7 0,-15-2 0,-9-25 0,1-8 0,14-7 0,16-9 0,-19 46 0,1 0 0,3 0 0,-1 0 0,0 3 0,0 1 0,26-32 0,-5 6 0,-2 5 0,-3 4 0,-1 1 0,0 1 0,2 0 0,0 0 0,0 0 0,-2 1 0,-6 3 0,-4 3 0,-6 5 0,-5 5 0,-2 3 0,0 0 0,1-1 0,2-2 0,3-2 0,-1 2 0,-2 1 0,2-4 0,4-7 0,4-7 0,0 1 0,-7 8 0,-12 15 0,-6 12 0,-6 8 0,-1 4 0,1-4 0,-1 1 0,-1 1 0,-2 3 0,-1 5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48:18.6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2697 24575,'27'0'0,"9"-1"0,14-1 0,7-3 0,4-4 0,-2-2 0,-3-1 0,-5 0 0,-7-2 0,-7-1 0,-3-3 0,-2-4 0,0-5 0,-1-2 0,0-4 0,3-5 0,2-9 0,3-8 0,-1-6 0,-1-5 0,-3 2 0,-4 2 0,-3 4 0,-7 8 0,-4 4 0,-3 6 0,-3 2 0,-1 1 0,0 1 0,0 0 0,0 3 0,-3 0 0,-2 1 0,-1 3 0,-1-9 0,0-11 0,0 0 0,-1 6 0,-1 20 0,0 9 0,0-9 0,0-14 0,1-10 0,3-4 0,3 0 0,4 1 0,3 0 0,2 1 0,2 1 0,4 0 0,2 1 0,1 3 0,-3 4 0,-3 6 0,-5 6 0,-3 5 0,-2 3 0,-2 1 0,1 0 0,0-2 0,1-1 0,2-3 0,0-2 0,0 0 0,-1 1 0,-1 3 0,-3 5 0,-1 3 0,-1 0 0,1-4 0,2-5 0,0-3 0,1 0 0,0-2 0,-1 1 0,-2 5 0,-2 0 0,-2 3 0,-1-1 0,0-2 0,0 3 0,0 2 0,1 2 0,-1 1 0,2 1 0,0 2 0,0 3 0,-1 3 0,-1 1 0,0 2 0,1 0 0,0 0 0,0 0 0,0-1 0,1-4 0,3-2 0,1-4 0,0 1 0,0 2 0,-2 4 0,-3 4 0,0 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11:25:05.27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24575,'18'3'0,"7"4"0,9 5 0,2 3 0,-5-1 0,-6-3 0,-8-3 0,0-1 0,-1-1 0,2 0 0,2 0 0,4 1 0,6 2 0,3 2 0,-1 1 0,-2-1 0,-4 1 0,-3-2 0,-1 2 0,2 0 0,5 2 0,4 3 0,2 2 0,1 3 0,1 2 0,-1 3 0,0 2 0,1-1 0,-1 1 0,0-2 0,-1-1 0,-1-2 0,-2-1 0,-1-2 0,2-1 0,2 1 0,2-1 0,1 0 0,-2-1 0,-3-2 0,-5-1 0,-2 0 0,2 4 0,3 1 0,2 2 0,-2 1 0,-6-5 0,-4-5 0,-4-4 0,2 0 0,5 3 0,5 5 0,4 4 0,3 3 0,-1 1 0,-3-1 0,-3 0 0,0-1 0,-1 0 0,4 2 0,-1 0 0,0-3 0,-3-1 0,-3-2 0,-2 0 0,2 2 0,2 4 0,3 4 0,3 2 0,1 2 0,2 2 0,-1-1 0,-2-1 0,1-1 0,-3-1 0,0 0 0,-1-2 0,1 2 0,-2 2 0,1 2 0,-2 1 0,-3 2 0,-1-3 0,-2 0 0,2 1 0,4 2 0,3 2 0,4-1 0,1-3 0,-6-9 0,-6-7 0,-9-9 0,-8-4 0,-2 0 0,1 5 0,7 8 0,8 11 0,6 4 0,3 3 0,1-1 0,-3-5 0,-1-4 0,-2-2 0,-2-2 0,2 1 0,2 2 0,-2-1 0,-3-3 0,-6-4 0,-4-3 0,-3-1 0,-2 1 0,1 3 0,-1 2 0,1 3 0,1 3 0,1 2 0,0 1 0,0 1 0,0-2 0,1-2 0,-2-1 0,1-3 0,0-1 0,-1-2 0,0 1 0,0-2 0,-1-1 0,0 0 0,2 0 0,1 0 0,-1 1 0,0-1 0,-2 0 0,-1 1 0,1 0 0,-1 1 0,1-1 0,0-1 0,1 1 0,1 0 0,1 3 0,0 0 0,-1 1 0,0-3 0,-4-5 0,-2-5 0,-1-2 0,-2-4 0,1-2 0,-1 1 0,0 3 0,1 5 0,1 6 0,6 11 0,4 8 0,3 6 0,2 2 0,-2-3 0,-1-5 0,-2-5 0,-1-3 0,-2-6 0,-1-3 0,-1-2 0,-1-3 0,0 0 0,0-1 0,0 0 0,0 1 0,0 0 0,0 2 0,0 2 0,0 1 0,1-1 0,-1-1 0,0-2 0,0-1 0,-1-1 0,0 0 0,-1 0 0,0 2 0,1 1 0,-1 1 0,0-2 0,-1 1 0,-1-1 0,0 0 0,-1 1 0,0 0 0,-1 1 0,0-1 0,1-1 0,-1 0 0,-1 0 0,1 0 0,0-1 0,0-2 0,0-3 0,0 0 0,0-1 0,0 3 0,-1 2 0,1 0 0,0-2 0,-1-4 0,1-2 0,-1-1 0,1 4 0,0 6 0,0 7 0,-1 6 0,0-2 0,0-4 0,0-5 0,0-4 0,0-3 0,0-1 0,0-2 0,0-1 0,0-1 0,0-1 0,0 1 0,0 2 0,0 0 0,0 0 0,0-1 0,-1-2 0,0-1 0,1 0 0,0 2 0,-1 1 0,1 0 0,0-1 0,0 1 0,0-1 0,-1 1 0,-1 0 0,0-1 0,2 0 0,-1-1 0,0-1 0,-1 1 0,0 1 0,1 0 0,-1 0 0,1-1 0,1-2 0,-1-1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48:18.643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0 582 24575,'1'8'0,"0"2"0,5 6 0,1 4 0,2-1 0,0-1 0,0-4 0,-1-2 0,1-2 0,-2-2 0,0 0 0,2 0 0,1 1 0,2 1 0,3 0 0,1 1 0,2-1 0,2 0 0,3 0 0,5 0 0,3 0 0,4-1 0,3-2 0,0-2 0,0-3 0,-2-1 0,-4-1 0,0 0 0,-4-1 0,-2-2 0,-2-3 0,-4-2 0,-2-1 0,-2-1 0,-1 0 0,-1-1 0,1-2 0,-2 1 0,0-1 0,0-1 0,-3 2 0,1-1 0,-2 1 0,1-1 0,0-2 0,0-3 0,0 0 0,1-2 0,0 0 0,0-1 0,0 0 0,-1 2 0,-2 2 0,-1 0 0,-2 0 0,0 0 0,0 1 0,0-1 0,-1 3 0,0 0 0,0 0 0,-1 0 0,0 1 0,0 1 0,1-1 0,0-1 0,1-2 0,0-1 0,0-1 0,0 1 0,0 1 0,-1 0 0,-1 1 0,1-1 0,1 1 0,0 1 0,-2 3 0,0 3 0,-2 1 0,0-1 0,0-2 0,0-2 0,1-1 0,1 3 0,0 2 0,-1 1 0,1 1 0,-2 1 0,1 0 0,-1 1 0,0 0 0,1 0 0,0-1 0,1-1 0,-1 1 0,0 0 0,-1 1 0,0-1 0,1 2 0,0 0 0,0 1 0,1-1 0,-2 2 0,0-1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48:18.644"/>
    </inkml:context>
    <inkml:brush xml:id="br0">
      <inkml:brushProperty name="width" value="0.05" units="cm"/>
      <inkml:brushProperty name="height" value="0.05" units="cm"/>
      <inkml:brushProperty name="color" value="#FFC000"/>
    </inkml:brush>
  </inkml:definitions>
  <inkml:trace contextRef="#ctx0" brushRef="#br0">449 2691 24575,'0'-6'0,"0"-4"0,-4-13 0,-4-15 0,-7-10 0,-4-11 0,-3-3 0,2 0 0,4 2 0,4 7 0,4 6 0,0 3 0,1 2 0,0 4 0,-1 1 0,-1 2 0,-2-2 0,-1 0 0,0-1 0,-2-1 0,0-2 0,0 1 0,-1 1 0,2 2 0,1 3 0,0 0 0,3 1 0,1-2 0,2-1 0,2 0 0,0 0 0,0 2 0,0-1 0,-1-2 0,0-3 0,-3-4 0,0 1 0,0 3 0,2 2 0,3 0 0,1-3 0,2-6 0,0-2 0,0 2 0,0 1 0,0 1 0,-1-4 0,-1-4 0,-2 0 0,-1 8 0,0 12 0,0 10 0,3 5 0,1-1 0,0-4 0,1-1 0,0 3 0,0 6 0,0 4 0,-2 4 0,-1 0 0,-1-2 0,-1-3 0,-1-4 0,-1 1 0,0 2 0,2 4 0,1 2 0,2 0 0,1-3 0,0-1 0,1-3 0,0 0 0,0-2 0,0-3 0,0-2 0,1-1 0,0 0 0,3 1 0,-1 4 0,1 4 0,-1 4 0,-2 2 0,0 0 0,-1-2 0,0 0 0,0 0 0,0 2 0,1-2 0,0 0 0,1-1 0,0 1 0,-1 2 0,0 0 0,-1 0 0,0 2 0,2-1 0,-1 1 0,0 0 0,-1-1 0,0 1 0,0 0 0,0 0 0,0 2 0,0 2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48:18.64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243 0 24575,'-8'0'0,"-1"0"0,0 0 0,-1 0 0,2 0 0,0 1 0,0 2 0,1 1 0,-1 1 0,1 1 0,-2 0 0,0 1 0,0 0 0,1 0 0,1 0 0,-1-2 0,0 0 0,0 0 0,0 0 0,1 0 0,0 0 0,0 1 0,0 0 0,0 1 0,0 0 0,0 0 0,1 0 0,1 0 0,1 0 0,0 1 0,1 1 0,-1 2 0,2 1 0,0 2 0,0 2 0,1 0 0,0 2 0,0-1 0,0 0 0,0-1 0,0 0 0,1-2 0,0 0 0,0 2 0,0 0 0,0 1 0,0 2 0,0 0 0,1 1 0,2 0 0,1 0 0,2 1 0,1 1 0,2-2 0,0-1 0,2-2 0,1 0 0,1-2 0,2 0 0,3 0 0,2-1 0,2 1 0,3 0 0,6 0 0,11 1 0,11 3 0,6-1 0,6-1 0,-4-1 0,-1-2 0,-3-2 0,-6-1 0,-4-1 0,-6-1 0,-4 0 0,-3 0 0,-3-1 0,0-1 0,-1-2 0,2-1 0,1-1 0,2-1 0,2 1 0,-2-2 0,-2-1 0,-1 0 0,-3 0 0,1 2 0,1-1 0,-1 0 0,1-1 0,-3 0 0,-2 0 0,-1 1 0,-1 0 0,1 1 0,-2 0 0,-3-1 0,-1 0 0,-3-1 0,0 0 0,2 2 0,1 0 0,0 0 0,-1 0 0,0-1 0,0 1 0,0 2 0,0-1 0,0 1 0,-2-1 0,0-2 0,0 1 0,0 1 0,1-1 0,1 1 0,1-1 0,-1 0 0,0-1 0,0-1 0,-2 0 0,0 0 0,-3 0 0,-1 0 0,-1 0 0,-1 0 0,-1 0 0,3 0 0,1 0 0,2 0 0,3 0 0,2 0 0,2 0 0,2 0 0,1 0 0,2 0 0,-2 0 0,-4 0 0,-3 0 0,-2 0 0,0 0 0,1 0 0,1-1 0,0-1 0,-3-2 0,-3-1 0,-1 1 0,0 2 0,1 0 0,0 0 0,0-1 0,-1 1 0,-1 0 0,0 0 0,0 1 0,1 0 0,0 1 0,0-1 0,0-1 0,2 0 0,1 1 0,1 0 0,1 0 0,-1-1 0,-3 1 0,-2 1 0,-3-1 0,-1 0 0,0 0 0,0 1 0,0-1 0,0 0 0,0-1 0,0 1 0,1-1 0,1 0 0,0 0 0,0 0 0,0-1 0,-1 1 0,-1-1 0,0 1 0,1-2 0,0 1 0,2-1 0,0 0 0,-1 0 0,-1 1 0,0 1 0,0 2 0,0-2 0,0 1 0,1-1 0,0 0 0,0 1 0,0 0 0,0-1 0,2 0 0,0-1 0,1-1 0,-2 1 0,-5 1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48:18.646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804 3808 24575,'-9'-8'0,"-1"0"0,-1-2 0,0 0 0,2 0 0,2 2 0,2 3 0,3 2 0,0 0 0,-1-1 0,-2-3 0,0-1 0,-2-1 0,-1 0 0,2 1 0,-1 1 0,2 0 0,1 1 0,-1 0 0,1-1 0,-1 1 0,1-2 0,-1 0 0,0-2 0,-1-1 0,0-1 0,-1 0 0,0-1 0,-1 1 0,0-2 0,0 0 0,-2-1 0,1 1 0,1-1 0,-1 0 0,1-1 0,0 0 0,-2 0 0,0 0 0,0-1 0,-1-2 0,0 2 0,0-3 0,1 0 0,-1-1 0,0-4 0,0 0 0,-1-2 0,-1 0 0,0-1 0,-1-2 0,-2-2 0,1-4 0,0-1 0,1-4 0,1-1 0,0 0 0,2 1 0,1 4 0,1 3 0,1 5 0,1 3 0,1 1 0,0-2 0,1-3 0,0-2 0,-1-1 0,0 2 0,1 2 0,-1 2 0,1-1 0,1-1 0,-1-4 0,1-4 0,0-3 0,-2 0 0,-1 3 0,1 4 0,-1 4 0,2-1 0,2 0 0,2 1 0,0-2 0,-4-6 0,-6-7 0,-3-9 0,-1 4 0,5 10 0,4 9 0,3 8 0,2 1 0,1 4 0,0 2 0,0 1 0,0-2 0,0-4 0,0-5 0,0-6 0,0-2 0,0-1 0,0 2 0,0 5 0,0 4 0,0 4 0,0 2 0,0 1 0,0-1 0,0 2 0,0 0 0,0-2 0,0-1 0,0-2 0,0-2 0,0 0 0,0-1 0,0 1 0,0 1 0,0 2 0,0 1 0,0 3 0,0 2 0,0 2 0,0 0 0,0 0 0,1-3 0,2-2 0,3-2 0,2-4 0,1-2 0,0 2 0,-1 1 0,-2 4 0,-1 1 0,-2 2 0,1 1 0,-1 1 0,1 1 0,-1 0 0,0 0 0,1-1 0,-1 1 0,2 0 0,-1 0 0,1-2 0,-1 0 0,-1 1 0,-1 1 0,0 0 0,-2-2 0,0-2 0,0 0 0,0-1 0,0 1 0,0 0 0,0 0 0,0 2 0,0-3 0,0-2 0,0-3 0,0-2 0,-1 0 0,-1 2 0,-2 1 0,-1 0 0,-1 0 0,1 0 0,-2-1 0,0-2 0,-2-1 0,1 0 0,0 2 0,0 3 0,0 4 0,3 5 0,2 3 0,0 2 0,1 1 0,-1-1 0,-1-3 0,0-3 0,-2-3 0,0-2 0,-1 0 0,0 1 0,0-1 0,0-1 0,0 0 0,1 1 0,0 0 0,1 0 0,-2 0 0,1-1 0,1 0 0,-1 1 0,1 2 0,1 1 0,1 3 0,1 1 0,1 3 0,0 3 0,0 2 0,0 9 0,1-4 0,0 4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49:30.25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1 24575,'0'0'0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49:30.260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0 24575,'0'0'0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49:30.261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0 24575,'0'0'0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49:30.26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1 24575,'0'0'0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49:30.263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0 24575,'0'0'0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49:30.264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1:55:32.7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422 1051 24575,'-6'-24'0,"-6"-6"0,-6-11 0,-4-1 0,2 5 0,4 4 0,5 0 0,1-4 0,2-3 0,2 0 0,0 4 0,0-2 0,-3-8 0,-1-5 0,-3-3 0,1 3 0,-1 10 0,2 8 0,2 9 0,1 5 0,0 4 0,-2 2 0,-1-4 0,-2-1 0,0-2 0,-1-2 0,1 2 0,1 0 0,1 1 0,-1 0 0,2 1 0,-1 1 0,2 1 0,1 2 0,2 2 0,0 4 0,1 2 0,0 1 0,1-1 0,0 1 0,0 0 0,0 2 0,3 1 0,-1 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54:07.857"/>
    </inkml:context>
    <inkml:brush xml:id="br0">
      <inkml:brushProperty name="width" value="0.05" units="cm"/>
      <inkml:brushProperty name="height" value="0.05" units="cm"/>
      <inkml:brushProperty name="color" value="#C25219"/>
    </inkml:brush>
  </inkml:definitions>
  <inkml:trace contextRef="#ctx0" brushRef="#br0">1 4955 24575,'20'-3'0,"25"-16"0,22-16 0,14-15 0,-36 22 0,-2-2 0,38-28 0,-36 23 0,1-1 0,2-1 0,0-1 0,3-1 0,-1 0 0,-1 1 0,-2 2 0,-4 4 0,-2 0 0,0 0 0,0 0 0,34-29 0,-4 0 0,-5 3 0,-6 1 0,-5 3 0,1-1 0,1 1 0,1-2 0,4-3 0,2-5 0,4-7 0,-34 32 0,1-1 0,-1-4 0,1 0 0,1-1 0,0-2 0,2 0 0,1-1 0,4-2 0,0-1 0,2-2 0,0-1 0,3-3 0,-1-2 0,1-6 0,0-2 0,0-7 0,-1-3 0,-2-2 0,-1-1 0,-2 2 0,-2 1 0,-3 7 0,-1 3 0,-3 12 0,1 4 0,-3 10 0,1 4 0,29-16 0,-6 22 0,-15-7 0,-15-2 0,-9-25 0,1-8 0,14-7 0,16-9 0,-19 46 0,1 0 0,3 0 0,-1 0 0,0 3 0,0 1 0,26-32 0,-5 6 0,-2 5 0,-3 4 0,-1 1 0,0 1 0,2 0 0,0 0 0,0 0 0,-2 1 0,-6 3 0,-4 3 0,-6 5 0,-5 5 0,-2 3 0,0 0 0,1-1 0,2-2 0,3-2 0,-1 2 0,-2 1 0,2-4 0,4-7 0,4-7 0,0 1 0,-7 8 0,-12 15 0,-6 12 0,-6 8 0,-1 4 0,1-4 0,-1 1 0,-1 1 0,-2 3 0,-1 5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49:30.265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1 24575,'0'0'0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49:30.266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11 206 24575,'0'-12'0,"0"-3"0,-1 0 0,-1 1 0,1 2 0,0 6 0,0 0 0,-1-1 0,1 0 0,0-1 0,1 0 0,0 2 0,0-2 0,0 1 0,0-2 0,0-1 0,0 1 0,0 0 0,0 1 0,0-1 0,0 2 0,1 1 0,1 1 0,1 3 0,1 2 0,-1 0 0,-1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49:30.267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0 137 24575,'0'-8'0,"0"1"0,0 0 0,0 2 0,0-1 0,0 1 0,1-1 0,1-1 0,2 0 0,1 0 0,2 0 0,-2 1 0,0-1 0,-1 2 0,0 0 0,-1 0 0,0 0 0,0 2 0,0-1 0,1 1 0,1-2 0,-1 2 0,1-1 0,-1 2 0,0 1 0,2 0 0,2 0 0,-1 0 0,0-1 0,-3 1 0,-2 0 0,0 1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49:30.268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1 209 24575,'0'-8'0,"0"-2"0,0-1 0,0 0 0,0 2 0,0 0 0,0-1 0,0 0 0,0-1 0,0 3 0,0 0 0,0 2 0,0 0 0,0-1 0,2-2 0,1 0 0,1 1 0,1 1 0,-1 2 0,-1 1 0,0 1 0,-1-1 0,1 1 0,0 0 0,-1 0 0,1 0 0,1 1 0,-1-1 0,0 1 0,0 0 0,0 0 0,1-1 0,1 1 0,-1-1 0,0 1 0,-2 1 0,0-1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49:30.26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27 167 24575,'-4'-8'0,"1"1"0,-1-1 0,2-1 0,1 0 0,0 1 0,-2 0 0,0-1 0,0-2 0,1-1 0,2 1 0,0-2 0,0 1 0,0 1 0,0 2 0,0 2 0,0 0 0,0 3 0,0 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49:30.270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56 235 24575,'-7'-11'0,"-1"-2"0,-2-3 0,0 0 0,0 1 0,4 2 0,2 3 0,3 0 0,1 0 0,0 2 0,0-1 0,0 2 0,0 0 0,0-3 0,0 0 0,0 0 0,0 2 0,0 2 0,0 1 0,0 1 0,0-1 0,1 0 0,1 1 0,1 1 0,1 1 0,0-1 0,0 0 0,0 0 0,2 0 0,-1 0 0,-2 1 0,-1 1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49:30.271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180 172 24575,'-6'0'0,"-3"0"0,-4-1 0,-3-2 0,-3-2 0,3-2 0,1-1 0,3 0 0,3 1 0,2 1 0,1 1 0,1 0 0,-1 0 0,0-2 0,-1 1 0,1-1 0,1 0 0,0 2 0,1-1 0,1 2 0,1-1 0,1 0 0,0-1 0,0 1 0,1 1 0,0 0 0,0 0 0,0 0 0,1 1 0,1-1 0,2 1 0,2-1 0,-1 2 0,1 1 0,-1 0 0,0 1 0,0-1 0,-1-1 0,1-1 0,2 0 0,0 0 0,0 1 0,-4 1 0,0 1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0:48.60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2697 24575,'27'0'0,"9"-1"0,14-1 0,7-3 0,4-4 0,-2-2 0,-3-1 0,-5 0 0,-7-2 0,-7-1 0,-3-3 0,-2-4 0,0-5 0,-1-2 0,0-4 0,3-5 0,2-9 0,3-8 0,-1-6 0,-1-5 0,-3 2 0,-4 2 0,-3 4 0,-7 8 0,-4 4 0,-3 6 0,-3 2 0,-1 1 0,0 1 0,0 0 0,0 3 0,-3 0 0,-2 1 0,-1 3 0,-1-9 0,0-11 0,0 0 0,-1 6 0,-1 20 0,0 9 0,0-9 0,0-14 0,1-10 0,3-4 0,3 0 0,4 1 0,3 0 0,2 1 0,2 1 0,4 0 0,2 1 0,1 3 0,-3 4 0,-3 6 0,-5 6 0,-3 5 0,-2 3 0,-2 1 0,1 0 0,0-2 0,1-1 0,2-3 0,0-2 0,0 0 0,-1 1 0,-1 3 0,-3 5 0,-1 3 0,-1 0 0,1-4 0,2-5 0,0-3 0,1 0 0,0-2 0,-1 1 0,-2 5 0,-2 0 0,-2 3 0,-1-1 0,0-2 0,0 3 0,0 2 0,1 2 0,-1 1 0,2 1 0,0 2 0,0 3 0,-1 3 0,-1 1 0,0 2 0,1 0 0,0 0 0,0 0 0,0-1 0,1-4 0,3-2 0,1-4 0,0 1 0,0 2 0,-2 4 0,-3 4 0,0 1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0:48.6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1665 2528 24575,'-9'-22'0,"-4"-5"0,-6-10 0,-2-3 0,2 6 0,4 8 0,6 9 0,4 7 0,0 2 0,1-1 0,-2-2 0,-1-3 0,-5-6 0,-7-5 0,-8-7 0,-13-9 0,-7-2 0,-5-2 0,-1 3 0,1 3 0,-2-1 0,-2 0 0,-2-3 0,2 0 0,4 0 0,4 2 0,2-3 0,-3-6 0,-6-17 0,21 19 0,-1-4 0,-6-12 0,1-3 0,-3-6 0,1 0 0,2 0 0,2 2 0,4 11 0,3 3 0,-18-27 0,13 26 0,12 27 0,10 12 0,2 4 0,2-2 0,-1-3 0,-1-2 0,-1-2 0,2 0 0,1 1 0,2 0 0,1 1 0,1 1 0,1 1 0,0 4 0,1 2 0,0 2 0,1 0 0,0-2 0,0 0 0,0 0 0,1 3 0,-1 1 0,0-1 0,-2-4 0,0-4 0,-1-1 0,1 0 0,-1 0 0,0-2 0,-1-4 0,0-1 0,1 1 0,3 7 0,1 8 0,1 1 0,0 0 0,-1-3 0,0-1 0,-1 3 0,1 2 0,0 3 0,1 2 0,-1 2 0,-1-1 0,0 0 0,0 1 0,1 0 0,0 1 0,0-1 0,1-1 0,-1 1 0,1-2 0,0 0 0,-1 0 0,1-1 0,0 1 0,-1 0 0,1 0 0,0 2 0,-1-1 0,1 0 0,0 1 0,0-2 0,-1 1 0,0-2 0,-1 1 0,1 0 0,1 1 0,0 2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0:48.60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1 257 24575,'9'0'0,"2"0"0,5 0 0,1 0 0,0-2 0,1-1 0,-2-2 0,-2-2 0,0 1 0,-2 0 0,1-1 0,1-1 0,0-1 0,1 0 0,-1-1 0,-2 3 0,0-2 0,1 0 0,-2 1 0,-2 0 0,-1 2 0,-2 0 0,1-1 0,3-2 0,1-2 0,2-3 0,-1 2 0,-2 2 0,-1 3 0,-3 2 0,-2 0 0,1-1 0,2-3 0,3 0 0,0-1 0,0 2 0,-3 3 0,0 2 0,0 2 0,1 1 0,-4 0 0,-1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1:47:08.500"/>
    </inkml:context>
    <inkml:brush xml:id="br0">
      <inkml:brushProperty name="width" value="0.05" units="cm"/>
      <inkml:brushProperty name="height" value="0.05" units="cm"/>
      <inkml:brushProperty name="color" value="#FF2F92"/>
    </inkml:brush>
  </inkml:definitions>
  <inkml:trace contextRef="#ctx0" brushRef="#br0">0 1 24575,'0'0'0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0:48.60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0 24575,'8'0'0,"3"0"0,8 3 0,5 4 0,0 3 0,-2 2 0,-5-4 0,-4-3 0,4-2 0,5 0 0,7 2 0,2 1 0,-5-1 0,-5-2 0,-7-1 0,-4 0 0,-1-1 0,0 2 0,2 1 0,1-1 0,1 2 0,-1-2 0,-3-3 0,-3-1 0,-4-3 0,-2 0 0,0 0 0,0-2 0,0 4 0,0-2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0:48.6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24575,'0'0'0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0:48.6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24575,'12'0'0,"-1"0"0,-1 0 0,-3 0 0,-2 0 0,1 0 0,-1 0 0,2 0 0,-1 0 0,0 0 0,0 0 0,-1 0 0,1 0 0,0 0 0,0 0 0,-1 1 0,0 0 0,0 1 0,1-1 0,0-1 0,-1 0 0,1 0 0,-2 1 0,0 1 0,-1-1 0,1 2 0,0-2 0,1 1 0,-1 0 0,2-2 0,-2 1 0,-1-1 0,-2 1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0:48.61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113 354 24575,'-9'-11'0,"-1"-1"0,-2-1 0,2 1 0,4 3 0,2 1 0,3 2 0,0-2 0,0-4 0,-1-8 0,-1-4 0,-2-2 0,2 6 0,0 7 0,0 5 0,2 2 0,-2-3 0,-2-4 0,-2-4 0,-1 0 0,1 4 0,2 3 0,2 3 0,2 2 0,1 0 0,1 1 0,1 0 0,-1 0 0,1 1 0,0-1 0,-1 0 0,1 0 0,-2-1 0,1 0 0,1-1 0,-1 2 0,0 1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0:48.61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455 1132 24575,'-17'-2'0,"-5"-5"0,-13-5 0,-4-5 0,2-1 0,-1-3 0,7 0 0,4 2 0,8 4 0,8 4 0,7 2 0,2 0 0,0-3 0,-2-2 0,-3-2 0,-2-3 0,-2 1 0,-1 1 0,0 0 0,1 0 0,2 1 0,2 1 0,2 2 0,2 3 0,2 1 0,1-1 0,0-5 0,-1-6 0,-2-2 0,0-1 0,0 6 0,2 6 0,0 3 0,1 3 0,-1-2 0,-1-8 0,-1-6 0,-1-5 0,2 1 0,0 6 0,0 3 0,0 4 0,1-3 0,0-6 0,-1-6 0,-2-3 0,1 3 0,1 7 0,1 7 0,0 3 0,-1 0 0,-2-7 0,0-2 0,1 2 0,0 5 0,2 4 0,1-3 0,0-2 0,-2-1 0,-1 0 0,-1 5 0,1-1 0,2 2 0,1 0 0,0-1 0,0 2 0,0-1 0,0 0 0,0-2 0,0 1 0,0 2 0,0 0 0,0 2 0,0 0 0,0-2 0,0 0 0,0-1 0,0-1 0,-2 3 0,2 1 0,-3 4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0:48.61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0 160 24575,'7'-8'0,"2"-1"0,-1 1 0,3 0 0,0-1 0,1-1 0,-1 0 0,3-1 0,2 1 0,2-2 0,3 0 0,2 0 0,1 0 0,1 3 0,-2 1 0,-3 2 0,-2 2 0,-3 3 0,-2 0 0,-1 1 0,-1 0 0,1 0 0,-2 0 0,0 0 0,1 0 0,2 0 0,0 0 0,1 0 0,-2 0 0,2 0 0,4 2 0,1 1 0,-1 0 0,-3 0 0,-4-1 0,-2 0 0,4 1 0,3 1 0,3-1 0,0 2 0,-4-2 0,-2-1 0,-1-1 0,0-1 0,-2 0 0,-1 0 0,-2 0 0,0 0 0,2 0 0,1 0 0,1 0 0,-1 0 0,1 2 0,2 4 0,6 6 0,4 5 0,0 2 0,-2 1 0,-7-5 0,-5-2 0,-3-1 0,-2 0 0,1-1 0,1 1 0,-1-2 0,0 0 0,1 0 0,2 3 0,5 5 0,4 1 0,1 1 0,-3-3 0,-4-4 0,0-1 0,1-1 0,4 4 0,3 3 0,0 2 0,-2-2 0,-2-2 0,-3-2 0,-1 3 0,-4 2 0,-1 0 0,-1 1 0,-1-3 0,1 1 0,2 1 0,-1-1 0,1 0 0,3-2 0,-3-2 0,-1 0 0,-3 1 0,0 0 0,1-1 0,1-1 0,3-1 0,-1-1 0,1 1 0,-1 0 0,0-1 0,0 1 0,2 0 0,0-2 0,0 0 0,1 2 0,0 0 0,2 3 0,-1 2 0,-2-1 0,0 0 0,1 1 0,6-1 0,6-1 0,3-1 0,2 0 0,-3 1 0,-3-1 0,-4-1 0,-1-1 0,-3 0 0,-2 0 0,2-1 0,1 1 0,1-1 0,0-1 0,-1-1 0,0-2 0,1 2 0,2-1 0,2 1 0,-2 0 0,-2-1 0,-4 0 0,-4-1 0,-1 1 0,-1-2 0,1 2 0,3 0 0,2 2 0,4 0 0,5-1 0,-9-4 0,1-1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0:48.61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24575,'19'0'0,"20"7"0,16 9 0,12 11 0,10 16 0,-11 4 0,-4 4 0,-5-1 0,-7-3 0,2 6 0,0-1 0,-5-4 0,-5-9 0,-8-9 0,-2-5 0,2 0 0,6 4 0,4 1 0,-2 0 0,-5-3 0,-3 0 0,5 3 0,8 6 0,9 5 0,4 0 0,-6-5 0,-6-6 0,-7-5 0,-2 1 0,4-1 0,0 2 0,-2-1 0,-4-5 0,-3-2 0,4-2 0,8 2 0,6 3 0,2 1 0,-12-5 0,-3-6 0,1-2 0,17 6 0,23 9 0,7 8 0,6 0 0,-5 1 0,0-2 0,-2 0 0,-10-2 0,-10-4 0,-9-4 0,-9-4 0,-4-2 0,-2 0 0,1 2 0,-3-1 0,-5 0 0,-8-5 0,-9-4 0,-6-3 0,1-1 0,7 4 0,8 2 0,10 5 0,2 1 0,-4 1 0,-2 1 0,2 3 0,6 2 0,7 5 0,4 0 0,0-1 0,-1-1 0,-2-3 0,1 0 0,2 1 0,0 2 0,-3-1 0,-7 0 0,-7-3 0,-6 0 0,-1-2 0,2 3 0,5 2 0,4 1 0,4 1 0,-1-2 0,-2-3 0,-4-1 0,-8-3 0,-5-2 0,-5-5 0,3 1 0,1 4 0,10 7 0,17 14 0,7 2 0,2 1 0,-7-6 0,-16-8 0,-9-6 0,-7-5 0,-6-3 0,-3-2 0,3 2 0,1 3 0,0 1 0,1-1 0,-4-1 0,-2-3 0,0 3 0,2 7 0,3 4 0,-1-1 0,0-3 0,-5-7 0,-1-4 0,-1 1 0,-1 3 0,4 5 0,0 1 0,0 0 0,-2-4 0,-3-5 0,0-1 0,-1-1 0,2-1 0,0 2 0,-2-2 0,0 1 0,2-2 0,1 0 0,1 0 0,0 1 0,0 0 0,-2 0 0,3 1 0,-2 1 0,1 1 0,-1 0 0,-2 1 0,-1-3 0,1-1 0,0-2 0,-1 0 0,0 3 0,0 0 0,1 5 0,1 4 0,1 4 0,-2 2 0,-1-3 0,-1-6 0,-1-4 0,-1-3 0,0 1 0,1 1 0,0 2 0,-1-1 0,0 1 0,1 4 0,-1 2 0,1 1 0,-2-1 0,0-5 0,0-4 0,0-1 0,1-3 0,2-1 0,1 3 0,2 1 0,0 1 0,-1 0 0,0-2 0,-2-1 0,1 0 0,-1-1 0,0 0 0,0 0 0,-1 2 0,3 1 0,-1 2 0,2 2 0,-1-1 0,-1-1 0,-1-2 0,0 1 0,1 0 0,0 0 0,-1 1 0,1-2 0,0 0 0,0 0 0,0-2 0,-1 0 0,-1-2 0,2 1 0,0 1 0,0 0 0,0 0 0,-1 0 0,-1-1 0,-1 0 0,0 4 0,2 3 0,2 3 0,-2-5 0,0-2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0:48.61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543 0 24575,'-9'16'0,"1"1"0,-2 1 0,-1 2 0,0-1 0,0-1 0,-1 1 0,0-2 0,3-2 0,2-3 0,2-4 0,2-1 0,-1-1 0,0 1 0,-1 0 0,-1 0 0,-1 3 0,-2 3 0,-1 2 0,0 0 0,1-1 0,1-3 0,2-1 0,1-2 0,1-1 0,0 0 0,0-2 0,2 0 0,-1-1 0,0 0 0,-2 2 0,-4 5 0,-2 4 0,0 1 0,2-2 0,2-4 0,1-2 0,2 0 0,-1-1 0,1-1 0,-1 1 0,0-1 0,0 1 0,1 0 0,0-1 0,0 0 0,1-1 0,0-1 0,0-2 0,-1 2 0,-2 1 0,-2 4 0,-4 3 0,-1 1 0,2-2 0,2-2 0,4-3 0,2-2 0,1-2 0,-2 0 0,-1 2 0,-3 1 0,-2 2 0,0 1 0,2 0 0,1 0 0,3-3 0,2-1 0,0-1 0,-1-1 0,0 2 0,-2 1 0,-2 3 0,1-1 0,0 0 0,1-1 0,2-3 0,2 0 0,-1 0 0,1 1 0,-2 1 0,0 3 0,-1 2 0,0-1 0,0-1 0,2-2 0,1-2 0,0 1 0,-2 2 0,-1 3 0,-1 0 0,-1 2 0,2-3 0,1-4 0,1-2 0,2-3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0:48.61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33 0 24575,'8'2'0,"9"6"0,5 6 0,0 1 0,-3-1 0,-10-5 0,-3-3 0,0-1 0,0 1 0,2 4 0,3 3 0,1 4 0,0-1 0,-3-3 0,-1-2 0,-4-3 0,0-3 0,-2 1 0,-1 1 0,1 3 0,0 3 0,-1 0 0,0-1 0,0-4 0,-1-1 0,1-1 0,0 2 0,0 3 0,-1 2 0,0 2 0,0-1 0,0 0 0,0-2 0,0 1 0,-1-1 0,-2-2 0,1-2 0,-1-2 0,1-2 0,-2 0 0,-1 3 0,-5 7 0,-2 2 0,-1 1 0,-2-1 0,2-6 0,-2 0 0,-1-1 0,2-1 0,1-2 0,5-2 0,2-1 0,2-2 0,-1 1 0,-2 0 0,-3 0 0,0 2 0,0-1 0,2 1 0,3-2 0,1 0 0,-1-2 0,3 0 0,-1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0:48.61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 24575,'0'0'0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1:48:12.566"/>
    </inkml:context>
    <inkml:brush xml:id="br0">
      <inkml:brushProperty name="width" value="0.05" units="cm"/>
      <inkml:brushProperty name="height" value="0.05" units="cm"/>
      <inkml:brushProperty name="color" value="#7F7F7F"/>
    </inkml:brush>
  </inkml:definitions>
  <inkml:trace contextRef="#ctx0" brushRef="#br0">110 0 24575,'0'6'0,"-2"0"0,0 0 0,-1 0 0,-1 2 0,-1 1 0,-2 2 0,1 2 0,0 1 0,1-1 0,0-1 0,1-1 0,0-1 0,0-2 0,1 0 0,0 2 0,0 0 0,0 0 0,2-1 0,-1-2 0,1-1 0,0 0 0,0 1 0,-1 0 0,1 0 0,-1 0 0,0-1 0,1-1 0,-1-1 0,1 1 0,-1 0 0,0 0 0,1 1 0,-1-1 0,0 2 0,1-1 0,0 0 0,0 2 0,0-1 0,-1 1 0,1-1 0,0-1 0,0-1 0,0 1 0,0-2 0,0 0 0,0-1 0,0 1 0,1 0 0,0 0 0,0 0 0,0 0 0,0 0 0,0-1 0,0 0 0,0 1 0,0 0 0,0-1 0,0 1 0,0-1 0,0 1 0,0 1 0,0-1 0,0-1 0,0-2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0:48.61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40 42 24575,'-5'0'0,"-1"-1"0,3-1 0,0 0 0,-2-1 0,1 0 0,0 0 0,0-1 0,2 1 0,1-1 0,0 2 0,1-1 0,0 0 0,0 0 0,0 1 0,0 0 0,-1 1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0:48.620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0 401 24575,'0'-14'0,"0"2"0,1-5 0,2 0 0,0 4 0,-1-1 0,1 7 0,-2 0 0,1-1 0,1-2 0,1-1 0,-1 2 0,0 2 0,-1 1 0,0-1 0,0-3 0,1-4 0,1 0 0,0 1 0,0 2 0,-1 5 0,0 2 0,-2 0 0,0-1 0,0 0 0,-1 0 0,1 1 0,0 0 0,0 0 0,0-1 0,1-2 0,-1 0 0,1 1 0,-1-1 0,0 2 0,0-1 0,1 1 0,-1 0 0,-1-1 0,0 0 0,1 1 0,0 1 0,0 0 0,1 0 0,0-2 0,0 1 0,1 0 0,0 1 0,0-1 0,0 0 0,0 1 0,0-2 0,0 2 0,-1 0 0,0 0 0,-1 2 0,0 0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0:48.621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1 1 24575,'14'0'0,"-2"1"0,0 2 0,-2 1 0,-2 2 0,3 2 0,5 4 0,1 2 0,0 0 0,-3-2 0,-6-4 0,0 2 0,2 4 0,4 4 0,1 1 0,-1-3 0,-5-4 0,-4-5 0,-1-4 0,0 1 0,2 1 0,2 3 0,3 2 0,0 1 0,0-1 0,0-1 0,-2-1 0,-1-2 0,-3-1 0,-1-1 0,-1 0 0,1 0 0,2 2 0,2 3 0,2 3 0,0 2 0,-2-2 0,-1-2 0,-2-1 0,2 1 0,1 1 0,2 2 0,-1 0 0,-3-1 0,-1-4 0,-1 0 0,3 1 0,2 4 0,2 5 0,1 0 0,-1 1 0,-2-5 0,-2-4 0,-2-3 0,-1-2 0,1 2 0,1 2 0,4 5 0,1 2 0,0 0 0,-1-4 0,-2-1 0,-1-3 0,-1-1 0,1 0 0,-2 0 0,1 1 0,-1 0 0,1 1 0,0-1 0,1 0 0,-1 2 0,-1-1 0,-1 1 0,0-1 0,2 0 0,-1 0 0,2 1 0,0-1 0,-1 1 0,0-1 0,-1-1 0,1 2 0,2 6 0,4 6 0,1 3 0,0-3 0,-2-5 0,-4-5 0,-3-4 0,-1-1 0,0-1 0,0 3 0,1 1 0,-1 1 0,0-3 0,-1 0 0,1-3 0,-1-1 0,1 1 0,1 1 0,0 1 0,1 1 0,0 2 0,1 1 0,-1 1 0,1 1 0,-2-2 0,0-2 0,1-1 0,0 0 0,2 2 0,0 0 0,-3-2 0,0-2 0,0-1 0,-1 2 0,0 2 0,1 0 0,0 0 0,0-2 0,0 0 0,0 0 0,0 2 0,1 1 0,1-1 0,-1-1 0,0-1 0,0 0 0,3 1 0,-1 2 0,-1 0 0,-1-3 0,-2-1 0,0-2 0,0 0 0,-1 2 0,1 0 0,0 2 0,-2 2 0,1-2 0,-1 0 0,1-1 0,1 0 0,0 1 0,1-2 0,0 2 0,2-1 0,1 1 0,0 0 0,-1 0 0,0 0 0,-1 2 0,1-2 0,-1 0 0,1 0 0,-1 0 0,1-1 0,-1 1 0,0 0 0,0 1 0,-1 1 0,-2-1 0,1-1 0,-2-1 0,1-1 0,0 3 0,-1 1 0,2-1 0,0-1 0,0-2 0,0-1 0,-1 1 0,2 1 0,0 2 0,1 1 0,-1 0 0,0-3 0,-2-1 0,1-3 0,0 0 0,-1-1 0,0 0 0,0 1 0,0 1 0,-1 2 0,2 3 0,0 1 0,-1 1 0,0 0 0,-1-1 0,1-1 0,-1 0 0,1-1 0,-1 0 0,2-3 0,-1-2 0,-1 0 0,2 1 0,-2 0 0,2 1 0,-1 1 0,1-1 0,-1 0 0,-1 0 0,2-1 0,-2-1 0,1 2 0,0-2 0,-1 0 0,0-2 0,-1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0:48.622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462 314 24575,'1'-12'0,"3"-2"0,4-1 0,0 0 0,0 6 0,-4 1 0,2-1 0,0-1 0,1 0 0,0 0 0,-3 5 0,1-1 0,-1 1 0,0 0 0,2 1 0,-2 0 0,0 0 0,2 0 0,0-1 0,3-1 0,2-1 0,0 0 0,-2 0 0,1 1 0,-1-2 0,3 0 0,4-4 0,1 2 0,1 1 0,0 0 0,0 1 0,0 0 0,0 1 0,0 1 0,-2 0 0,-2 1 0,0-1 0,1 2 0,1 0 0,0 1 0,0 0 0,-2 1 0,0 0 0,1 0 0,2 0 0,2 0 0,1 1 0,0 1 0,1 0 0,1 0 0,1 0 0,0 0 0,-2 0 0,-3 0 0,-3 0 0,-4 0 0,-1 0 0,-1 0 0,1 0 0,1 0 0,2 0 0,-1 0 0,-1 1 0,-2 1 0,-3 1 0,1 1 0,0 3 0,1 1 0,0 1 0,-1 2 0,-1 0 0,-2 0 0,-2 0 0,0 3 0,-2 3 0,0 5 0,0 4 0,0-1 0,0-3 0,0-8 0,0-3 0,0-1 0,0 3 0,0 4 0,-2 0 0,0 0 0,-1-6 0,-1-2 0,1-2 0,-3 0 0,0 3 0,0 0 0,1 0 0,1-2 0,2-2 0,-1-1 0,1 0 0,-2 1 0,-1 3 0,1 2 0,0 0 0,1-1 0,0 1 0,0 0 0,0 0 0,-1 0 0,0 0 0,-1 2 0,0 0 0,0 3 0,-1 2 0,-1 2 0,-2 2 0,0-1 0,1-3 0,1-3 0,1-2 0,0-1 0,0 2 0,0 2 0,1 0 0,-1-2 0,1-3 0,0-3 0,0-1 0,-1 3 0,-1 3 0,-2 2 0,0 2 0,-1 0 0,0 1 0,-1-1 0,1-1 0,0 0 0,0 1 0,-2-1 0,2-2 0,1-2 0,3 0 0,0-3 0,-1 1 0,-1 1 0,-3 3 0,0 4 0,1 0 0,0-1 0,2-3 0,0-1 0,1-1 0,0-1 0,0 2 0,-2 2 0,-1 2 0,-2 3 0,-3 2 0,0 0 0,0-3 0,2-2 0,3-5 0,2-2 0,2-2 0,-3-2 0,-1 2 0,-3 0 0,-2 1 0,3 0 0,0-2 0,3-2 0,1 0 0,1 0 0,-1 0 0,-1 1 0,-1 0 0,-1 0 0,-1 2 0,-2 0 0,-1 2 0,0 1 0,0 0 0,2 0 0,1-1 0,2-1 0,1-2 0,2-1 0,0 1 0,0-1 0,0 2 0,-1 0 0,1 0 0,-1 1 0,-1 1 0,1 1 0,-1 0 0,1 0 0,1 0 0,-1 0 0,-1 0 0,-3 0 0,-1 1 0,-1-1 0,3 0 0,1 0 0,2-2 0,1-2 0,0-1 0,2-3 0,0 0 0,0 2 0,0-1 0,-1 0 0,-1 1 0,1-1 0,0-1 0,-1 1 0,0 0 0,-1 1 0,0 0 0,0 1 0,-1-1 0,1 0 0,-2-1 0,1 0 0,1 0 0,0-1 0,1 0 0,1-1 0,-2 0 0,0 0 0,0 1 0,0 0 0,0-1 0,1 0 0,0 1 0,2-2 0,0 2 0,0-2 0,1 2 0,0-1 0,0 0 0,2 0 0,-2 0 0,-1 1 0,0 1 0,-1 0 0,1 0 0,-1 0 0,0 0 0,1 0 0,1-1 0,1 0 0,2 1 0,-2-1 0,2 0 0,-1-1 0,-2 1 0,0 0 0,0-1 0,1 0 0,-1-1 0,0 1 0,0-1 0,1 0 0,1 1 0,1-1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0:48.623"/>
    </inkml:context>
    <inkml:brush xml:id="br0">
      <inkml:brushProperty name="width" value="0.05" units="cm"/>
      <inkml:brushProperty name="height" value="0.05" units="cm"/>
      <inkml:brushProperty name="color" value="#849398"/>
    </inkml:brush>
  </inkml:definitions>
  <inkml:trace contextRef="#ctx0" brushRef="#br0">857 0 24575,'1'32'0,"0"0"0,2 0 0,0-8 0,0-7 0,-2-7 0,0-4 0,1-1 0,0-1 0,0 0 0,0 2 0,2 4 0,2 7 0,2 7 0,1 4 0,-1-2 0,-1-4 0,-3-6 0,-1-3 0,0 1 0,0 4 0,1 3 0,-1 2 0,-1-4 0,0-5 0,-1-3 0,0-1 0,2 4 0,0 8 0,-1 9 0,-1 7 0,-1 4 0,0-3 0,0-3 0,0-2 0,-1-2 0,-2-2 0,-1-4 0,0-7 0,1-5 0,1-3 0,1 0 0,0 0 0,-1 1 0,1 1 0,0 0 0,1-1 0,0-1 0,0 0 0,0 0 0,0 0 0,0 0 0,0 0 0,0 1 0,0 1 0,0 1 0,0 0 0,0 1 0,0 0 0,-2 2 0,1-1 0,-1 0 0,-1-2 0,0 1 0,-1-1 0,-1-1 0,-1 0 0,2 1 0,2 3 0,1 3 0,1 2 0,0 0 0,0-3 0,1-2 0,0-3 0,1-2 0,-1-1 0,-1-1 0,0-1 0,0-1 0,0 0 0,0 0 0,0 0 0,0 2 0,-1 2 0,-1 5 0,-1 3 0,-1 2 0,-1-1 0,-1-3 0,1-2 0,1-3 0,0-2 0,0 1 0,-1 1 0,-1 0 0,1-1 0,0-1 0,0 0 0,1 0 0,1-1 0,1-1 0,-1-1 0,-1 0 0,-1 2 0,0 3 0,-1 2 0,-1 1 0,-1 2 0,0 1 0,-2 2 0,-2 5 0,-2 2 0,-1 1 0,2-2 0,2-4 0,1-4 0,-1-1 0,1 0 0,-4 7 0,4-9 0,-1 5 0,4-9 0,1-2 0,0-1 0,1-1 0,0-1 0,-3 2 0,-1 0 0,-1 2 0,-1 0 0,-1 0 0,-1 0 0,-1 1 0,-2 1 0,1 0 0,1 0 0,3-3 0,2-2 0,3-3 0,0 0 0,1-1 0,-1 1 0,-1 1 0,0 1 0,0 1 0,0 0 0,1 0 0,0 0 0,0 0 0,0 1 0,0 0 0,1-1 0,-1-1 0,2 0 0,-3 2 0,0-2 0,0 0 0,1-1 0,1-1 0,-1 2 0,-1-1 0,1 1 0,0-2 0,1-1 0,1 1 0,0-2 0,0 0 0,0 1 0,-1 0 0,-2 1 0,-1 0 0,-1 1 0,0 0 0,1 1 0,1-1 0,2-1 0,0-3 0,1 1 0,0 0 0,-1 0 0,0 1 0,-1-2 0,-1 1 0,1 1 0,-1-1 0,0 1 0,-2-1 0,1 1 0,2-2 0,1-1 0,0 0 0,0 0 0,-1 1 0,1 0 0,-2 0 0,0 1 0,1-1 0,0 0 0,2 0 0,-2-1 0,0 1 0,0 0 0,-1 0 0,0 0 0,1 0 0,1 1 0,0 0 0,0 0 0,0 1 0,0-2 0,0 0 0,1 0 0,1-1 0,-1 0 0,0 0 0,0 1 0,0-1 0,0 1 0,0-1 0,1 0 0,0 0 0,2 0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0:48.624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974 233 24575,'-10'-1'0,"-3"-3"0,-6-4 0,-7-4 0,-16-11 0,-13-4 0,1-3 0,5 4 0,16 10 0,10 6 0,0 3 0,2 1 0,0 2 0,-1 0 0,-1 0 0,-5-1 0,-3-2 0,-2-1 0,1 0 0,6 1 0,8 4 0,4 0 0,1 1 0,-1 0 0,-3 0 0,1 0 0,-1 1 0,-1 1 0,-3 0 0,-2 0 0,-2 0 0,-1 0 0,1 0 0,3 0 0,4 0 0,5 0 0,0 0 0,-1 0 0,-1 0 0,2 0 0,2 0 0,4 0 0,2 2 0,1 1 0,3 2 0,-1 1 0,1 1 0,-1 0 0,1 1 0,0-1 0,1 0 0,0 0 0,0 0 0,0 1 0,0-1 0,0 0 0,0 0 0,0 0 0,0 1 0,0 1 0,0 2 0,0 3 0,0 6 0,0 8 0,0 5 0,0 0 0,1-6 0,1-7 0,-1-5 0,0-6 0,1-2 0,-1-3 0,0 0 0,0 1 0,0 2 0,2 4 0,1 6 0,2 4 0,1 3 0,1-1 0,-1-4 0,-1-4 0,-1-4 0,2 0 0,3 2 0,1 3 0,1 1 0,-1-1 0,0-3 0,-1-4 0,0-2 0,0 0 0,4 1 0,5 4 0,7 0 0,3 1 0,3 2 0,-1 1 0,-2-1 0,-4 0 0,-5-2 0,-4-3 0,-5-2 0,-1-2 0,-1 1 0,3 2 0,4 2 0,4 0 0,1 1 0,0 0 0,-4-1 0,-4-2 0,-1-1 0,-3-3 0,0-1 0,-2 0 0,2 0 0,1 0 0,1 2 0,1 0 0,5 3 0,6 1 0,4 2 0,1-1 0,-5-1 0,-6-3 0,-4-3 0,-6-1 0,0-1 0,-2 0 0,1-1 0,2 0 0,0 0 0,4 1 0,5 0 0,6 2 0,1-1 0,-2 1 0,-5-1 0,-6-2 0,-3 0 0,-1 0 0,-2-1 0,0 0 0,-1 0 0,1 0 0,2 0 0,0 0 0,1 0 0,-1 0 0,0 0 0,-2 0 0,1 0 0,-3 0 0,0 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0:48.625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1 24575,'29'0'0,"3"0"0,5 0 0,5 0 0,2 0 0,6 3 0,5 4 0,1 4 0,-4 4 0,-5 3 0,-6 2 0,-5 0 0,-5 0 0,-5-4 0,-6-4 0,-3-2 0,-3-2 0,-1-1 0,0 2 0,-2-1 0,-1 2 0,1 2 0,1 1 0,-1 3 0,0 0 0,1 0 0,1 0 0,0-1 0,1 3 0,2-1 0,1 2 0,0 1 0,-3 0 0,-1-3 0,-1-1 0,-2-1 0,-1 1 0,-1 3 0,-1 2 0,0-2 0,-1-4 0,0-3 0,0 1 0,1 1 0,0 2 0,0 1 0,1 1 0,-1-2 0,-1-2 0,-2 0 0,0 0 0,1 1 0,1 1 0,-1-2 0,-1-1 0,-1-1 0,0-1 0,-2 1 0,0 1 0,0 0 0,-1-1 0,0-1 0,0-1 0,0-1 0,0 0 0,0-1 0,1-1 0,1 1 0,-1 0 0,1 1 0,-2 0 0,0 2 0,0 4 0,0 1 0,0 0 0,0-2 0,0-2 0,-2-1 0,-3-1 0,-5-2 0,-5-3 0,-8-3 0,-8-1 0,-7-1 0,-2 0 0,1-1 0,5-3 0,4-3 0,0-5 0,0-4 0,-1-1 0,4 0 0,6 2 0,3 2 0,4 2 0,1 0 0,0-1 0,2 3 0,1-1 0,1 2 0,-1 0 0,0 0 0,-1 0 0,0 1 0,0 0 0,0 1 0,1 1 0,0 1 0,1 1 0,-1 2 0,-2 0 0,-3 0 0,-3-1 0,-1 0 0,-1 1 0,3 1 0,-1 0 0,2 0 0,1 0 0,1 0 0,1-1 0,0-1 0,1 1 0,1-1 0,1 2 0,0 0 0,1 0 0,1 0 0,0 0 0,0 0 0,0-1 0,-2 0 0,-1-2 0,1 0 0,0 0 0,2 0 0,3 1 0,2 1 0,2 1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1:03.1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1126 24575,'15'0'0,"5"0"0,5-2 0,-1 0 0,-9 1 0,-5-3 0,-1-1 0,2-2 0,3-4 0,5-2 0,3-3 0,0 0 0,-1 1 0,-3 1 0,0 2 0,0 0 0,0 0 0,-1 1 0,-2 0 0,0 1 0,-2-1 0,1-1 0,-1 0 0,1 1 0,-1-1 0,-3 0 0,0-1 0,-1-1 0,0-2 0,0 0 0,0-1 0,0-1 0,-1 1 0,1 0 0,0-2 0,0-2 0,2-1 0,0-2 0,0 1 0,-1 0 0,0 3 0,-2 1 0,1 1 0,-1 0 0,1 0 0,-1 1 0,-2 0 0,0 4 0,-2 1 0,2 2 0,0 0 0,1-4 0,1 1 0,1-1 0,0 1 0,0 1 0,-1 1 0,-1-1 0,2 0 0,-1 1 0,1 1 0,0 0 0,-1 0 0,-1 0 0,0 1 0,-2 3 0,-1 2 0,1 1 0,-1-2 0,1-2 0,4-4 0,2-3 0,-2 2 0,0 2 0,-1 2 0,1-2 0,3-2 0,0-1 0,-1 2 0,-2 3 0,-3 4 0,-2 0 0,-1-1 0,3-2 0,2-2 0,-1-1 0,2 1 0,-2-1 0,0 0 0,0-1 0,0 1 0,-2 1 0,0 3 0,-2 0 0,1 2 0,-1 1 0,0-2 0,1 2 0,2-4 0,1-1 0,-1 1 0,-2 2 0,-3 2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1:03.1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642 132 24575,'-8'0'0,"-9"3"0,-9 4 0,-3 3 0,1 2 0,4-2 0,1-2 0,1 0 0,-3-2 0,-1-2 0,-3 1 0,-2-1 0,1 0 0,3 1 0,2-1 0,2 0 0,2 0 0,1 1 0,1-2 0,0 0 0,3-1 0,2 0 0,2-1 0,3 1 0,2-2 0,1 0 0,-1-2 0,-3-3 0,-2-6 0,-4-6 0,1-2 0,2 2 0,3 4 0,4 5 0,3 1 0,2 2 0,1 0 0,0 0 0,0 0 0,-1-3 0,-2-4 0,-1-4 0,1-6 0,2 1 0,1 2 0,0 5 0,0 5 0,0 4 0,0 3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1:03.1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0 286 23932,'3'-7'0,"1"-1"319,2-2-319,0 0 107,1 1-107,-2 2 54,-1 2-54,-1 1 163,2-2-163,3-5 0,2-2 0,1-3 0,-2 2 0,-1 6 0,-4 2 0,1 1 0,0-2 0,6-7 0,2-2 0,-2 1 0,-3 4 0,-6 6 0,-1 0 0,-1 0 0,0-3 0,1-4 0,1-1 0,1-1 0,0 3 0,-2 5 0,0 2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33:03.08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24575,'0'0'0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1:03.1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1:03.1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1:03.1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2619 505 24575,'-3'14'0,"-6"1"0,-6 1 0,-7 1 0,0-1 0,-3 0 0,-2-1 0,0-2 0,-2 1 0,0-3 0,-2-1 0,-3-2 0,-2-1 0,-3 1 0,0 1 0,3 0 0,1 0 0,1-2 0,-1 0 0,-1-1 0,-3-1 0,-1 0 0,-1 0 0,2-1 0,3 0 0,1 1 0,3 0 0,2-1 0,4 0 0,3 1 0,1-1 0,0 3 0,-7-1 0,-5 3 0,-10 2 0,-6 0 0,-3 1 0,-3 0 0,2-1 0,1-1 0,2-2 0,2-1 0,2-2 0,-1-2 0,0 1 0,-2 1 0,-2-1 0,2-1 0,2-1 0,3-1 0,4-1 0,4 0 0,5-1 0,4 0 0,2-4 0,1-5 0,1-3 0,0-3 0,0-1 0,-2 1 0,0 0 0,0 0 0,0 0 0,0 0 0,0-1 0,-2-2 0,-2-4 0,0 1 0,1-2 0,2 1 0,0 0 0,3 0 0,1 0 0,2 0 0,2-2 0,0-1 0,1 0 0,1 1 0,2 0 0,1 2 0,1 0 0,1 1 0,3-1 0,2 1 0,1 0 0,3 0 0,1-1 0,2-1 0,0 0 0,0 0 0,2-1 0,3-1 0,6 0 0,5 3 0,2 2 0,-1 6 0,0 2 0,2 4 0,2 3 0,1 2 0,0 3 0,-1 0 0,1 1 0,-1 0 0,1 0 0,0 0 0,1 0 0,0 0 0,-1 0 0,-2 0 0,-2 0 0,-4 0 0,-4 0 0,-4 0 0,-4 2 0,0 1 0,0 0 0,0 2 0,2 0 0,3 2 0,2 3 0,2 3 0,-2 0 0,-4-5 0,-1-2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1:36.0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683 1 24575,'-8'2'0,"-3"1"0,-3 2 0,-8 3 0,-2 2 0,-4 2 0,-3 2 0,3-1 0,2-2 0,4-1 0,3-1 0,2 0 0,2-1 0,1 0 0,4-1 0,2-2 0,-2 0 0,-3 0 0,-3 3 0,-3 1 0,2 1 0,0 1 0,3-3 0,3-1 0,3-1 0,2-2 0,0 0 0,-1 0 0,-2 1 0,-3 2 0,-3 0 0,1 1 0,2-3 0,2-1 0,-1 0 0,-5 1 0,-4 2 0,0 0 0,3-1 0,6-2 0,3-2 0,1-1 0,-4 1 0,-4-1 0,-1 2 0,6-1 0,2-1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2:10.00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24575,'9'13'0,"7"7"0,6 6 0,0 2 0,-1-2 0,-6-3 0,-1-2 0,-3-2 0,-2-1 0,-1-1 0,1 0 0,2 4 0,0 3 0,1-2 0,-2-2 0,-2-6 0,-3-4 0,-2-3 0,-1-1 0,1 0 0,0 2 0,3 4 0,0 4 0,2 3 0,1 1 0,-1-1 0,0 0 0,-1-3 0,-1-1 0,-2-3 0,0-2 0,1 2 0,1 2 0,2 5 0,2 3 0,1-1 0,-1-3 0,-2-5 0,-2-4 0,-1 0 0,1 2 0,1 3 0,0 2 0,-1-1 0,-1-2 0,-2-3 0,-1-2 0,-1-2 0,-1 1 0,1 0 0,0 1 0,0 0 0,-1 1 0,0-2 0,0-1 0,0 0 0,0-1 0,0-1 0,0 0 0,0 0 0,0 0 0,0 0 0,0 0 0,0 2 0,0 0 0,0 1 0,0 1 0,0-1 0,0-1 0,0-1 0,0-1 0,0 1 0,0-1 0,0-1 0,0 0 0,0 0 0,0 0 0,0 1 0,0-2 0,0-1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2:21.68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2784 24575,'25'0'0,"12"0"0,14 0 0,5 0 0,16 0 0,17-6 0,10-5 0,-48 3 0,-1 0 0,32-9 0,-21 5 0,-6 0 0,0 2 0,2-2 0,1 0 0,-3 1 0,-5 2 0,-1 1 0,0 0 0,1-1 0,0-1 0,-6 0 0,-4 1 0,-4 0 0,0 0 0,5-2 0,2-2 0,2-1 0,0-1 0,1 0 0,1-1 0,2-1 0,-1-2 0,-1-1 0,-2 0 0,0 0 0,0-1 0,0 1 0,3 0 0,3 1 0,8-1 0,6-2 0,6-2 0,-2 1 0,-4 1 0,-4 1 0,-6 3 0,-2-1 0,-2 2 0,-4 1 0,-4 2 0,-2 1 0,-1 1 0,-1 0 0,4-1 0,3-1 0,0 0 0,-2 0 0,-6 3 0,-4 2 0,-1 0 0,2 1 0,5-1 0,2 0 0,-1 0 0,-2 0 0,-2 0 0,1-2 0,0-2 0,3-1 0,-2-1 0,-3 0 0,-2 1 0,-4 2 0,-2 0 0,-2 2 0,-5 2 0,-2 0 0,0 1 0,0-2 0,4-1 0,0 0 0,2-2 0,2 0 0,2-1 0,4-3 0,2 0 0,1-1 0,1 0 0,0 0 0,-1 1 0,1-2 0,-1 1 0,0 1 0,-2 0 0,0 2 0,-2 1 0,-3 3 0,0 0 0,-1 2 0,-1 0 0,1-1 0,-2 1 0,0 1 0,-2-2 0,-4 0 0,-2 0 0,-5-3 0,-5 3 0,4-1 0,13-5 0,15-9 0,18-13 0,17-14 0,1 0 0,-6 5 0,-13 8 0,-18 14 0,-5 2 0,-1 2 0,0-2 0,3-3 0,-1 0 0,-1-1 0,1-5 0,1-5 0,6-12 0,4-10 0,4-5 0,0 0 0,-3 9 0,-4 11 0,0 7 0,0 4 0,1 3 0,3 1 0,1 1 0,1 3 0,2 0 0,2 2 0,4 0 0,4-1 0,4-2 0,2 2 0,0 0 0,-1 2 0,-4 4 0,-6 3 0,-1 4 0,-3 2 0,-1 2 0,0 2 0,-6 0 0,-7 1 0,-7-1 0,-8 1 0,-9 1 0,-10 2 0,-4 0 0,0 0 0,7-1 0,10-4 0,15-6 0,7-2 0,1-1 0,-3 2 0,-10 2 0,1 0 0,-1 0 0,1 0 0,-3 0 0,-4 2 0,-5 3 0,-4 1 0,0 0 0,5-1 0,8-2 0,5 0 0,-2 0 0,-6 2 0,-2 3 0,4 1 0,12 1 0,10 0 0,3 0 0,-9 0 0,-10 0 0,-8 0 0,-3 2 0,4 4 0,5 3 0,2 4 0,-2 2 0,-3 1 0,-6-1 0,-5-2 0,-4-4 0,-4-2 0,0-1 0,3 1 0,4 3 0,6 2 0,3 1 0,-2-1 0,-2-2 0,-6-4 0,-1-1 0,0-1 0,0-1 0,-1 0 0,1 0 0,0-1 0,0 2 0,1 0 0,1 1 0,-1 0 0,0 0 0,-2 0 0,-3-1 0,-2-2 0,-1 0 0,1 0 0,1 0 0,0 0 0,1 2 0,2 0 0,-1 4 0,2 2 0,0 1 0,-2-3 0,0-1 0,-2-3 0,0 0 0,0-1 0,0-2 0,1 1 0,0-2 0,1 0 0,1 0 0,0 1 0,-2 1 0,-1-1 0,0 1 0,-1-1 0,2 0 0,0 2 0,1 1 0,1 2 0,0 2 0,0 3 0,-1-1 0,-1-2 0,-1-4 0,2-2 0,1-1 0,1-1 0,0 0 0,-4 1 0,0 0 0,1 2 0,0 2 0,1 0 0,1 1 0,-1-2 0,-1-1 0,1-1 0,-1 0 0,0-1 0,-1 2 0,0 0 0,0 2 0,1 6 0,0 3 0,-1 2 0,0 0 0,-3-3 0,0-5 0,-3-4 0,1-2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4:14.50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998 1 24575,'0'9'0,"0"3"0,0 2 0,0 7 0,0 10 0,0 7 0,2 1 0,1-3 0,-1-10 0,0-4 0,-2-3 0,0-2 0,0 0 0,0 1 0,0-2 0,0-1 0,0-2 0,0 0 0,0 1 0,0 1 0,0 2 0,0 1 0,0-1 0,0 1 0,-2-3 0,-1 0 0,1-2 0,-2 0 0,2 2 0,-2 0 0,1 1 0,0-2 0,-1 1 0,-1 1 0,-1 1 0,0 0 0,-1 1 0,0-1 0,0 2 0,-4 4 0,0 2 0,-3 5 0,-2 3 0,1 1 0,1-3 0,3-6 0,4-6 0,0-4 0,-2 0 0,-2 0 0,-3 1 0,-1 4 0,1 0 0,0 0 0,-1 0 0,-1-3 0,-1 1 0,-1-3 0,1-1 0,-1-3 0,-1 0 0,-2 0 0,1 0 0,0 0 0,2-3 0,3-1 0,1-2 0,3-1 0,1-2 0,2 0 0,1 0 0,1-1 0,-1 1 0,-1 0 0,-4-2 0,-2 3 0,-3 0 0,0-1 0,-1 0 0,1-2 0,0 0 0,2 0 0,0 0 0,2 0 0,-1 0 0,0 0 0,1 0 0,1 0 0,1 0 0,2 0 0,-2 0 0,0 0 0,1-2 0,-1 0 0,4-2 0,-1 0 0,4 0 0,-1-1 0,-1 0 0,-3-3 0,-3-3 0,1-1 0,0-1 0,2 3 0,2 2 0,0 0 0,2 0 0,1 0 0,1 1 0,0 0 0,-1 0 0,-1 1 0,2-2 0,0 3 0,0-1 0,0 0 0,-2 0 0,-1-2 0,-2 2 0,0 0 0,2 1 0,0 1 0,2-1 0,0 1 0,-3 1 0,3 0 0,-1-2 0,1 0 0,3 0 0,-1 3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4:14.5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884 296 24575,'-13'-9'0,"-3"-2"0,-1-1 0,1-1 0,4 4 0,5 4 0,1 1 0,2 2 0,-1 1 0,-3-1 0,0 1 0,-4-2 0,-1 0 0,-1-1 0,-2-2 0,0 1 0,-1 0 0,4 1 0,0 0 0,-1-1 0,-5-2 0,-8-2 0,-3-2 0,-1 1 0,3 0 0,5 2 0,2 0 0,3-1 0,0 0 0,0 0 0,1 0 0,0 0 0,1 1 0,0 2 0,0 0 0,0 0 0,-2 0 0,0 0 0,2 2 0,1 0 0,1 1 0,1 0 0,0 0 0,0 1 0,0-1 0,1 0 0,-1 1 0,1 0 0,1 1 0,-1 0 0,1 0 0,0 1 0,1-1 0,0-1 0,1 1 0,-1 0 0,3 0 0,1 0 0,-1 0 0,1 0 0,-2 0 0,-1 1 0,2 0 0,2 0 0,2 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4:14.5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435 719 24575,'-1'-27'0,"-3"-3"0,-3-2 0,-3 4 0,-2 4 0,-1 3 0,0 1 0,2 2 0,-1 0 0,-2-6 0,-4-9 0,-4-10 0,-2-2 0,3 2 0,2 7 0,3 6 0,3 4 0,1 3 0,2 2 0,1 3 0,1 3 0,1 2 0,1 1 0,-1 1 0,0 0 0,1 2 0,1 2 0,1 0 0,0 2 0,0 2 0,-1-1 0,-3 0 0,0-2 0,-1-1 0,1 1 0,0 2 0,3 0 0,-1 1 0,0 2 0,1-1 0,0 1 0,1-1 0,1 1 0,0 0 0,0-1 0,0 0 0,-1 0 0,0 0 0,0 0 0,0 0 0,0 0 0,2 0 0,0 0 0,1 1 0,0 0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4:14.51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31 24575,'21'0'0,"0"0"0,-1 0 0,-3 0 0,1 0 0,-1 0 0,3 0 0,2 0 0,0 0 0,-2 0 0,-4 0 0,-1 0 0,-1 0 0,-2 0 0,-2 0 0,0 0 0,-1 0 0,-1 0 0,-1 0 0,-1 0 0,-1 0 0,-1 0 0,-1 0 0,0-2 0,0 1 0,1-2 0,-1 1 0,1-2 0,1-1 0,-1 0 0,0 1 0,-2 1 0,-1 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40:01.5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24575,'4'0'0,"0"0"0,-2 1 0,0-1 0,-1 1 0,2 0 0,-1-1 0,1 0 0,0 0 0,-1 1 0,0 0 0,0 0 0,-2-1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4:14.5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1 236 24575,'0'-14'0,"0"0"0,0 1 0,0 2 0,0 1 0,1-1 0,2-2 0,1-1 0,1 1 0,-1 3 0,-1 2 0,-2 4 0,1 1 0,0-1 0,0 0 0,2-1 0,0 1 0,1 0 0,0 1 0,2-3 0,2-1 0,1-1 0,0 1 0,0 2 0,-2 2 0,0 0 0,1 1 0,3-1 0,2 1 0,-1 0 0,-1 0 0,-2 1 0,-3 0 0,0-1 0,-2 0 0,2 1 0,0-1 0,2 0 0,3 1 0,3-1 0,2 0 0,0 1 0,0-2 0,-4 2 0,0 0 0,-1 0 0,2 1 0,2 0 0,-1 0 0,1 0 0,-2 0 0,-1 0 0,-1 0 0,3 0 0,1 0 0,3 0 0,0 0 0,-1 0 0,-2 0 0,0 0 0,2 1 0,0 0 0,1 2 0,-3 1 0,-1-1 0,-1 2 0,-2 0 0,3 0 0,0 0 0,3 0 0,-2 0 0,-1 0 0,-2 0 0,-3-1 0,1 0 0,0 0 0,-1-1 0,0-1 0,-4 0 0,0-1 0,-1 2 0,1 0 0,2 1 0,0 0 0,0 0 0,-1 1 0,0-1 0,-2 0 0,0-1 0,-1 0 0,-2-1 0,1 1 0,-1 0 0,2 0 0,-2 2 0,0-2 0,-1 1 0,-1 0 0,0-1 0,0 2 0,0 0 0,0 1 0,0 0 0,0 1 0,0 1 0,0 2 0,0-1 0,0 0 0,0 0 0,-1 0 0,-1-1 0,-1 0 0,-1-1 0,1-2 0,0 0 0,0 0 0,0-1 0,0 0 0,-1 1 0,-1 0 0,-1 1 0,0 0 0,0-2 0,2 0 0,-1 0 0,-2-1 0,-3 0 0,-4-1 0,-1 1 0,-1-2 0,1-1 0,-1 0 0,2 0 0,0 0 0,1 0 0,2 0 0,0 0 0,-2-2 0,0 1 0,-2 0 0,0-1 0,0 0 0,-1-2 0,-1-1 0,2 0 0,1 0 0,4 0 0,1 1 0,2 1 0,-1 0 0,3 0 0,-1-1 0,1 0 0,-1 0 0,1 2 0,0-2 0,-1 2 0,1 0 0,0 1 0,1 0 0,0 0 0,0 0 0,0 0 0,0 0 0,0 1 0,2-1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4:46.99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24575,'30'3'0,"5"6"0,10 6 0,5 2 0,-1 0 0,0-2 0,-1-2 0,-2-1 0,-2 0 0,-3 0 0,-4 0 0,-4 0 0,0-3 0,-2 3 0,-1 1 0,0 1 0,-6-2 0,-5-4 0,-5-3 0,-5-2 0,0 2 0,3 0 0,4 3 0,6 1 0,3 1 0,5 2 0,1 0 0,2 0 0,3-1 0,0 1 0,0 1 0,-1 1 0,-2 2 0,0-1 0,1 1 0,-1 1 0,3 0 0,0 0 0,-1-1 0,-4-1 0,-3-1 0,-2 0 0,-2-1 0,1-2 0,2 0 0,0 1 0,3 2 0,0 1 0,1 2 0,2 1 0,-5-1 0,0-6 0,13-1 0,17 3 0,20 7 0,11 10 0,-5 5 0,-9-2 0,-10-2 0,-9-3 0,-10-4 0,-2-4 0,-2-6 0,2-2 0,-1-4 0,-4 0 0,-3-3 0,-2 2 0,1 3 0,-1 0 0,1 3 0,-2-1 0,-4-2 0,-4-1 0,-5-3 0,-3-1 0,0 1 0,1-1 0,-2-1 0,-2 0 0,-4 0 0,-3-1 0,-2-1 0,5 3 0,8 4 0,7 7 0,-1 0 0,-4-3 0,-7-3 0,-4-3 0,5 3 0,3 4 0,6 3 0,0-2 0,-3-3 0,-6-5 0,-6-4 0,-4-1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4:46.99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108 78 24575,'-12'0'0,"0"0"0,-2 0 0,0 0 0,0 0 0,1 0 0,2 2 0,2 2 0,3 2 0,3 3 0,3 7 0,0 10 0,0 9 0,0 2 0,2-6 0,0-9 0,2-7 0,3-2 0,3 9 0,5 10 0,4 11 0,2 7 0,0-5 0,-2-6 0,-2-12 0,-5-11 0,-2-7 0,-2-6 0,6-1 0,11 5 0,16 3 0,12 5 0,2 3 0,-4 1 0,-8 2 0,-7-4 0,-3-2 0,-6-3 0,-3-2 0,-3-3 0,-2-2 0,0-4 0,-3-1 0,0 0 0,-2-1 0,-4-9 0,-2-12 0,-5-15 0,-2-15 0,-3-8 0,-7-3 0,-9 4 0,-8 10 0,-7 11 0,-1 8 0,-1 4 0,-7 0 0,-1-3 0,-5-3 0,0-1 0,7 4 0,6 6 0,12 6 0,6 5 0,4 3 0,-4-2 0,-3 0 0,-4-3 0,0 0 0,2 3 0,3 1 0,4 5 0,7 2 0,3 1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6:06.80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2738 24575,'62'0'0,"17"0"0,-21 0 0,3 0 0,4 0 0,2-2 0,0-4 0,0-3 0,0-1 0,-3-4 0,-5-1 0,-3-1 0,-6-1 0,-1 1 0,30-10 0,-3 0 0,-5-1 0,3-1 0,9 0 0,-37 12 0,3-1 0,9-4 0,1-2 0,4-1 0,0-1 0,-4 2 0,-3-1 0,35-16 0,-16-1 0,-35 9 0,-1-6 0,7-9 0,0-5 0,8-11 0,0-4 0,2-3 0,0 1 0,-4 3 0,1 3 0,2 3 0,2 2 0,2 2 0,3 1 0,12-4 0,4 1-241,-20 16 1,3 1-1,2-1 241,8-3 0,3 0 0,1 1 0,1 0 0,1 2 0,2 2 0,3 1 0,1 2 0,2 1 0,5 0 0,1 1 0,-1 2 0,-7 5 0,-1 3 0,2 2 0,4 2 0,2 2 0,2 2 0,-19 5 0,2 0 0,0 0 0,2 1 0,6 0 0,2 1 0,2 0 0,2-2-438,-8 0 0,2-2 0,2 0 0,-1 0 0,-1-1 438,17-4 0,-1-1 0,-2 0 0,-2 0 0,-10 4 0,-3-1 0,-1 1 0,-2 1-269,15-5 0,-3 2 0,-4 0 269,-13 4 0,-3 1 0,1-1 0,3 1 0,1-1 0,0-1 0,-1-1 0,0-1 0,-2 1 306,22-5 0,-4 2-306,-17 1 0,-7 2 0,17-6 0,-51 14 0,-19 5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6:06.8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24575,'22'0'0,"16"1"0,14 4 0,19 8 0,4 11 0,2 15 0,1 14 0,-9 6 0,2 8 0,-5 0 0,1 0 0,4 3 0,1-3 0,2-1 0,-36-33 0,0 0 0,36 32 0,3-2 0,-37-29 0,1-1 0,0 0 0,-1 0 0,1 0 0,-1 0 0,34 30 0,-7-7 0,-4-5 0,-11-14 0,-5-9 0,4-4 0,7-1 0,17 9 0,-25-11 0,3 0 0,9 3 0,2 1 0,8 3 0,2 1 0,5 1 0,0 1 0,-1 0 0,-1-1 0,-5-1 0,-2-1 0,-5-1 0,-2 0 0,-4-1 0,-2 1 0,-6-2 0,-2-1 0,-2-1 0,-1 0 0,38 19 0,-10-8 0,2-1 0,-4-4 0,-4-1 0,-6-2 0,-8-3 0,-3-1 0,-4-4 0,-2 1 0,1 0 0,1 3 0,2 2 0,6 1 0,3 1 0,2-2 0,0 0 0,-6 0 0,-5-3 0,-7-2 0,-10-3 0,-8-6 0,4 4 0,7 3 0,25 10 0,17 6 0,4-1 0,-2-3 0,-17-5 0,-11-4 0,-11-5 0,-8-2 0,-5-2 0,-4 0 0,-2-2 0,-2 0 0,-1-1 0,-2-1 0,2 1 0,2 1 0,1 1 0,2 2 0,-1 1 0,-4 0 0,-2-1 0,-2-2 0,-2-2 0,2-1 0,0-1 0,0 0 0,-1-1 0,-1-1 0,-2-1 0,0 1 0,3 0 0,0 1 0,1 0 0,-1-1 0,-1-1 0,-2-2 0,-3-1 0,-1 1 0,-1 0 0,4 1 0,1 0 0,1-1 0,-1 0 0,-2 0 0,-2-1 0,-2 1 0,-1 0 0,0 1 0,3 1 0,2 1 0,1 0 0,0 1 0,0 0 0,-1-2 0,-2 0 0,0-1 0,-3 0 0,0 0 0,0-1 0,0 0 0,1 0 0,1 0 0,-1 0 0,0 0 0,0 0 0,-1-1 0,1 0 0,0 0 0,1 0 0,0 0 0,-1 0 0,0 0 0,-1 0 0,1 0 0,1 0 0,-1 0 0,-2 0 0,0 0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6:06.80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24575,'0'8'0,"0"1"0,1-2 0,1 1 0,1-1 0,2 3 0,1 1 0,0 1 0,0 0 0,1-2 0,-2-1 0,1 0 0,0-1 0,-1 0 0,2 1 0,-2-1 0,1 0 0,1 2 0,1 0 0,2 0 0,1 2 0,2-2 0,-1-1 0,-1 0 0,0-1 0,-2-1 0,-1 0 0,2 1 0,2 2 0,3 0 0,1 3 0,-1 0 0,-1-4 0,-2-1 0,-3-4 0,1-2 0,-2-1 0,0-1 0,1 0 0,0 0 0,1 0 0,-1 0 0,-1-2 0,-2-3 0,2-5 0,-2-2 0,1-1 0,0 3 0,-1 0 0,-2 3 0,0 1 0,-2 1 0,2 1 0,0-2 0,-2-1 0,1 1 0,-1-2 0,0 0 0,0 1 0,-1-1 0,1 2 0,0 0 0,0-1 0,-2 2 0,1 1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6:06.80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24575,'0'0'0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6:06.809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0 24575,'29'0'0,"0"0"0,5 0 0,-6 0 0,-4 1 0,-4 1 0,-2 2 0,2 1 0,1 0 0,-1 0 0,0-1 0,4 4 0,4 1 0,2 3 0,-2 0 0,-4-2 0,-3-2 0,-4-2 0,0 0 0,0 0 0,0 0 0,2 0 0,1 0 0,-2 2 0,4 1 0,2 3 0,4 3 0,0 0 0,-1-1 0,-1-1 0,1-2 0,2 0 0,3 2 0,1 4 0,1 0 0,0 1 0,3 1 0,10-1 0,17 2 0,15 0 0,9 0 0,-7 0 0,-14-3 0,-20-1 0,-16 1 0,-8 3 0,-7 1 0,-3 1 0,-2 0 0,8 11 0,14 14 0,18 15 0,9 8 0,-5-9 0,-11-15 0,-12-15 0,-3-9 0,4 2 0,8 6 0,12 8 0,8 6 0,2-1 0,-2-3 0,-6-5 0,-2-1 0,1 0 0,-2 1 0,-5-3 0,-4-1 0,-3-1 0,4 3 0,3 1 0,3 2 0,-2-3 0,-1-2 0,4 1 0,6 0 0,8 0 0,16 3 0,5 1 0,0 4 0,-7 3 0,-19 1 0,-14-3 0,-10-5 0,2-1 0,10-1 0,-2-4 0,5 4 0,7 3 0,1 2 0,1 0 0,-2 0 0,-2-2 0,-4-2 0,14 8 0,-8-6 0,-12-9 0,-10-8 0,-6-3 0,0-3 0,5 4 0,7 4 0,6 5 0,6 4 0,12 6 0,11 3 0,7 2 0,-1 0 0,-11-4 0,-18-5 0,-15-5 0,-12-1 0,-6 4 0,-1 3 0,-2 1 0,-1-4 0,-3-5 0,-2-3 0,-3-2 0,-1-1 0,-2-1 0,-1 2 0,-1 1 0,-1 1 0,-1 5 0,-1 6 0,0 6 0,1 3 0,0-2 0,0-5 0,-2-5 0,0-2 0,0-2 0,0-2 0,0-3 0,0-4 0,0-3 0,0-2 0,0-1 0,0 1 0,0 2 0,0 3 0,0 1 0,0 0 0,0 1 0,0 3 0,0 2 0,0 3 0,0 4 0,0 2 0,0 0 0,0-5 0,0-3 0,-3-4 0,-1 1 0,-3-1 0,-1-1 0,0-1 0,0-1 0,0-2 0,2 0 0,-2 1 0,-5 3 0,-11 6 0,-16 8 0,-19 9 0,-12 5 0,-4 4 0,3-1 0,11-4 0,6-3 0,9-6 0,6-1 0,3-1 0,4-2 0,3-1 0,4-4 0,3-5 0,4-5 0,3-3 0,4-4 0,3-3 0,2-1 0,1-1 0,0 1 0,1 1 0,1-1 0,1 0 0,1 3 0,1 3 0,-1 4 0,-1 3 0,-1 0 0,1 0 0,-2-1 0,-3 0 0,-2 3 0,-3-2 0,-1-1 0,2-4 0,1-5 0,3-5 0,1-2 0,1-1 0,2 15 0,2 22 0,0 28 0,-2 16 0,-2-8 0,0-21 0,-2-23 0,2-18 0,-1 0 0,-1-2 0,-5 11 0,6-8 0,-8 10 0,5-5 0,-1-1 0,-2 1 0,3-6 0,-1 0 0,0 1 0,-3 0 0,1-1 0,1-2 0,2-1 0,4-2 0,0 0 0,1-3 0,2-1 0,-1 0 0,3-2 0,1 0 0,0 1 0,-1 0 0,0 2 0,-1 1 0,-3 3 0,-1 1 0,0 5 0,-1 2 0,1 0 0,-2 3 0,-1-2 0,-1 0 0,0-2 0,1-3 0,1-2 0,0-1 0,2-1 0,1-1 0,1 0 0,-1 0 0,-1-1 0,1 0 0,-1 0 0,2-1 0,-1 0 0,1 0 0,-2 0 0,-2 2 0,2 1 0,-3 1 0,2 0 0,-1-1 0,0 1 0,0 0 0,-1-1 0,0 1 0,0-2 0,0 0 0,1-2 0,0-1 0,3-1 0,1-1 0,0 0 0,0 0 0,-1 0 0,0 0 0,-1 1 0,-2 0 0,1 2 0,-2-1 0,-1 1 0,-1 1 0,1-1 0,1-1 0,2-2 0,2 0 0,0-2 0,1 0 0,0 0 0,0 0 0,0 1 0,-1-1 0,0-1 0,1 1 0,-1-1 0,2 1 0,1-1 0,-1 1 0,1 0 0,-1-1 0,-1 2 0,-2 0 0,1 0 0,-1-1 0,2 0 0,-1-2 0,0 0 0,-1 0 0,0 0 0,1 1 0,1 1 0,0 0 0,-1 0 0,0 0 0,0 0 0,0-1 0,0 0 0,2 0 0,0 0 0,0 1 0,-1 0 0,0-1 0,-1 1 0,1 1 0,-1-2 0,1 2 0,0-2 0,0 1 0,1 0 0,1-2 0,0 1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6:06.810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5243 24575,'21'0'0,"4"0"0,5-1 0,2-2 0,-3-1 0,-1-3 0,0-2 0,3-2 0,3-4 0,1-1 0,0 0 0,-1-1 0,4 0 0,4-4 0,8-3 0,4-4 0,1-2 0,-3 1 0,-6 2 0,-4 2 0,-1 2 0,5 1 0,9-2 0,9-2 0,8 0 0,5-2 0,11-3 0,-37 16 0,0-1 0,3 0 0,1 0 0,3 0 0,-2 1 0,35-9 0,-31 1 0,-18-7 0,-9-12 0,24-31 0,-16 27 0,3-1 0,4-1 0,2 0 0,1 2 0,0 3 0,-6 8 0,0 4 0,37-21 0,-9 7 0,-8 4 0,-13 5 0,-14 3 0,-10 2 0,-7 0 0,-4-1 0,-2-1 0,-3 0 0,-1-1 0,-2-8 0,-1-16 0,-2-18 0,-2-13 0,-2-10 0,-2 1 0,0 46 0,0 0 0,0 1 0,0 0 0,0-43 0,0 10 0,0 22 0,0 15 0,0 16 0,1-2 0,7-12 0,11-22 0,2 14 0,5-4 0,7-8 0,4-1 0,3-2 0,3 0 0,0 3 0,-1 5 0,-5 12 0,0 5 0,29-31 0,-4 14 0,0 8 0,-3 8 0,-5 10 0,-9 7 0,-5 5 0,-2-1 0,5-4 0,2-5 0,-4-4 0,-6-3 0,-8-2 0,-4-3 0,-3-7 0,-1-5 0,-3-4 0,-5 0 0,-5 3 0,-4 5 0,-2 8 0,0 6 0,0 5 0,0 6 0,0 8 0,0-2 0,0 3 0,3-5 0,5-6 0,14-6 0,12-11 0,6-3 0,10-14 0,1-5 0,-1-3 0,-2 2 0,-13 16 0,-7 11 0,-4 7 0,3 0 0,8-4 0,7-8 0,5 1 0,-1 6 0,-9 9 0,-8 9 0,-4 5 0,-2 2 0,-2 0 0,-1 3 0,-5 4 0,-8 3 0,-2 4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6:06.8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24575,'0'0'0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3:07.15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0 24575,'0'0'0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6:06.8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24575,'0'0'0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6:06.8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0 195 24575,'15'-3'0,"11"-9"0,7-4 0,-1-2 0,-12 5 0,-9 5 0,-2 2 0,-2 1 0,1 0 0,-2 0 0,-1 1 0,1 1 0,-1-1 0,1 1 0,-1-1 0,-1 1 0,0 0 0,1 0 0,-1 0 0,1 0 0,0 0 0,0 1 0,3 0 0,0-1 0,1-1 0,2-1 0,0 0 0,0 1 0,1 1 0,0 0 0,-3 0 0,-1 0 0,-1 1 0,0 0 0,0 0 0,0 2 0,-2-1 0,1-1 0,0 0 0,1 1 0,2 1 0,-1 0 0,-1 0 0,2 0 0,-2 0 0,1 0 0,-1 0 0,0 0 0,-1-1 0,0-1 0,-1 0 0,0 1 0,2 1 0,1-2 0,-1 1 0,0-1 0,-1-1 0,-1 2 0,1-1 0,-1 0 0,1 2 0,-4 0 0,1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6:06.8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1 149 24575,'11'-7'0,"-1"0"0,2-3 0,2 0 0,0 2 0,5-4 0,-1 2 0,2-1 0,0 1 0,-2 1 0,-2 2 0,0 0 0,1 1 0,1-1 0,1 1 0,-2 1 0,-2 0 0,-3 3 0,-3 0 0,0 1 0,1 0 0,2-1 0,0 0 0,1 1 0,-1 1 0,2 0 0,0 0 0,1 0 0,-2 0 0,-4 0 0,0 0 0,-2 0 0,-1 0 0,-1 0 0,0 0 0,1 0 0,-1 1 0,-2 2 0,-1 1 0,-1 0 0,1-1 0,-1-1 0,0-1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6:06.81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502 1617 24575,'0'-13'0,"0"-7"0,0-23 0,0 14 0,0-8 0,0 22 0,0 0 0,0-5 0,0-2 0,0 1 0,0 3 0,0 5 0,0-1 0,0-1 0,0-2 0,0-2 0,0 2 0,0 3 0,0 2 0,0 1 0,0-2 0,0-2 0,0-2 0,-1 2 0,0 1 0,-1 2 0,-1 0 0,0-1 0,-1-4 0,-3-1 0,0 1 0,0 0 0,0 3 0,0-1 0,-1 0 0,0-5 0,-1 1 0,2 0 0,0 0 0,0 1 0,1 0 0,-2 1 0,-1 1 0,1 1 0,-1-1 0,-1-3 0,-1 1 0,-1-3 0,-1 0 0,0 0 0,-1-2 0,1 0 0,1 0 0,1 3 0,3 5 0,1 2 0,0 1 0,0-2 0,-2-4 0,-1-4 0,2 1 0,0 2 0,1 3 0,1 2 0,-1-1 0,-1-1 0,-1-2 0,-1 0 0,-1 1 0,3 0 0,1 4 0,2 3 0,1 3 0,0 1 0,0-1 0,-1-2 0,-1-2 0,0 0 0,1 1 0,1 2 0,1 1 0,1 1 0,-1-1 0,0-3 0,-3-1 0,-1-3 0,-3-4 0,0-6 0,1-1 0,1 1 0,2 5 0,3 6 0,1 5 0,0 2 0,0 2 0,1-2 0,0-2 0,1-3 0,0-2 0,0 0 0,0 2 0,0 3 0,0 2 0,0-1 0,0 4 0,0 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6:06.816"/>
    </inkml:context>
    <inkml:brush xml:id="br0">
      <inkml:brushProperty name="width" value="0.05" units="cm"/>
      <inkml:brushProperty name="height" value="0.05" units="cm"/>
      <inkml:brushProperty name="color" value="#C25219"/>
    </inkml:brush>
  </inkml:definitions>
  <inkml:trace contextRef="#ctx0" brushRef="#br0">1 52 24575,'11'0'0,"3"0"0,0 0 0,4 0 0,6 0 0,3 0 0,1 0 0,-5 0 0,-8 0 0,-2 1 0,-1 1 0,-1 1 0,-1 0 0,-1-2 0,-1 2 0,-1-2 0,0 3 0,1 0 0,0 0 0,1-1 0,1 0 0,-1-1 0,-1 1 0,0-1 0,0 0 0,-1 0 0,0-2 0,0 0 0,2 1 0,2 1 0,-1 0 0,2-1 0,-1-1 0,0 0 0,0 0 0,0 0 0,1 0 0,2 0 0,-3 0 0,1 0 0,-1 0 0,0 0 0,0 0 0,0 0 0,1 0 0,-1 0 0,-1 0 0,0 0 0,-2 0 0,0-1 0,2 0 0,-1-3 0,0 1 0,0 1 0,-3-1 0,1 1 0,0-1 0,-1-1 0,0 0 0,-2 1 0,-2-2 0,1 1 0,-1 0 0,0 0 0,1 0 0,-1 0 0,3 1 0,0-1 0,1 1 0,0-1 0,-3 0 0,-2 0 0,0-2 0,-1 1 0,1 0 0,0 0 0,1 3 0,-1 2 0,0 2 0,0 2 0,0 1 0,2-2 0,2 0 0,-1 1 0,1-1 0,-1 0 0,0 0 0,0 0 0,0 1 0,0 0 0,0 0 0,1 0 0,-2 3 0,3-2 0,0 0 0,-1-1 0,1 1 0,-2-1 0,2 0 0,0-3 0,-1 1 0,1 0 0,1 0 0,1 0 0,0 0 0,0 0 0,-1 1 0,0-1 0,-1 0 0,-1 1 0,0-1 0,1-1 0,-1 1 0,1 0 0,2 0 0,0-1 0,0-1 0,2 2 0,-2-1 0,1 1 0,-2-1 0,0-1 0,-1 1 0,0-1 0,1 0 0,-1 0 0,2 0 0,-3 0 0,1 0 0,1 0 0,0 0 0,2 0 0,-1 0 0,-1 0 0,-1 0 0,0 0 0,-1 0 0,0 0 0,1 0 0,0 0 0,1 0 0,0 0 0,-1 0 0,1 0 0,-1 0 0,0 0 0,0 0 0,1 0 0,1 0 0,0 0 0,-1 0 0,-2-3 0,-1-1 0,-2 1 0,-1 0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6:06.81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24575,'9'0'0,"3"0"0,1 0 0,-1 0 0,-2 0 0,-1 0 0,-2 0 0,0 0 0,-2 1 0,-1 0 0,1 0 0,1 1 0,2 0 0,0 1 0,1 1 0,1 0 0,3 0 0,1 1 0,1 1 0,1 0 0,-2-2 0,-1 0 0,-2-2 0,-1-1 0,-3 0 0,1 1 0,-1 0 0,0 0 0,2-1 0,-1 0 0,1 0 0,1 0 0,2 0 0,2 1 0,2 0 0,4-1 0,0-1 0,1 0 0,1 0 0,1 0 0,0 0 0,0 1 0,-4 1 0,-3-1 0,-4 0 0,-2-1 0,-1 1 0,-1 0 0,1 0 0,-1 0 0,2-1 0,0 1 0,2 1 0,2 2 0,1 0 0,0 0 0,-1 1 0,-2-1 0,-1-1 0,0 1 0,1-1 0,1 0 0,-1 1 0,1 0 0,-2 0 0,-1 0 0,0-2 0,-2 0 0,0-1 0,1 1 0,-2 0 0,0-1 0,0 1 0,-1-1 0,1 0 0,1 1 0,0-1 0,1 0 0,-1 1 0,1-1 0,-1 0 0,2 0 0,2-1 0,1 0 0,2 1 0,-1 0 0,-2 1 0,-1-1 0,-1-1 0,1 0 0,-1 0 0,1 0 0,0 0 0,-2 0 0,1 0 0,-2 0 0,-1 0 0,-1 0 0,0 0 0,-1 0 0,0 0 0,0 0 0,1 1 0,-1 1 0,0-2 0,0 1 0,1 0 0,1 1 0,1-1 0,0-1 0,1 2 0,2-1 0,0 0 0,0-1 0,-1 0 0,-4 0 0,-1 1 0,-1 0 0,-1 0 0,2-1 0,-2 1 0,1 0 0,-1 0 0,0 0 0,0-1 0,0 0 0,1 0 0,0 0 0,1 0 0,0 0 0,1 1 0,-3-1 0,-1 1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6:06.81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252 0 24575,'-12'4'0,"1"1"0,-1 2 0,1 2 0,4-2 0,-1 0 0,2-1 0,-1 0 0,0-1 0,0-1 0,2 0 0,1-1 0,-1 0 0,2-1 0,-2 0 0,2 0 0,-2 1 0,1 0 0,-2 0 0,0 0 0,0-1 0,0 1 0,1-1 0,1 0 0,0 0 0,1-1 0,0 0 0,-1 0 0,0 0 0,0 1 0,0 0 0,-1-1 0,0 0 0,2-1 0,-1 0 0,-1 0 0,-1 0 0,0 0 0,0 0 0,2 0 0,0 0 0,1 0 0,-1 0 0,1 0 0,-1 0 0,0 0 0,2 0 0,0 0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6:06.81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0 186 24575,'0'-9'0,"2"-2"0,1-3 0,2-2 0,0 2 0,0 4 0,-2 4 0,-2 2 0,1 1 0,-1-1 0,1-1 0,0-3 0,0 1 0,0-1 0,1 3 0,-2 1 0,0 1 0,0 1 0,0-1 0,0 0 0,1 1 0,-1-1 0,0 0 0,0 0 0,0 1 0,-1 0 0,0 0 0,0 0 0,1-1 0,0-1 0,-1 0 0,0 0 0,0 1 0,1 0 0,0 1 0,0-1 0,-1 2 0,1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6:06.8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1465 24575,'12'12'0,"3"4"0,9 11 0,4 3 0,-4-1 0,-3-2 0,-6-8 0,-6-5 0,-1-5 0,-3-3 0,1 0 0,9 6 0,11 9 0,6 5 0,2 0 0,-7-5 0,-8-6 0,-6-5 0,-2-1 0,2 0 0,5 0 0,6 4 0,3 0 0,0 0 0,-3 0 0,0-1 0,2 1 0,3 0 0,3 0 0,4 1 0,3-2 0,4-1 0,8-2 0,6-2 0,8-1 0,6-3 0,6-1 0,7-2 0,5 0 0,0 0 0,-3 0 0,-5 0 0,-8 0 0,-3-2 0,-3-3 0,-4-2 0,-3-3 0,-9 0 0,-5 1 0,-6-2 0,-3 0 0,1-3 0,0-2 0,1 0 0,1-2 0,-1 1 0,-3-1 0,2-1 0,-2 1 0,-1 1 0,-2 1 0,-3 1 0,-3 1 0,-4 2 0,-2-1 0,-2 1 0,-1 0 0,0-1 0,1 0 0,-1-1 0,3-1 0,-2 0 0,0 1 0,-2 1 0,-3 1 0,-1 3 0,-2 1 0,2 0 0,0 2 0,0 0 0,1 0 0,-2 2 0,0-1 0,0 0 0,1-2 0,2 0 0,2 0 0,1 0 0,1 0 0,0 0 0,2 0 0,1-3 0,3-1 0,2-2 0,4-1 0,-4 1 0,-2 1 0,-5 1 0,-5 3 0,-4 1 0,-3 0 0,-1 2 0,10-8 0,9-5 0,8-6 0,6-6 0,11-10 0,11-11 0,7-6 0,-3 0 0,-17 16 0,-15 11 0,-11 11 0,-4 4 0,2-5 0,4-5 0,0-1 0,-3 3 0,-6 6 0,-4 1 0,-1-5 0,0-9 0,7-12 0,4-8 0,2-2 0,0 3 0,-4 12 0,-6 9 0,-1 8 0,-1 0 0,0 0 0,1-1 0,-1 0 0,-1 4 0,-2 4 0,0 2 0,0-1 0,1-2 0,2-3 0,-1-1 0,0 1 0,-1 1 0,-1 3 0,1-1 0,-1-1 0,-1-1 0,-2 2 0,-2 3 0,0 2 0,-2-2 0,1-3 0,0 0 0,-1 0 0,0 4 0,0 1 0,-1 0 0,2-2 0,1-2 0,-1 0 0,0 2 0,0 3 0,-2 3 0,2 2 0,1-1 0,-1-2 0,2-1 0,0-1 0,0 1 0,1 1 0,-3 4 0,0 1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6:06.82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5570 2811 24575,'-14'0'0,"-7"0"0,-15 0 0,-11 0 0,-7 0 0,-15 0 0,-6-4 0,-12-5 0,3-4 0,12-3 0,7 0 0,14 5 0,-3 1 0,-1 2 0,-5 3 0,-3 0 0,-2 1 0,-6 0 0,4 1 0,-1 0 0,4 1 0,9-1 0,0-5 0,2-2 0,0-2 0,-13-9 0,1-2 0,2-2 0,-5-3 0,7 2 0,1-1 0,4 1 0,13 5 0,0-2 0,-3-3 0,-1 0 0,5 0 0,5 3 0,1-2 0,-4-4 0,-2-3 0,-8-6 0,-5-2 0,-2-1 0,1 1 0,15 12 0,13 7 0,9 8 0,6 7 0,3 4 0,-2 1 0,-7-5 0,-15-7 0,-11-7 0,-6-1 0,5 2 0,13 8 0,12 5 0,8 4 0,3 2 0,-10-2 0,-6-3 0,-7 0 0,-5 0 0,3 1 0,-1 1 0,3 1 0,8 0 0,1 0 0,-3-1 0,-2 1 0,1-2 0,-2 0 0,0 0 0,-4-4 0,-4-1 0,1-1 0,-4-3 0,-1-2 0,3-2 0,1 0 0,2 1 0,1 0 0,1 1 0,4 0 0,4 1 0,1-2 0,-2-2 0,-3-1 0,1 1 0,0 2 0,-3-2 0,-2-2 0,0-2 0,0-3 0,-4-4 0,-5-4 0,0 0 0,8 6 0,9 7 0,10 6 0,-1 1 0,-9-9 0,-8-10 0,-7-4 0,2 2 0,12 10 0,8 9 0,2-8 0,-9-16 0,-11-16 0,-7-11 0,1 6 0,9 15 0,7 13 0,0 5 0,-4-3 0,-5-6 0,-2-3 0,1 0 0,0 1 0,2 2 0,-2-6 0,1-1 0,2-3 0,4 3 0,5 4 0,5 6 0,0 2 0,1 4 0,2 6 0,1 2 0,3 2 0,0 2 0,2 1 0,0 3 0,0 1 0,0-2 0,-2 0 0,-1-3 0,0 0 0,0 2 0,1 3 0,3 4 0,2 1 0,0 1 0,-1 1 0,-2-2 0,-1-1 0,-1 0 0,-2-2 0,0-1 0,-2-1 0,0 0 0,4 1 0,2 2 0,0 2 0,4 3 0,-1-1 0,2 0 0,-1-1 0,-1 1 0,-1-1 0,0-1 0,-2-1 0,0-3 0,0 1 0,1 1 0,2 1 0,1 2 0,-1 1 0,3 3 0,1 0 0,2 2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3:23.95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 24575,'0'0'0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6:06.822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1 24575,'12'3'0,"1"6"0,9 6 0,4 4 0,5 5 0,4 2 0,-3-1 0,-2 0 0,-5-1 0,0-2 0,0 3 0,3 1 0,0-1 0,0 0 0,3 1 0,5 6 0,6 5 0,6 4 0,1 2 0,-3-4 0,-3-2 0,1 2 0,-1 0 0,-2 2 0,-3-2 0,-5-1 0,-4-3 0,-3-2 0,1-1 0,7 2 0,8 8 0,6 3 0,0 2 0,-3-6 0,-10-10 0,-4-6 0,-4-6 0,1-1 0,6 3 0,5 3 0,5 4 0,3 1 0,-1 0 0,-6-4 0,-4-2 0,-8-4 0,-6-6 0,-3-3 0,1 1 0,2 2 0,9 3 0,8 6 0,8 0 0,4 3 0,0 0 0,-7-4 0,-6-5 0,-10-6 0,-9-2 0,-2-1 0,-2 1 0,4 3 0,7 6 0,6 5 0,8 7 0,5 5 0,-1-1 0,4 2 0,-6-2 0,-4-6 0,-7-1 0,-8-8 0,-7-4 0,-3-2 0,1 1 0,5 3 0,9 1 0,8 1 0,5 1 0,1 0 0,-2 0 0,-2 0 0,-5-2 0,-5-3 0,-8-3 0,-6-4 0,-4-2 0,-2 1 0,2 2 0,3 3 0,7 3 0,6 3 0,3 2 0,6 5 0,-2 2 0,0-2 0,-2-2 0,-6-3 0,-3-1 0,-5-5 0,-6-2 0,-2-4 0,-4-4 0,2 3 0,3 3 0,7 5 0,6 7 0,5 4 0,9 10 0,1 2 0,0-1 0,-4-4 0,-11-11 0,-8-4 0,-4-2 0,0 3 0,3 4 0,8 13 0,12 14 0,2-2 0,-4-5 0,-13-15 0,-10-11 0,0 3 0,7 13 0,11 18 0,3 3 0,-4-6 0,-10-17 0,-11-17 0,-3-3 0,1-2 0,4 6 0,2 7 0,0 6 0,3 7 0,2 2 0,2-3 0,0-4 0,-4-8 0,-4-5 0,-5-3 0,2-1 0,0 3 0,3 4 0,4 8 0,-1 5 0,1-1 0,0-4 0,-5-5 0,-2-8 0,-3-2 0,0-2 0,0 3 0,3 9 0,2 10 0,0 3 0,0-2 0,-3-7 0,-2-10 0,-2-5 0,0 1 0,0 4 0,0 7 0,0 5 0,0 0 0,0-2 0,0-8 0,0-5 0,0-3 0,0 1 0,0 0 0,0 6 0,0 3 0,0 0 0,0-1 0,0-4 0,0 0 0,0-1 0,0 1 0,0 0 0,0-2 0,0-3 0,0-2 0,0 0 0,0 2 0,0 3 0,0 2 0,0-2 0,0-2 0,0-1 0,0-1 0,0 3 0,0 2 0,0 1 0,0-1 0,0-2 0,0 0 0,0 0 0,0 1 0,0 0 0,0-3 0,0 1 0,0-4 0,0 2 0,0-1 0,0 0 0,0 2 0,0 0 0,0 2 0,0 0 0,-1 2 0,-2-2 0,-1 2 0,-1-2 0,1-1 0,0 1 0,0-2 0,0-1 0,1 0 0,-1-1 0,0 4 0,-2 0 0,1 1 0,1-2 0,1-4 0,0-1 0,1 0 0,-2 0 0,2 4 0,0 0 0,0 1 0,0-1 0,0 0 0,0 0 0,0-1 0,0-2 0,0-2 0,0 1 0,0 1 0,2-1 0,0 1 0,0 1 0,0 0 0,0 1 0,0-1 0,0-1 0,0 0 0,0 1 0,0 0 0,-1 0 0,-2 0 0,1-2 0,0 0 0,2 1 0,0 1 0,-2 1 0,0 0 0,0 1 0,0 0 0,2-1 0,-1 1 0,1-1 0,2-3 0,-1-2 0,0-3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6:06.82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1 653 24575,'13'0'0,"5"0"0,3 0 0,4 0 0,3 0 0,4 0 0,3 0 0,3 0 0,0 0 0,1 0 0,-3 0 0,-6 0 0,-5 0 0,-3 0 0,-2 0 0,1 0 0,0 0 0,-1 0 0,-1 0 0,-3 0 0,-1 0 0,-1 0 0,2 0 0,4 0 0,5 0 0,4 0 0,5 0 0,5 0 0,7 0 0,9 0 0,9 0 0,1 0 0,-2 0 0,-7 0 0,-3 0 0,-3 0 0,0 0 0,3 0 0,1-2 0,1 0 0,-6-1 0,-5-1 0,-4 1 0,1 0 0,5-1 0,5 0 0,4 2 0,0 0 0,1 1 0,0 1 0,-3 0 0,-3 0 0,-2 0 0,-5 0 0,-2 0 0,-3 0 0,-4 0 0,2 0 0,4 0 0,5 0 0,5-1 0,-3-1 0,-5-2 0,-8 0 0,-3 3 0,-1-1 0,2 2 0,0 0 0,-4-1 0,0-1 0,-2 0 0,6 1 0,9-1 0,9-2 0,6 0 0,2-2 0,-2 0 0,-3-2 0,2-4 0,1-1 0,1 0 0,-2 2 0,-7 2 0,-3 1 0,-3 3 0,1-5 0,-3-5 0,-8 0 0,4 2 0,9 5 0,13 1 0,11-9 0,5-7 0,-6-2 0,-1 0 0,1 2 0,-3 1 0,2 2 0,-4 3 0,-10 3 0,-2 3 0,-1 1 0,8-2 0,6-1 0,-2 1 0,-9 2 0,-11 2 0,-5 2 0,1-1 0,11-1 0,10-2 0,0 0 0,-3 0 0,-8 0 0,0 4 0,3 1 0,2 0 0,-2 0 0,-5 0 0,-4 1 0,2 0 0,8-2 0,5 0 0,4-1 0,-5 0 0,-6 1 0,-3 0 0,0 1 0,5-1 0,7 0 0,4 0 0,2 1 0,-2 3 0,-2 0 0,-2 2 0,-5-2 0,-4 0 0,-3 0 0,0 0 0,7 2 0,8 0 0,8 0 0,3 0 0,-3 0 0,-6 0 0,-7 0 0,-9 0 0,-9 0 0,-9 0 0,-8 0 0,-2 0 0,0 0 0,5 0 0,7 0 0,3 0 0,1 0 0,-2 0 0,-4 0 0,-3 0 0,-5 0 0,-5 0 0,-3 0 0,-2 0 0,1 0 0,0 0 0,1 0 0,1 0 0,-2 0 0,-1 0 0,-6 0 0,-2 0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6:06.82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1 288 24575,'14'0'0,"10"0"0,15 0 0,9 0 0,4 0 0,-3 0 0,8 0 0,3 0 0,0 0 0,-6 0 0,-16 0 0,-5-1 0,-6-1 0,1 0 0,-2 0 0,-4 1 0,-2-1 0,-4 0 0,-1-1 0,1 2 0,2-3 0,0 1 0,0 0 0,1-1 0,0 1 0,3-2 0,4 1 0,0 0 0,1-1 0,-1 1 0,-3 0 0,0 1 0,0 0 0,-1-1 0,0 2 0,-2 1 0,-3 1 0,-4-2 0,0 1 0,1-1 0,2 0 0,1 1 0,-1-1 0,-2 1 0,-2-1 0,1 0 0,3 0 0,3-1 0,1 0 0,-1 0 0,-3 0 0,-3 1 0,-1 1 0,2-1 0,4-1 0,1 0 0,3 1 0,-2 0 0,-4 2 0,-1 0 0,-3 0 0,1-1 0,1 0 0,2-1 0,2 1 0,0-1 0,-2 2 0,-2-1 0,-2-1 0,-1 1 0,-1-1 0,1 1 0,0-1 0,2 0 0,-1 1 0,-1 0 0,-1-1 0,2-1 0,3 0 0,3-1 0,0 1 0,-1 0 0,-3 0 0,-2 1 0,1 0 0,1 1 0,1-1 0,-1 0 0,0 1 0,-4 1 0,1 0 0,-2 0 0,-1 0 0,0 0 0,0 0 0,1 0 0,2-1 0,2-1 0,3 0 0,2 1 0,2 0 0,-2 0 0,-1-1 0,1 0 0,-1 0 0,1 0 0,-2-1 0,-2 0 0,0-1 0,-2 2 0,1-1 0,2 0 0,1 1 0,0-2 0,-1 2 0,-1-1 0,-1 1 0,-1 0 0,-2-1 0,4-1 0,3-2 0,6-1 0,2-2 0,-3 0 0,-4 2 0,-3 0 0,-4 2 0,-2 2 0,-1 1 0,-1 0 0,1 2 0,-1-1 0,2 0 0,-1-1 0,1 1 0,0-1 0,0 2 0,-1 0 0,0 0 0,-1 0 0,0 0 0,1 0 0,0 0 0,1 0 0,2 0 0,-2 0 0,2 0 0,0 0 0,0 0 0,1 0 0,0 0 0,0 0 0,0 0 0,-1 0 0,-1 0 0,-3 0 0,-1 0 0,0 0 0,-1 0 0,1 0 0,1 0 0,-1 0 0,2 0 0,-1 0 0,-1 0 0,1 0 0,-1 0 0,1 0 0,1 0 0,2 0 0,0 0 0,-1 0 0,-2 0 0,0 0 0,-2 1 0,1 1 0,2 0 0,1 0 0,3 0 0,-1 0 0,-3 0 0,-2-1 0,-2 2 0,0 0 0,0 0 0,-1-1 0,2 1 0,1-1 0,1 1 0,-1 0 0,-2-1 0,-1 0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7:18.53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1 808 24575,'15'0'0,"1"0"0,1 0 0,4 0 0,1 0 0,1 0 0,-2 0 0,-4-1 0,-1-1 0,-1-2 0,1 1 0,1-1 0,3-1 0,2-3 0,3-1 0,3-1 0,1 1 0,-1 0 0,-3 0 0,-2 2 0,-2 0 0,-1 2 0,0-1 0,1-1 0,0 0 0,1-2 0,-2 2 0,-1 0 0,3 0 0,-1-2 0,3 0 0,-1 0 0,0 0 0,1 2 0,2 0 0,2-2 0,2-1 0,3-1 0,1 0 0,3 1 0,0 0 0,2 0 0,2-1 0,1-1 0,-3 0 0,-4 1 0,-6 2 0,-7 3 0,-6 1 0,-5 2 0,-2-1 0,-1-4 0,1-6 0,5-2 0,13 2 0,14 1 0,8 5 0,-2-3 0,-2-1 0,-5-2 0,-2 1 0,-4 0 0,-9 4 0,-3 2 0,-4 2 0,-1 0 0,0 0 0,1 0 0,-1 0 0,-1 0 0,-3 1 0,1-1 0,2 2 0,2-2 0,4 0 0,4-2 0,2 0 0,2 0 0,-1 1 0,1-1 0,0 1 0,-1-1 0,1 0 0,0 0 0,0 2 0,0-1 0,-2 1 0,-2-1 0,-3-1 0,-2 2 0,1-1 0,-1 1 0,-1 0 0,-1 0 0,0 0 0,1 0 0,3 0 0,3-1 0,3 1 0,0-1 0,1 0 0,-2 0 0,-1-1 0,-2 0 0,-1 1 0,-2 0 0,-3 1 0,-1 1 0,-3 1 0,-2 0 0,-1 1 0,0-1 0,1 0 0,3-1 0,2 0 0,-1 0 0,-2 1 0,0 0 0,0 0 0,1 1 0,-3-1 0,-1 1 0,-2 0 0,0 1 0,1-1 0,0 0 0,1 0 0,-3 1 0,1-1 0,2 0 0,0-1 0,1-1 0,0 3 0,1-1 0,-3 1 0,0-1 0,-5 0 0,-2 0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7:42.25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2738 24575,'62'0'0,"17"0"0,-21 0 0,3 0 0,4 0 0,2-2 0,0-4 0,0-3 0,0-1 0,-3-4 0,-5-1 0,-3-1 0,-6-1 0,-1 1 0,30-10 0,-3 0 0,-5-1 0,3-1 0,9 0 0,-37 12 0,3-1 0,9-4 0,1-2 0,4-1 0,0-1 0,-4 2 0,-3-1 0,35-16 0,-16-1 0,-35 9 0,-1-6 0,7-9 0,0-5 0,8-11 0,0-4 0,2-3 0,0 1 0,-4 3 0,1 3 0,2 3 0,2 2 0,2 2 0,3 1 0,12-4 0,4 1-241,-20 16 1,3 1-1,2-1 241,8-3 0,3 0 0,1 1 0,1 0 0,1 2 0,2 2 0,3 1 0,1 2 0,2 1 0,5 0 0,1 1 0,-1 2 0,-7 5 0,-1 3 0,2 2 0,4 2 0,2 2 0,2 2 0,-19 5 0,2 0 0,0 0 0,2 1 0,6 0 0,2 1 0,2 0 0,2-2-438,-8 0 0,2-2 0,2 0 0,-1 0 0,-1-1 438,17-4 0,-1-1 0,-2 0 0,-2 0 0,-10 4 0,-3-1 0,-1 1 0,-2 1-269,15-5 0,-3 2 0,-4 0 269,-13 4 0,-3 1 0,1-1 0,3 1 0,1-1 0,0-1 0,-1-1 0,0-1 0,-2 1 306,22-5 0,-4 2-306,-17 1 0,-7 2 0,17-6 0,-51 14 0,-19 5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7:42.2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5237 21 24575,'-16'0'0,"-17"0"0,-46 4 0,24 3 0,-4 3 0,-21 8 0,-5 3 0,-2 2 0,0 1 0,12-1 0,3-2 0,4-5 0,4-4 0,-31-1 0,44-7 0,-2 0 0,-7-2 0,-2 0 0,-4 0 0,-2 0 0,-5-2 0,-2 0 0,-4 0 0,1 0 0,0 0 0,1 0 0,2 0 0,0 0 0,2 0 0,1 0 0,2 0 0,0 0 0,-8 2 0,-4 1 0,-13 0 0,-4 0-247,28-1 0,-2-1 0,-1 2 247,-5 0 0,-2 0 0,-1 0 0,1-1 0,-1 0 0,-1-1 0,-2 1 0,0 0 0,-1 0 0,-4-1 0,0-1 0,-1-2 0,-4-4 0,0-3 0,0-2 0,1-1 0,0-1 0,2-2 0,5-1 0,1-2 0,3-1 0,8 1 0,1-1 0,4 2 0,-15-3 0,6 2 0,19 3 0,6 1 0,-11-1 0,29 9 0,23 4 0,5 2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8:36.604"/>
    </inkml:context>
    <inkml:brush xml:id="br0">
      <inkml:brushProperty name="width" value="0.05" units="cm"/>
      <inkml:brushProperty name="height" value="0.05" units="cm"/>
      <inkml:brushProperty name="color" value="#F2CFEE"/>
    </inkml:brush>
  </inkml:definitions>
  <inkml:trace contextRef="#ctx0" brushRef="#br0">0 0 24575,'6'0'0,"1"0"0,0 0 0,0 0 0,0 1 0,1 0 0,1 2 0,-1-1 0,2 0 0,-1 1 0,-1-2 0,0 0 0,1 1 0,2-1 0,2 2 0,1 0 0,0-1 0,-3 1 0,-1-2 0,-1 0 0,-1 0 0,-1-1 0,-1 0 0,0 2 0,2-1 0,0 0 0,2-1 0,0 0 0,-1 0 0,-1 0 0,-1 0 0,0 0 0,-1 0 0,0 1 0,-1 0 0,-1 0 0,2 0 0,1 0 0,0-1 0,-1 0 0,0 0 0,-1 2 0,0-1 0,1 0 0,0-1 0,2 0 0,-1 0 0,2 0 0,-1 0 0,0 0 0,-1 0 0,-2 0 0,1 0 0,-1 0 0,1 0 0,-3 0 0,-1 0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8:36.605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3504 1 24575,'-17'0'0,"-17"0"0,-27 1 0,-25 9 0,-9 8 0,4 5 0,8 1 0,12-5 0,4-1 0,-2 2 0,-5 4 0,-10 2 0,-7 2 0,4 2 0,1 2 0,5-2 0,9 0 0,7-4 0,14-1 0,10-2 0,1-2 0,-2 2 0,-5 1 0,-8 6 0,-5 4 0,-5 0 0,-4 4 0,-5 8 0,-4 5 0,37-22 0,1 2 0,0-1 0,0 0 0,-40 30 0,3 1 0,-2-3 0,-1 0 0,5-2 0,4-6 0,15-8 0,8-8 0,7-9 0,3-5 0,-4 0 0,-6 3 0,-4 6 0,-7 4 0,1-3 0,8-5 0,7-5 0,11-5 0,8-1 0,7-5 0,4 0 0,0-1 0,2-2 0,-1 1 0,1-1 0,1 1 0,0-1 0,-1 1 0,-1 2 0,-1 0 0,-1 0 0,0 3 0,-2-1 0,-3 3 0,-4 3 0,-5 0 0,-3 1 0,0 2 0,8-5 0,8-5 0,9-5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8:36.60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 24575,'7'0'0,"0"1"0,1 1 0,0 1 0,-1 1 0,-3-2 0,0 0 0,-1 0 0,-1-1 0,2 0 0,-1 0 0,0 1 0,1 0 0,-2 0 0,0 0 0,0 0 0,-1-1 0,1 2 0,-1-2 0,2 1 0,-1 1 0,0-1 0,1 1 0,-1-1 0,1 0 0,0 1 0,1 0 0,-1-1 0,0-1 0,0 1 0,0 0 0,0 0 0,0 0 0,0 0 0,-1 0 0,0 0 0,1 0 0,-1-1 0,1 1 0,0 0 0,0 1 0,1 0 0,-1-1 0,0-1 0,0 1 0,-1-1 0,0 1 0,-1-1 0,1 1 0,0 0 0,0 0 0,0 0 0,0-1 0,-1 1 0,1-1 0,0 1 0,-1-1 0,0-1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7:58:55.606"/>
    </inkml:context>
    <inkml:brush xml:id="br0">
      <inkml:brushProperty name="width" value="0.05" units="cm"/>
      <inkml:brushProperty name="height" value="0.05" units="cm"/>
      <inkml:brushProperty name="color" value="#A02B93"/>
    </inkml:brush>
  </inkml:definitions>
  <inkml:trace contextRef="#ctx0" brushRef="#br0">2763 2 24575,'-55'0'0,"-32"0"0,-45 13 0,-25 17 0,-1 13 0,5 7 0,25-13 0,28-12 0,30-7 0,21 0 0,5 5 0,-3 4 0,-8 9 0,-9 6 0,-20 9 0,-35 23 0,-39 24 0,62-40 0,-4 3 0,-5 6 0,0 0 0,3-8 0,3-2 0,10-9 0,5-2 0,-46 27 0,44-29 0,36-13 0,25-8 0,8-9 0,10-2 0,0-6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3:46.30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24575,'0'0'0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8:31:12.06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 24575,'30'0'0,"7"0"0,11 2 0,2 2 0,-4 2 0,-3 0 0,-4-3 0,-2-1 0,-2-1 0,-1 2 0,6 1 0,7 2 0,3 0 0,-3-1 0,-7 0 0,-9-1 0,-8 0 0,-3 0 0,-1 2 0,1 1 0,3-2 0,1 0 0,-1-1 0,-2-1 0,-1 2 0,0 0 0,3 2 0,5 0 0,4-1 0,2 0 0,2 2 0,0 1 0,1 2 0,4 5 0,1 2 0,0 2 0,-1-1 0,-4-1 0,0-2 0,4-1 0,4 1 0,7 2 0,5 2 0,1 1 0,2 2 0,-1-2 0,0 0 0,-5-3 0,-5-2 0,-8-2 0,-2-3 0,1 1 0,3-1 0,3 1 0,3 0 0,7-2 0,4 1 0,0-3 0,-5 1 0,-6-2 0,-3-1 0,3 0 0,5-2 0,0 1 0,-4-4 0,-10-1 0,-11 0 0,8 0 0,25 0 0,27 0 0,-32 0 0,2 0 0,3 0 0,1 0 0,-2 0 0,0 0 0,2 0 0,0 0 0,-1 0 0,2 0 0,2 0 0,2 0 0,0 0 0,0 0 0,-1 0 0,0 0 0,-5 0 0,-2 0 0,-9 0 0,-1 0 0,32 0 0,-18 0 0,-7 0 0,1 0 0,-1 0 0,-5 0 0,-5 0 0,-4 0 0,6 0 0,10 0 0,8 0 0,4 0 0,-1 0 0,2 4 0,12 6 0,13 8 0,-42-4 0,0 1 0,2 1 0,1 0 0,-4 1 0,0-1 0,-5-1 0,-2-1 0,37 10 0,-11-5 0,-10-8 0,-6-4 0,-9-5 0,-6-2 0,3 0 0,7 0 0,22 0 0,16 0 0,-38 0 0,0 0 0,3 0 0,0 0 0,-3 0 0,-1 0 0,43 0 0,-17 0 0,-18 0 0,-16 0 0,-8 0 0,3 0 0,22 0 0,39 0 0,-30 0 0,3 0 0,6 0 0,-1 0 0,-4 0 0,-3 0 0,-12 0 0,-3 0 0,34 0 0,-3-1 0,1-1 0,0-3 0,-6-1 0,-12 0 0,-7 0 0,-7 0 0,-3 0 0,-1-2 0,1 0 0,-1 0 0,-2-1 0,-3 0 0,-3-1 0,1 1 0,-6-1 0,-7 2 0,-9 2 0,-13 2 0,-3 3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08:34:19.61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1 297 24575,'19'0'0,"21"0"0,39 0 0,-25 0 0,4-2 0,5-1 0,0-1 0,-5-1 0,-2-1 0,34-3 0,-17-3 0,-1 5 0,15 1 0,-38 2 0,2 0 0,2 1 0,1-1 0,0 0 0,-1-2 0,-1 0 0,-2 0 0,41-6 0,-11 3 0,-10 0 0,-2 1 0,4-1 0,8-2 0,3 0 0,-4 0 0,-2 2 0,4 1 0,8-1 0,-37 3 0,1 1 0,5-1 0,0 0 0,4 1 0,0 0 0,-1 1 0,1 2 0,-1 0 0,1 1 0,2 1 0,2 2 0,1 3 0,0 2 0,3 4 0,0 1 0,0 3 0,0 1 0,-5 1 0,-1-1 0,-6-4 0,-4-1 0,31 1 0,-34-5 0,-19-4 0,12-1 0,18 0 0,27-2 0,-34 0 0,3 0 0,1 0 0,1 0 0,5 0 0,1 0 0,2-1 0,-1-1 0,-1 0 0,0-1 0,1-2 0,-1 0 0,0-2 0,1-1 0,-1 0 0,1 0 0,0-1 0,-1 0 0,0 0 0,1-1 0,8 0 0,1-1 0,5 0 0,2 0 0,1 1 0,1 2 0,3 2 0,0 1 0,-6 2 0,-1 2 0,-3 1 0,-2 0 0,-4 0 0,-3 0 0,-10 0 0,-2 0 0,37 0 0,-16 0 0,-9-1 0,-1-3 0,3-3 0,6-3 0,-3-1 0,-11 4 0,-8 3 0,-6 2 0,-1 2 0,-1 0 0,-5 0 0,-8 2 0,-6 1 0,-7 0 0,0-1 0,4-2 0,0 0 0,-9 0 0,-6 0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13:55:14.5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1285 24575,'25'0'0,"8"0"0,13 0 0,0 0 0,-9 0 0,-11 0 0,-12 0 0,-3 0 0,3 0 0,6-1 0,3-3 0,1 0 0,-4 1 0,-7 0 0,-1 1 0,2-1 0,5-3 0,2-1 0,-2 1 0,-3 3 0,-4 0 0,1-1 0,4-2 0,3-3 0,1 1 0,-3 1 0,-4 3 0,-4 1 0,2-5 0,6-2 0,5-3 0,2-1 0,-3 3 0,-6 2 0,-3 1 0,1-2 0,6-5 0,3-3 0,1-1 0,-2 3 0,-8 5 0,-2 2 0,-1-1 0,4-3 0,4-5 0,0 2 0,-1 3 0,-7 5 0,-2 2 0,0-3 0,1-2 0,3-2 0,1 1 0,-3 3 0,-2 0 0,0 0 0,0-4 0,3-3 0,1 1 0,0 2 0,-2 1 0,0-3 0,3-7 0,4-7 0,1-4 0,-1 5 0,-5 6 0,-4 8 0,0 3 0,0-1 0,2-2 0,1-3 0,-2 2 0,-4 3 0,-1 2 0,-1-4 0,4-7 0,2-8 0,1-1 0,-4 6 0,-3 6 0,-1 8 0,-1 0 0,-1-4 0,2-5 0,-2-3 0,1 1 0,1 6 0,-2 3 0,1 2 0,-1-1 0,1-4 0,-1-3 0,2-1 0,-1 1 0,0 0 0,-1-2 0,0-6 0,-1-8 0,0-2 0,0 6 0,0 8 0,0 12 0,0 7 0,0 5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6T13:55:14.5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1725 24575,'20'0'0,"22"-7"0,15-3 0,1-4 0,-9-3 0,-2-9 0,5-10 0,-1-3 0,-5-1 0,-14 9 0,-6 3 0,-1 1 0,8-5 0,7-4 0,8-4 0,3-1 0,-4 6 0,-4 6 0,-1 3 0,-1 0 0,-3 1 0,-4 2 0,-5 2 0,-1 1 0,-3 1 0,3-2 0,0-1 0,0 0 0,0 1 0,-3 2 0,1 0 0,0-2 0,2 0 0,1-1 0,-2 3 0,0-2 0,-1-1 0,2-3 0,4-4 0,-1 0 0,0 1 0,-5 3 0,-3 4 0,-1 0 0,1-1 0,2-3 0,0 1 0,1 0 0,0 1 0,0 0 0,2-2 0,2 1 0,1-1 0,3 0 0,0 1 0,0-1 0,1 1 0,-3 1 0,-2 3 0,-4 4 0,-3 2 0,-4 1 0,-3 1 0,-1 1 0,0 1 0,1-1 0,1 0 0,5-1 0,3-3 0,3 0 0,-1 1 0,-4 3 0,-6 3 0,-3 4 0,-1-1 0,3 0 0,4-3 0,1 0 0,-2 1 0,-2 1 0,0-1 0,3 1 0,3-2 0,-1 1 0,-2 1 0,-3 1 0,-1 1 0,1 0 0,0 0 0,2-1 0,1 0 0,-2 0 0,-1 2 0,-3 2 0,-3 0 0,-2 0 0,-1-1 0,1 1 0,1 0 0,2 0 0,-1 1 0,1 0 0,2 0 0,1 0 0,2 0 0,0 0 0,-3 0 0,-1 0 0,-1 0 0,-1 0 0,-1 0 0,0 0 0,-1 1 0,1 1 0,-1 0 0,0 2 0,0 0 0,0 1 0,-2-2 0,0 2 0,0-1 0,-2 2 0,1 0 0,0 1 0,0 0 0,-1 2 0,0 0 0,-1-2 0,0 0 0,0-1 0,0 0 0,0 0 0,0 0 0,0-1 0,-1 0 0,0 0 0,0-2 0,0 1 0,2-1 0,0 1 0,0 0 0,0 0 0,0 1 0,1-1 0,0 2 0,1 0 0,-1 0 0,0-1 0,-1 1 0,1 0 0,-1-2 0,2 1 0,0-1 0,2 1 0,1 1 0,-1 0 0,-2-1 0,-1 0 0,-1-1 0,-1 0 0,1 0 0,1-1 0,-1 2 0,3-1 0,0 2 0,0 2 0,2 0 0,1 1 0,-1-2 0,0 0 0,-2-1 0,0-1 0,0 1 0,0 0 0,1 2 0,0-2 0,0 1 0,0 1 0,2-1 0,0 0 0,-1 1 0,-2-2 0,0-1 0,-1 0 0,2-1 0,3 1 0,3 2 0,2-1 0,0 0 0,-1-1 0,2 0 0,-3 0 0,0-1 0,1 1 0,0 0 0,2 0 0,0 0 0,-3-1 0,-1-1 0,-6 0 0,-2-2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6:14.72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24575,'13'1'0,"8"6"0,8 3 0,0 3 0,0 3 0,0 1 0,6 3 0,5 3 0,3 1 0,-2 2 0,2 2 0,1 4 0,9 2 0,10 6 0,10 4 0,11 4 0,-41-23 0,1 0 0,1 0 0,0 0 0,39 24 0,-6-3 0,-9-3 0,-7-2 0,-4-2 0,-5-5 0,-3-4 0,-2-5 0,2 1 0,11 3 0,13 4 0,16 4 0,-39-18 0,2-1 0,4 0 0,0-2 0,-3-1 0,-1-2 0,43 6 0,-24-7 0,-23-3 0,-5 3 0,1 5 0,9 3 0,14 5 0,8 1 0,6 4 0,8 6 0,-44-15 0,0 0 0,42 21 0,-6-1 0,-6-5 0,-8-6 0,1-2 0,-2-6 0,-4-3 0,-4-4 0,-4-2 0,-6 0 0,2 2 0,1 3 0,-1 2 0,-1 1 0,-3-2 0,-1-1 0,4 0 0,6 4 0,4 0 0,0 0 0,-1-1 0,-4-4 0,4-3 0,1-1 0,-2 0 0,-2 0 0,-9 0 0,-5-2 0,-6-2 0,-3-1 0,2-1 0,3 0 0,3-1 0,0-2 0,-4-1 0,-6-2 0,-3-1 0,-3 0 0,1 0 0,2 0 0,0 0 0,-2 0 0,-4 0 0,-4 0 0,-4-1 0,-2-2 0,0-1 0,0-3 0,0 0 0,-2 0 0,-1 1 0,-1 1 0,-1 0 0,-1 0 0,0-1 0,0 0 0,-1 0 0,-1 0 0,0 0 0,0-4 0,2-3 0,1-3 0,-2 1 0,-2 4 0,-1 2 0,-1 0 0,-1-1 0,0-1 0,1 1 0,0 2 0,0-1 0,1-3 0,-2-2 0,1-2 0,-1 2 0,1 5 0,-1 3 0,2 2 0,0 0 0,0 0 0,1 0 0,-1 0 0,0 1 0,1 0 0,0-1 0,1-1 0,-1-2 0,0 1 0,-2 0 0,1 2 0,-1 0 0,1 1 0,-1 0 0,1-1 0,1 0 0,1 0 0,1-1 0,-2 1 0,-1 2 0,-1 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47:24.67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1835 3565 24575,'-18'0'0,"-14"0"0,-15 0 0,-12-2 0,-5-4 0,-1-6 0,-2-7 0,-9-7 0,-5-4 0,-5-5 0,40 15 0,-1-1 0,0-2 0,0-2 0,-1-1 0,0-2 0,1 1 0,1 0 0,-40-24 0,8 5 0,7 3 0,4-2 0,1-4 0,5-1 0,4 0 0,3 1 0,5-4 0,0-10 0,1-17 0,25 32 0,1-3 0,1-7 0,2-3 0,1-7 0,3-3 0,2-3 0,3-1 0,3 1 0,2 2 0,2 6 0,2 3 0,0 9 0,2 4 0,-1-27 0,-3 23 0,-1 20 0,-2 14 0,2 3 0,1-5 0,2-12 0,1-10 0,0-5 0,0 7 0,0 10 0,0 6 0,3-2 0,2-7 0,5-4 0,1-1 0,3 1 0,0 2 0,1 0 0,1 3 0,-1 4 0,-1 5 0,-3 5 0,0 3 0,-1 1 0,1-2 0,-1 0 0,1-2 0,0 1 0,-1 2 0,1 1 0,-1 1 0,-1-1 0,0-1 0,-1 0 0,0-1 0,0-1 0,0 0 0,1-1 0,1-1 0,2 1 0,1-2 0,3 0 0,1 0 0,1 0 0,1-1 0,0 1 0,0 1 0,-1 2 0,0 0 0,0 1 0,0 1 0,-2 0 0,-2 2 0,0 1 0,-1-1 0,1-2 0,-2-1 0,0 2 0,-2 2 0,-1 3 0,-1 2 0,0-1 0,-1 0 0,0-1 0,-1 0 0,-1 3 0,-2 2 0,-1 3 0,-1 0 0,0 0 0,0-2 0,2-1 0,0-2 0,2-2 0,0 1 0,-1 2 0,-1 2 0,1 0 0,0-2 0,2-2 0,1-2 0,-1 1 0,-1 2 0,-2 3 0,0 1 0,0 1 0,-1 0 0,0-2 0,0 0 0,-1 0 0,-1-2 0,1 2 0,0 1 0,0 0 0,0 0 0,-1 0 0,0-2 0,0 1 0,0-2 0,0 0 0,0 0 0,0 2 0,0 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1:56:38.272"/>
    </inkml:context>
    <inkml:brush xml:id="br0">
      <inkml:brushProperty name="width" value="0.05" units="cm"/>
      <inkml:brushProperty name="height" value="0.05" units="cm"/>
      <inkml:brushProperty name="color" value="#156082"/>
    </inkml:brush>
  </inkml:definitions>
  <inkml:trace contextRef="#ctx0" brushRef="#br0">0 26 24575,'6'0'0,"0"0"0,-1 0 0,0 0 0,1 0 0,-1-1 0,0 0 0,-1 0 0,0 1 0,0-1 0,2 1 0,1-1 0,1 0 0,1-1 0,-1 0 0,1 0 0,-2 1 0,-2 1 0,0 0 0,0 0 0,2 0 0,1-1 0,1 0 0,-1 0 0,0-1 0,0 1 0,-1 0 0,-2 0 0,-1 1 0,0 0 0,0 0 0,0 0 0,1 0 0,1-1 0,2 0 0,0-1 0,0 2 0,0 0 0,-3 0 0,-2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31.088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1 24575,'0'0'0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33.555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0 24575,'0'0'0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37.6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0 24575,'0'0'0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39.87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1 24575,'0'0'0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42.055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0 24575,'0'0'0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45.038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0 24575,'0'0'0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46.671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1 24575,'0'0'0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50.255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11 206 24575,'0'-12'0,"0"-3"0,-1 0 0,-1 1 0,1 2 0,0 6 0,0 0 0,-1-1 0,1 0 0,0-1 0,1 0 0,0 2 0,0-2 0,0 1 0,0-2 0,0-1 0,0 1 0,0 0 0,0 1 0,0-1 0,0 2 0,1 1 0,1 1 0,1 3 0,1 2 0,-1 0 0,-1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51.655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0 137 24575,'0'-8'0,"0"1"0,0 0 0,0 2 0,0-1 0,0 1 0,1-1 0,1-1 0,2 0 0,1 0 0,2 0 0,-2 1 0,0-1 0,-1 2 0,0 0 0,-1 0 0,0 0 0,0 2 0,0-1 0,1 1 0,1-2 0,-1 2 0,1-1 0,-1 2 0,0 1 0,2 0 0,2 0 0,-1 0 0,0-1 0,-3 1 0,-2 0 0,0 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53.105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1 209 24575,'0'-8'0,"0"-2"0,0-1 0,0 0 0,0 2 0,0 0 0,0-1 0,0 0 0,0-1 0,0 3 0,0 0 0,0 2 0,0 0 0,0-1 0,2-2 0,1 0 0,1 1 0,1 1 0,-1 2 0,-1 1 0,0 1 0,-1-1 0,1 1 0,0 0 0,-1 0 0,1 0 0,1 1 0,-1-1 0,0 1 0,0 0 0,0 0 0,1-1 0,1 1 0,-1-1 0,0 1 0,-2 1 0,0-1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01:07.673"/>
    </inkml:context>
    <inkml:brush xml:id="br0">
      <inkml:brushProperty name="width" value="0.05" units="cm"/>
      <inkml:brushProperty name="height" value="0.05" units="cm"/>
      <inkml:brushProperty name="color" value="#FFC000"/>
    </inkml:brush>
  </inkml:definitions>
  <inkml:trace contextRef="#ctx0" brushRef="#br0">0 0 24575,'12'0'0,"3"0"0,5 0 0,4 0 0,2 2 0,4 3 0,8 4 0,3 5 0,2 2 0,4 3 0,-3 5 0,5 6 0,2 4 0,-5 2 0,-2-3 0,-6-2 0,-2 0 0,1 0 0,3 2 0,4 3 0,-1-2 0,-2-3 0,-6-4 0,-3-5 0,-3-2 0,-1 0 0,-3-1 0,-3 0 0,-4-4 0,-5-2 0,-3-2 0,-3-2 0,0 2 0,0 1 0,-1 2 0,0 1 0,2 1 0,-1 1 0,1 0 0,0-1 0,0-2 0,1-1 0,-1-3 0,1 0 0,-2-2 0,-1 0 0,0-2 0,0 0 0,0-2 0,1 0 0,0-1 0,0-1 0,1 1 0,0 0 0,0 0 0,1 0 0,-1 0 0,-2 0 0,-1 0 0,-1 1 0,0 0 0,-1 0 0,1-2 0,0 2 0,0-2 0,0 1 0,-1 0 0,1-2 0,-1 2 0,1-1 0,1 0 0,1 1 0,0 0 0,1 0 0,-2-1 0,2 1 0,-1-1 0,1 1 0,0 1 0,-1 0 0,0-1 0,-1 1 0,-1 0 0,1 1 0,-1-2 0,0 1 0,-1-1 0,-1 0 0,0-1 0,0 0 0,0 1 0,0-2 0,0 2 0,0 0 0,-1 0 0,1 0 0,-2-1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54.97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27 167 24575,'-4'-8'0,"1"1"0,-1-1 0,2-1 0,1 0 0,0 1 0,-2 0 0,0-1 0,0-2 0,1-1 0,2 1 0,0-2 0,0 1 0,0 1 0,0 2 0,0 2 0,0 0 0,0 3 0,0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56.72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56 235 24575,'-7'-11'0,"-1"-2"0,-2-3 0,0 0 0,0 1 0,4 2 0,2 3 0,3 0 0,1 0 0,0 2 0,0-1 0,0 2 0,0 0 0,0-3 0,0 0 0,0 0 0,0 2 0,0 2 0,0 1 0,0 1 0,0-1 0,1 0 0,1 1 0,1 1 0,1 1 0,0-1 0,0 0 0,0 0 0,2 0 0,-1 0 0,-2 1 0,-1 1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6:59:59.12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180 172 24575,'-6'0'0,"-3"0"0,-4-1 0,-3-2 0,-3-2 0,3-2 0,1-1 0,3 0 0,3 1 0,2 1 0,1 1 0,1 0 0,-1 0 0,0-2 0,-1 1 0,1-1 0,1 0 0,0 2 0,1-1 0,1 2 0,1-1 0,1 0 0,0-1 0,0 1 0,1 1 0,0 0 0,0 0 0,0 0 0,1 1 0,1-1 0,2 1 0,2-1 0,-1 2 0,1 1 0,-1 0 0,0 1 0,0-1 0,-1-1 0,1-1 0,2 0 0,0 0 0,0 1 0,-4 1 0,0 1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4:28.0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24575,'0'0'0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5:31.2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24575,'0'0'0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6:07.4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24575,'0'0'0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6:13.0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2697 24575,'27'0'0,"9"-1"0,14-1 0,7-3 0,4-4 0,-2-2 0,-3-1 0,-5 0 0,-7-2 0,-7-1 0,-3-3 0,-2-4 0,0-5 0,-1-2 0,0-4 0,3-5 0,2-9 0,3-8 0,-1-6 0,-1-5 0,-3 2 0,-4 2 0,-3 4 0,-7 8 0,-4 4 0,-3 6 0,-3 2 0,-1 1 0,0 1 0,0 0 0,0 3 0,-3 0 0,-2 1 0,-1 3 0,-1-9 0,0-11 0,0 0 0,-1 6 0,-1 20 0,0 9 0,0-9 0,0-14 0,1-10 0,3-4 0,3 0 0,4 1 0,3 0 0,2 1 0,2 1 0,4 0 0,2 1 0,1 3 0,-3 4 0,-3 6 0,-5 6 0,-3 5 0,-2 3 0,-2 1 0,1 0 0,0-2 0,1-1 0,2-3 0,0-2 0,0 0 0,-1 1 0,-1 3 0,-3 5 0,-1 3 0,-1 0 0,1-4 0,2-5 0,0-3 0,1 0 0,0-2 0,-1 1 0,-2 5 0,-2 0 0,-2 3 0,-1-1 0,0-2 0,0 3 0,0 2 0,1 2 0,-1 1 0,2 1 0,0 2 0,0 3 0,-1 3 0,-1 1 0,0 2 0,1 0 0,0 0 0,0 0 0,0-1 0,1-4 0,3-2 0,1-4 0,0 1 0,0 2 0,-2 4 0,-3 4 0,0 1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16:17.85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1665 2528 24575,'-9'-22'0,"-4"-5"0,-6-10 0,-2-3 0,2 6 0,4 8 0,6 9 0,4 7 0,0 2 0,1-1 0,-2-2 0,-1-3 0,-5-6 0,-7-5 0,-8-7 0,-13-9 0,-7-2 0,-5-2 0,-1 3 0,1 3 0,-2-1 0,-2 0 0,-2-3 0,2 0 0,4 0 0,4 2 0,2-3 0,-3-6 0,-6-17 0,21 19 0,-1-4 0,-6-12 0,1-3 0,-3-6 0,1 0 0,2 0 0,2 2 0,4 11 0,3 3 0,-18-27 0,13 26 0,12 27 0,10 12 0,2 4 0,2-2 0,-1-3 0,-1-2 0,-1-2 0,2 0 0,1 1 0,2 0 0,1 1 0,1 1 0,1 1 0,0 4 0,1 2 0,0 2 0,1 0 0,0-2 0,0 0 0,0 0 0,1 3 0,-1 1 0,0-1 0,-2-4 0,0-4 0,-1-1 0,1 0 0,-1 0 0,0-2 0,-1-4 0,0-1 0,1 1 0,3 7 0,1 8 0,1 1 0,0 0 0,-1-3 0,0-1 0,-1 3 0,1 2 0,0 3 0,1 2 0,-1 2 0,-1-1 0,0 0 0,0 1 0,1 0 0,0 1 0,0-1 0,1-1 0,-1 1 0,1-2 0,0 0 0,-1 0 0,1-1 0,0 1 0,-1 0 0,1 0 0,0 2 0,-1-1 0,1 0 0,0 1 0,0-2 0,-1 1 0,0-2 0,-1 1 0,1 0 0,1 1 0,0 2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23:56.766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0 24575,'0'0'0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24:01.60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0 582 24575,'1'8'0,"0"2"0,5 6 0,1 4 0,2-1 0,0-1 0,0-4 0,-1-2 0,1-2 0,-2-2 0,0 0 0,2 0 0,1 1 0,2 1 0,3 0 0,1 1 0,2-1 0,2 0 0,3 0 0,5 0 0,3 0 0,4-1 0,3-2 0,0-2 0,0-3 0,-2-1 0,-4-1 0,0 0 0,-4-1 0,-2-2 0,-2-3 0,-4-2 0,-2-1 0,-2-1 0,-1 0 0,-1-1 0,1-2 0,-2 1 0,0-1 0,0-1 0,-3 2 0,1-1 0,-2 1 0,1-1 0,0-2 0,0-3 0,0 0 0,1-2 0,0 0 0,0-1 0,0 0 0,-1 2 0,-2 2 0,-1 0 0,-2 0 0,0 0 0,0 1 0,0-1 0,-1 3 0,0 0 0,0 0 0,-1 0 0,0 1 0,0 1 0,1-1 0,0-1 0,1-2 0,0-1 0,0-1 0,0 1 0,0 1 0,-1 0 0,-1 1 0,1-1 0,1 1 0,0 1 0,-2 3 0,0 3 0,-2 1 0,0-1 0,0-2 0,0-2 0,1-1 0,1 3 0,0 2 0,-1 1 0,1 1 0,-2 1 0,1 0 0,-1 1 0,0 0 0,1 0 0,0-1 0,1-1 0,-1 1 0,0 0 0,-1 1 0,0-1 0,1 2 0,0 0 0,0 1 0,1-1 0,-2 2 0,0-1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0T12:01:09.340"/>
    </inkml:context>
    <inkml:brush xml:id="br0">
      <inkml:brushProperty name="width" value="0.05" units="cm"/>
      <inkml:brushProperty name="height" value="0.05" units="cm"/>
      <inkml:brushProperty name="color" value="#FFC000"/>
    </inkml:brush>
  </inkml:definitions>
  <inkml:trace contextRef="#ctx0" brushRef="#br0">0 419 24575,'0'-11'0,"0"-5"0,0-1 0,0-3 0,0 2 0,0 1 0,0 0 0,0 1 0,3 0 0,1-1 0,4 0 0,1-1 0,0 0 0,1 0 0,0 2 0,1 1 0,0 1 0,-1 3 0,1 1 0,1 2 0,1 1 0,3 0 0,3-1 0,8-1 0,8-1 0,11-3 0,7 0 0,1-1 0,-5 3 0,-11 3 0,-12 3 0,-10 2 0,-5 2 0,-3 1 0,2 0 0,0 1 0,1 2 0,0 1 0,-2 4 0,-2 0 0,-3-3 0,-2-1 0,-1-2 0,0-1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24:40.602"/>
    </inkml:context>
    <inkml:brush xml:id="br0">
      <inkml:brushProperty name="width" value="0.05" units="cm"/>
      <inkml:brushProperty name="height" value="0.05" units="cm"/>
      <inkml:brushProperty name="color" value="#FFC000"/>
    </inkml:brush>
  </inkml:definitions>
  <inkml:trace contextRef="#ctx0" brushRef="#br0">449 2691 24575,'0'-6'0,"0"-4"0,-4-13 0,-4-15 0,-7-10 0,-4-11 0,-3-3 0,2 0 0,4 2 0,4 7 0,4 6 0,0 3 0,1 2 0,0 4 0,-1 1 0,-1 2 0,-2-2 0,-1 0 0,0-1 0,-2-1 0,0-2 0,0 1 0,-1 1 0,2 2 0,1 3 0,0 0 0,3 1 0,1-2 0,2-1 0,2 0 0,0 0 0,0 2 0,0-1 0,-1-2 0,0-3 0,-3-4 0,0 1 0,0 3 0,2 2 0,3 0 0,1-3 0,2-6 0,0-2 0,0 2 0,0 1 0,0 1 0,-1-4 0,-1-4 0,-2 0 0,-1 8 0,0 12 0,0 10 0,3 5 0,1-1 0,0-4 0,1-1 0,0 3 0,0 6 0,0 4 0,-2 4 0,-1 0 0,-1-2 0,-1-3 0,-1-4 0,-1 1 0,0 2 0,2 4 0,1 2 0,2 0 0,1-3 0,0-1 0,1-3 0,0 0 0,0-2 0,0-3 0,0-2 0,1-1 0,0 0 0,3 1 0,-1 4 0,1 4 0,-1 4 0,-2 2 0,0 0 0,-1-2 0,0 0 0,0 0 0,0 2 0,1-2 0,0 0 0,1-1 0,0 1 0,-1 2 0,0 0 0,-1 0 0,0 2 0,2-1 0,-1 1 0,0 0 0,-1-1 0,0 1 0,0 0 0,0 0 0,0 2 0,0 2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24:40.603"/>
    </inkml:context>
    <inkml:brush xml:id="br0">
      <inkml:brushProperty name="width" value="0.05" units="cm"/>
      <inkml:brushProperty name="height" value="0.05" units="cm"/>
      <inkml:brushProperty name="color" value="#FFC000"/>
    </inkml:brush>
  </inkml:definitions>
  <inkml:trace contextRef="#ctx0" brushRef="#br0">422 1051 24575,'-6'-24'0,"-6"-6"0,-6-11 0,-4-1 0,2 5 0,4 4 0,5 0 0,1-4 0,2-3 0,2 0 0,0 4 0,0-2 0,-3-8 0,-1-5 0,-3-3 0,1 3 0,-1 10 0,2 8 0,2 9 0,1 5 0,0 4 0,-2 2 0,-1-4 0,-2-1 0,0-2 0,-1-2 0,1 2 0,1 0 0,1 1 0,-1 0 0,2 1 0,-1 1 0,2 1 0,1 2 0,2 2 0,0 4 0,1 2 0,0 1 0,1-1 0,0 1 0,0 0 0,0 2 0,3 1 0,-1 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7:25:11.33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243 0 24575,'-8'0'0,"-1"0"0,0 0 0,-1 0 0,2 0 0,0 1 0,0 2 0,1 1 0,-1 1 0,1 1 0,-2 0 0,0 1 0,0 0 0,1 0 0,1 0 0,-1-2 0,0 0 0,0 0 0,0 0 0,1 0 0,0 0 0,0 1 0,0 0 0,0 1 0,0 0 0,0 0 0,1 0 0,1 0 0,1 0 0,0 1 0,1 1 0,-1 2 0,2 1 0,0 2 0,0 2 0,1 0 0,0 2 0,0-1 0,0 0 0,0-1 0,0 0 0,1-2 0,0 0 0,0 2 0,0 0 0,0 1 0,0 2 0,0 0 0,1 1 0,2 0 0,1 0 0,2 1 0,1 1 0,2-2 0,0-1 0,2-2 0,1 0 0,1-2 0,2 0 0,3 0 0,2-1 0,2 1 0,3 0 0,6 0 0,11 1 0,11 3 0,6-1 0,6-1 0,-4-1 0,-1-2 0,-3-2 0,-6-1 0,-4-1 0,-6-1 0,-4 0 0,-3 0 0,-3-1 0,0-1 0,-1-2 0,2-1 0,1-1 0,2-1 0,2 1 0,-2-2 0,-2-1 0,-1 0 0,-3 0 0,1 2 0,1-1 0,-1 0 0,1-1 0,-3 0 0,-2 0 0,-1 1 0,-1 0 0,1 1 0,-2 0 0,-3-1 0,-1 0 0,-3-1 0,0 0 0,2 2 0,1 0 0,0 0 0,-1 0 0,0-1 0,0 1 0,0 2 0,0-1 0,0 1 0,-2-1 0,0-2 0,0 1 0,0 1 0,1-1 0,1 1 0,1-1 0,-1 0 0,0-1 0,0-1 0,-2 0 0,0 0 0,-3 0 0,-1 0 0,-1 0 0,-1 0 0,-1 0 0,3 0 0,1 0 0,2 0 0,3 0 0,2 0 0,2 0 0,2 0 0,1 0 0,2 0 0,-2 0 0,-4 0 0,-3 0 0,-2 0 0,0 0 0,1 0 0,1-1 0,0-1 0,-3-2 0,-3-1 0,-1 1 0,0 2 0,1 0 0,0 0 0,0-1 0,-1 1 0,-1 0 0,0 0 0,0 1 0,1 0 0,0 1 0,0-1 0,0-1 0,2 0 0,1 1 0,1 0 0,1 0 0,-1-1 0,-3 1 0,-2 1 0,-3-1 0,-1 0 0,0 0 0,0 1 0,0-1 0,0 0 0,0-1 0,0 1 0,1-1 0,1 0 0,0 0 0,0 0 0,0-1 0,-1 1 0,-1-1 0,0 1 0,1-2 0,0 1 0,2-1 0,0 0 0,-1 0 0,-1 1 0,0 1 0,0 2 0,0-2 0,0 1 0,1-1 0,0 0 0,0 1 0,0 0 0,0-1 0,2 0 0,0-1 0,1-1 0,-2 1 0,-5 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41:27.95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0 24575,'0'0'0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41:31.78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 24575,'0'0'0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41:36.36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38 24575,'10'0'0,"7"0"0,3 0 0,2 0 0,-4 0 0,-4-1 0,-2 0 0,0-1 0,2-1 0,0 0 0,2 1 0,0-1 0,0 1 0,-2 0 0,0 1 0,-1-2 0,-1 2 0,0-1 0,-1 1 0,-1 1 0,0 0 0,1 0 0,-1-2 0,2 1 0,1 0 0,1 0 0,-1 0 0,-1 0 0,-2 0 0,2-1 0,0 2 0,0 0 0,0 0 0,-2 0 0,-1 0 0,0 0 0,0 0 0,0 0 0,2 0 0,-1 0 0,0 0 0,1 0 0,-1 0 0,0 0 0,1 0 0,-1 0 0,0 0 0,0 0 0,-2 0 0,-1 0 0,-1 0 0,-1 0 0,0 0 0,0 0 0,1 0 0,0 0 0,-1 0 0,-1 1 0,-1 0 0,1 1 0,0 2 0,-2-1 0,-1 1 0,0 0 0,1-1 0,2-2 0,0 0 0,0 2 0,-1-1 0,-2 0 0,-1-1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8:50:49.451"/>
    </inkml:context>
    <inkml:brush xml:id="br0">
      <inkml:brushProperty name="width" value="0.05" units="cm"/>
      <inkml:brushProperty name="height" value="0.05" units="cm"/>
      <inkml:brushProperty name="color" value="#C04F15"/>
    </inkml:brush>
  </inkml:definitions>
  <inkml:trace contextRef="#ctx0" brushRef="#br0">2763 2 24575,'-55'0'0,"-32"0"0,-45 13 0,-25 17 0,-1 13 0,5 7 0,25-13 0,28-12 0,30-7 0,21 0 0,5 5 0,-3 4 0,-8 9 0,-9 6 0,-20 9 0,-35 23 0,-39 24 0,62-40 0,-4 3 0,-5 6 0,0 0 0,3-8 0,3-2 0,10-9 0,5-2 0,-46 27 0,44-29 0,36-13 0,25-8 0,8-9 0,10-2 0,0-6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00:30.368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804 3808 24575,'-9'-8'0,"-1"0"0,-1-2 0,0 0 0,2 0 0,2 2 0,2 3 0,3 2 0,0 0 0,-1-1 0,-2-3 0,0-1 0,-2-1 0,-1 0 0,2 1 0,-1 1 0,2 0 0,1 1 0,-1 0 0,1-1 0,-1 1 0,1-2 0,-1 0 0,0-2 0,-1-1 0,0-1 0,-1 0 0,0-1 0,-1 1 0,0-2 0,0 0 0,-2-1 0,1 1 0,1-1 0,-1 0 0,1-1 0,0 0 0,-2 0 0,0 0 0,0-1 0,-1-2 0,0 2 0,0-3 0,1 0 0,-1-1 0,0-4 0,0 0 0,-1-2 0,-1 0 0,0-1 0,-1-2 0,-2-2 0,1-4 0,0-1 0,1-4 0,1-1 0,0 0 0,2 1 0,1 4 0,1 3 0,1 5 0,1 3 0,1 1 0,0-2 0,1-3 0,0-2 0,-1-1 0,0 2 0,1 2 0,-1 2 0,1-1 0,1-1 0,-1-4 0,1-4 0,0-3 0,-2 0 0,-1 3 0,1 4 0,-1 4 0,2-1 0,2 0 0,2 1 0,0-2 0,-4-6 0,-6-7 0,-3-9 0,-1 4 0,5 10 0,4 9 0,3 8 0,2 1 0,1 4 0,0 2 0,0 1 0,0-2 0,0-4 0,0-5 0,0-6 0,0-2 0,0-1 0,0 2 0,0 5 0,0 4 0,0 4 0,0 2 0,0 1 0,0-1 0,0 2 0,0 0 0,0-2 0,0-1 0,0-2 0,0-2 0,0 0 0,0-1 0,0 1 0,0 1 0,0 2 0,0 1 0,0 3 0,0 2 0,0 2 0,0 0 0,0 0 0,1-3 0,2-2 0,3-2 0,2-4 0,1-2 0,0 2 0,-1 1 0,-2 4 0,-1 1 0,-2 2 0,1 1 0,-1 1 0,1 1 0,-1 0 0,0 0 0,1-1 0,-1 1 0,2 0 0,-1 0 0,1-2 0,-1 0 0,-1 1 0,-1 1 0,0 0 0,-2-2 0,0-2 0,0 0 0,0-1 0,0 1 0,0 0 0,0 0 0,0 2 0,0-3 0,0-2 0,0-3 0,0-2 0,-1 0 0,-1 2 0,-2 1 0,-1 0 0,-1 0 0,1 0 0,-2-1 0,0-2 0,-2-1 0,1 0 0,0 2 0,0 3 0,0 4 0,3 5 0,2 3 0,0 2 0,1 1 0,-1-1 0,-1-3 0,0-3 0,-2-3 0,0-2 0,-1 0 0,0 1 0,0-1 0,0-1 0,0 0 0,1 1 0,0 0 0,1 0 0,-2 0 0,1-1 0,1 0 0,-1 1 0,1 2 0,1 1 0,1 3 0,1 1 0,1 3 0,0 3 0,0 2 0,0 9 0,1-4 0,0 4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11:32.46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1079 10 24575,'-12'0'0,"-3"0"0,-5 0 0,0 0 0,0-1 0,5 0 0,2 0 0,2 0 0,1-1 0,1 1 0,0-1 0,0 2 0,1 0 0,1 0 0,1 0 0,-1 0 0,0 0 0,1 0 0,1 0 0,0 0 0,2 0 0,-2 0 0,1 0 0,-1 0 0,0 0 0,0 1 0,1 0 0,0 1 0,-2 0 0,1 0 0,-2 0 0,0 0 0,-1 1 0,-1 0 0,1 0 0,1 0 0,0 0 0,2 0 0,-1-1 0,0 0 0,1 0 0,1 0 0,1 0 0,1 1 0,-1 1 0,0-2 0,-1 1 0,0 0 0,0-1 0,0 1 0,0-2 0,1 1 0,0-1 0,0 1 0,0-1 0,0 1 0,1-1 0,-1 1 0,-1 0 0,0 0 0,-1 0 0,-2-1 0,0-1 0,2 0 0,1 0 0,0 0 0,0 0 0,0 0 0,0 0 0,-1 0 0,0 0 0,-1 0 0,1 0 0,0 0 0,1 0 0,1 0 0,-1 0 0,0 0 0,0 0 0,0 0 0,0 0 0,0 0 0,-1 0 0,-1 0 0,0 0 0,0 0 0,0 0 0,0 0 0,0 0 0,1 0 0,0 0 0,2 0 0,-1 0 0,-1 0 0,1 0 0,0 1 0,1 0 0,1 0 0,-1 2 0,0 1 0,0 0 0,-1 0 0,0 1 0,1-1 0,-1 1 0,0-2 0,2 0 0,-1 0 0,1 0 0,1-1 0,-1 1 0,0-1 0,0 0 0,1 1 0,-1 0 0,0-1 0,0 1 0,-1-1 0,1 1 0,0-1 0,-1 0 0,0-2 0,-1-1 0,1 0 0,-3 0 0,-3 0 0,-3 0 0,-1-2 0,-1 1 0,1 0 0,0 0 0,0-1 0,0 1 0,2 0 0,-1 0 0,1 1 0,1-1 0,0 1 0,1-1 0,0 1 0,1 1 0,1 0 0,1 0 0,1 0 0,0 0 0,-1 0 0,-2 0 0,0 0 0,0 0 0,1 0 0,2 0 0,-1 0 0,1 0 0,-1 2 0,0 1 0,1 0 0,-1 1 0,1-2 0,0 0 0,0 1 0,-1 0 0,0 2 0,-2-1 0,-1 0 0,0 1 0,0-1 0,0 1 0,2-1 0,0 0 0,1 0 0,0 0 0,2 1 0,0-2 0,3-1 0,-1 0 0,0-1 0,0 2 0,0 1 0,0-1 0,-1 0 0,1 0 0,-1 0 0,1-1 0,0 1 0,1 0 0,0 1 0,1 0 0,0-1 0,-1 0 0,-2 0 0,1 0 0,-1 0 0,0 0 0,1 0 0,-1-1 0,2 0 0,-1-1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1T09:10:49.53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7EF2C-9523-8F4B-84AB-D035576C3E6F}" type="datetimeFigureOut">
              <a:rPr lang="da-DK" smtClean="0"/>
              <a:t>27.02.2026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75CDE-442D-AF45-BAFC-581FCB7A2E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7452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75CDE-442D-AF45-BAFC-581FCB7A2EA1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5848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75CDE-442D-AF45-BAFC-581FCB7A2EA1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41387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52F3F-A5D7-F84F-8769-1A499CECF41B}" type="slidenum">
              <a:rPr lang="en-DK" smtClean="0"/>
              <a:t>12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578411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52F3F-A5D7-F84F-8769-1A499CECF41B}" type="slidenum">
              <a:rPr lang="en-DK" smtClean="0"/>
              <a:t>13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499123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52F3F-A5D7-F84F-8769-1A499CECF41B}" type="slidenum">
              <a:rPr lang="en-DK" smtClean="0"/>
              <a:t>14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7117888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52F3F-A5D7-F84F-8769-1A499CECF41B}" type="slidenum">
              <a:rPr lang="en-DK" smtClean="0"/>
              <a:t>15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745203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52F3F-A5D7-F84F-8769-1A499CECF41B}" type="slidenum">
              <a:rPr lang="en-DK" smtClean="0"/>
              <a:t>16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554803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52F3F-A5D7-F84F-8769-1A499CECF41B}" type="slidenum">
              <a:rPr lang="en-DK" smtClean="0"/>
              <a:t>17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686331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52F3F-A5D7-F84F-8769-1A499CECF41B}" type="slidenum">
              <a:rPr lang="en-DK" smtClean="0"/>
              <a:t>18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040975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52F3F-A5D7-F84F-8769-1A499CECF41B}" type="slidenum">
              <a:rPr lang="en-DK" smtClean="0"/>
              <a:t>19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7978264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52F3F-A5D7-F84F-8769-1A499CECF41B}" type="slidenum">
              <a:rPr lang="en-DK" smtClean="0"/>
              <a:t>20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137535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75CDE-442D-AF45-BAFC-581FCB7A2EA1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812403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52F3F-A5D7-F84F-8769-1A499CECF41B}" type="slidenum">
              <a:rPr lang="en-DK" smtClean="0"/>
              <a:t>21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4678291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B52F3F-A5D7-F84F-8769-1A499CECF41B}" type="slidenum">
              <a:rPr lang="en-DK" smtClean="0"/>
              <a:t>22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7081335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2D448-0E91-0A0B-7AB2-5EA6ADE28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8AF4AE1-D216-E9DE-83E4-7AD98BA11F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EA18DD75-29F0-283D-64A5-754D7770DB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073CE0A-4C6F-590C-EBC4-44D3A5F2A8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75CDE-442D-AF45-BAFC-581FCB7A2EA1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41867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75CDE-442D-AF45-BAFC-581FCB7A2EA1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0909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401C2-F4B9-F26D-FFDC-B6239994C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0973532-A1A3-06EE-B836-CC7D83AB59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98F89DB-3B08-0CE1-4C2B-8832D1A3FB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noProof="0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7B04B33-FA74-1F6D-7171-12B866F1A0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75CDE-442D-AF45-BAFC-581FCB7A2EA1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13399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51344-DD6B-2957-DD25-07ADF579A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4FEAB9B-4B46-A4AF-0BCE-2557158A71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B93DECC-E6EE-79C0-E259-4F713DC71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B066D22-59A6-7E85-2A55-2FD6F453F4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75CDE-442D-AF45-BAFC-581FCB7A2EA1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3060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75CDE-442D-AF45-BAFC-581FCB7A2EA1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1397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D1AA5-8549-868D-7B4C-2E9FB370C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8E68378-1557-F411-3897-A498F2784A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490788D3-3118-C8BB-A0C9-B2569A733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noProof="0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1957B63-451B-009F-8FF9-3A0AC21072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75CDE-442D-AF45-BAFC-581FCB7A2EA1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6370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D7F78-ADE6-3635-32E3-98D7D28F8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BD7CD934-D6F3-B4AB-C0F8-7EB11EC097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AC34DBB8-215A-8D2A-1242-5B812F8F2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noProof="0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534FBFA-9A05-8641-B1C0-54A3E1D472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75CDE-442D-AF45-BAFC-581FCB7A2EA1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9243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75CDE-442D-AF45-BAFC-581FCB7A2EA1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80451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75CDE-442D-AF45-BAFC-581FCB7A2EA1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7404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75CDE-442D-AF45-BAFC-581FCB7A2EA1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637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1580E-16D4-3763-8E7D-94D8AC8A8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D5738B77-199D-7CA5-FDC4-48A5B188FA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7546AE1A-A79C-0866-FABB-6D74079725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2896C2C-3FBC-CE13-496C-B128B91BC9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275CDE-442D-AF45-BAFC-581FCB7A2EA1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01128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7054DC-FC11-99EC-A2E6-EA05760D6A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B6D98A9-3817-7B3E-5BEB-B5D3CDE58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6159C10-6AFF-58B9-D88B-C8AB962FF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3AD47-874F-F14B-9045-D4C977126B57}" type="datetimeFigureOut">
              <a:rPr lang="da-DK" smtClean="0"/>
              <a:t>27.02.2026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5AC90C3-ED84-C570-DB15-C7AD62BC0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21E3D38-0DE5-8605-D57B-11F54B77F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B8F3A-093C-1E4C-9332-B2FABC5880D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089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982803-7F3F-9759-391F-1AA79C6DD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4F91F25-DA18-845C-0D5C-D82B2BA06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46428E8-6E91-9CA7-17DF-3D6E3E342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3AD47-874F-F14B-9045-D4C977126B57}" type="datetimeFigureOut">
              <a:rPr lang="da-DK" smtClean="0"/>
              <a:t>27.02.2026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10B7798-6DE5-54B6-1AA3-B03DE0E8B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E838368-FEE2-B5F1-65F5-68CDA478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B8F3A-093C-1E4C-9332-B2FABC5880D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3108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71CEE581-706A-D2B8-4897-B773830AB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A83B4B2-C914-F61B-C93C-9E6B9F55F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25B14E9-5623-9319-6B09-327141AF0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3AD47-874F-F14B-9045-D4C977126B57}" type="datetimeFigureOut">
              <a:rPr lang="da-DK" smtClean="0"/>
              <a:t>27.02.2026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191DD01-94DA-CB71-B796-0644092E7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9E18379-B5FF-83B6-7F41-E87339593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B8F3A-093C-1E4C-9332-B2FABC5880D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5954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0BD437-74DA-043A-8EB0-71ED5B80A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D0956A5-8595-8E59-9C01-76E7753D3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67B2D46-4BEF-ED44-D993-238381C1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3AD47-874F-F14B-9045-D4C977126B57}" type="datetimeFigureOut">
              <a:rPr lang="da-DK" smtClean="0"/>
              <a:t>27.02.2026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E470B64-676F-2B80-376C-52E2DDF4E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FAEA2AF-79E4-455C-A7DF-0AB2FE77D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B8F3A-093C-1E4C-9332-B2FABC5880D9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F0D6C06C-0E4E-B6F2-4AB5-F2B87718C8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20000" contrast="40000"/>
          </a:blip>
          <a:srcRect l="12043" t="11448" r="17199" b="13844"/>
          <a:stretch/>
        </p:blipFill>
        <p:spPr>
          <a:xfrm>
            <a:off x="11963925" y="34694"/>
            <a:ext cx="166516" cy="211296"/>
          </a:xfrm>
          <a:prstGeom prst="rect">
            <a:avLst/>
          </a:prstGeom>
        </p:spPr>
      </p:pic>
      <p:pic>
        <p:nvPicPr>
          <p:cNvPr id="8" name="Picture 27">
            <a:extLst>
              <a:ext uri="{FF2B5EF4-FFF2-40B4-BE49-F238E27FC236}">
                <a16:creationId xmlns:a16="http://schemas.microsoft.com/office/drawing/2014/main" id="{47C0A421-F6B9-D0C6-1753-25255E5920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500" y="67499"/>
            <a:ext cx="2088000" cy="16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72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ADB073-91BE-74BA-2FBA-5ABCDECD6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B6A9807-0212-9D17-1E9B-92A1004D1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B7657A1-B4EA-93FB-C93B-CC4226C12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3AD47-874F-F14B-9045-D4C977126B57}" type="datetimeFigureOut">
              <a:rPr lang="da-DK" smtClean="0"/>
              <a:t>27.02.2026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073CF4D-B7B7-1CB0-8092-01B86EF22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95FA51F-5D55-70DD-64C2-98529B533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B8F3A-093C-1E4C-9332-B2FABC5880D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7873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A37A74-9C2B-09FD-D46A-5EB948735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9B6D152-9DE6-EAB5-1B46-39B7D20655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C22A29B-C98C-8BD4-39D5-512D74A11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D9544EF-8C10-9E1E-6426-A7198B15E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3AD47-874F-F14B-9045-D4C977126B57}" type="datetimeFigureOut">
              <a:rPr lang="da-DK" smtClean="0"/>
              <a:t>27.02.2026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513ABE6-9785-322D-282A-5361E0B9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055D584-50B5-4432-0035-E27CD08E1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B8F3A-093C-1E4C-9332-B2FABC5880D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84689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2056A6-AAC2-C73C-ED29-192E76F78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E4B4C50-86AF-BC2C-7E49-180A68560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298D033-B091-098C-3B34-6D2C26584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6623D47-128B-7A25-137D-54D50192D4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A2DD263E-0E72-89B4-9DB6-05ED43042F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C8AC0778-E5E2-CC3A-5D0B-FBB1B0B65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3AD47-874F-F14B-9045-D4C977126B57}" type="datetimeFigureOut">
              <a:rPr lang="da-DK" smtClean="0"/>
              <a:t>27.02.2026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E753FD16-BA51-1FB0-8CDF-965BAC45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3D17FE19-B531-D162-2512-086FA5375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B8F3A-093C-1E4C-9332-B2FABC5880D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21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9BDA23-67D0-C4AE-2F21-62DA77C55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26B4258-FC68-4F5A-998D-F0FE04C6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3AD47-874F-F14B-9045-D4C977126B57}" type="datetimeFigureOut">
              <a:rPr lang="da-DK" smtClean="0"/>
              <a:t>27.02.2026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699B883-00C8-2F63-2C21-AFC0AC492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49F26F9-4307-4BDE-91F6-40BF8B561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B8F3A-093C-1E4C-9332-B2FABC5880D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9222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1B4945A-C389-438A-4BCA-4F732961D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3AD47-874F-F14B-9045-D4C977126B57}" type="datetimeFigureOut">
              <a:rPr lang="da-DK" smtClean="0"/>
              <a:t>27.02.2026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A4A06E73-731D-75A6-D6F7-37FAF85F7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40CB6B5-8D18-4360-D502-33AF3A7CE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B8F3A-093C-1E4C-9332-B2FABC5880D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9462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A70D78-7A13-8AAA-D0DC-FA644DF84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9D75668-37C6-B7C4-C929-51B946AC8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AB66930-8B6F-26EF-E1EF-FD965D368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5DD33F6-FAF0-CB04-4752-1385812D6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3AD47-874F-F14B-9045-D4C977126B57}" type="datetimeFigureOut">
              <a:rPr lang="da-DK" smtClean="0"/>
              <a:t>27.02.2026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0D8F6D4-3337-792E-FBD7-89F71D2A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4414568-ADFA-95D5-CD4A-473F7436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B8F3A-093C-1E4C-9332-B2FABC5880D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6331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01A659-9BC7-DF93-E916-2FE7ABF4D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7D2D1137-2DFB-BD60-AB27-F3A6C34C90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B2908FF-7DBD-D915-8425-FEA5A1F40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B2E8187-5F28-E78C-B52E-912306070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3AD47-874F-F14B-9045-D4C977126B57}" type="datetimeFigureOut">
              <a:rPr lang="da-DK" smtClean="0"/>
              <a:t>27.02.2026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84AB4F8-DECF-F327-C6BF-28DFC97CB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4CCB66F-4196-D9CD-05AF-F51E3B3DE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B8F3A-093C-1E4C-9332-B2FABC5880D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1354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D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63061FE0-4D04-E773-0C72-1DE6D4803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78D9CEB-55A2-409D-EF30-081D386F8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E79125D-9C84-5625-8C42-FC19A1B3E8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23AD47-874F-F14B-9045-D4C977126B57}" type="datetimeFigureOut">
              <a:rPr lang="da-DK" smtClean="0"/>
              <a:t>27.02.2026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0E59BD9-D830-BB2A-4494-717987E9F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4314458-FE80-0A8B-80B0-6E63F395B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9B8F3A-093C-1E4C-9332-B2FABC5880D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751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a-DK" sz="5400" b="1" kern="0" dirty="0">
          <a:ln w="22225">
            <a:solidFill>
              <a:srgbClr val="FF4242"/>
            </a:solidFill>
          </a:ln>
          <a:noFill/>
          <a:latin typeface="Futura" panose="020B0602020204020303" pitchFamily="34" charset="-79"/>
          <a:ea typeface="+mj-ea"/>
          <a:cs typeface="Futura" panose="020B0602020204020303" pitchFamily="34" charset="-79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da-DK" sz="2800" kern="1200" dirty="0">
          <a:solidFill>
            <a:srgbClr val="FFFFFF"/>
          </a:solidFill>
          <a:latin typeface="Raleway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18" Type="http://schemas.openxmlformats.org/officeDocument/2006/relationships/image" Target="../media/image53.png"/><Relationship Id="rId26" Type="http://schemas.openxmlformats.org/officeDocument/2006/relationships/image" Target="../media/image57.png"/><Relationship Id="rId39" Type="http://schemas.openxmlformats.org/officeDocument/2006/relationships/customXml" Target="../ink/ink18.xml"/><Relationship Id="rId21" Type="http://schemas.openxmlformats.org/officeDocument/2006/relationships/customXml" Target="../ink/ink9.xml"/><Relationship Id="rId34" Type="http://schemas.openxmlformats.org/officeDocument/2006/relationships/image" Target="../media/image61.png"/><Relationship Id="rId42" Type="http://schemas.openxmlformats.org/officeDocument/2006/relationships/image" Target="../media/image65.png"/><Relationship Id="rId47" Type="http://schemas.openxmlformats.org/officeDocument/2006/relationships/customXml" Target="../ink/ink22.xml"/><Relationship Id="rId50" Type="http://schemas.openxmlformats.org/officeDocument/2006/relationships/image" Target="../media/image69.png"/><Relationship Id="rId55" Type="http://schemas.openxmlformats.org/officeDocument/2006/relationships/customXml" Target="../ink/ink26.xml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2.png"/><Relationship Id="rId29" Type="http://schemas.openxmlformats.org/officeDocument/2006/relationships/customXml" Target="../ink/ink13.xml"/><Relationship Id="rId11" Type="http://schemas.openxmlformats.org/officeDocument/2006/relationships/customXml" Target="../ink/ink4.xml"/><Relationship Id="rId24" Type="http://schemas.openxmlformats.org/officeDocument/2006/relationships/image" Target="../media/image56.png"/><Relationship Id="rId32" Type="http://schemas.openxmlformats.org/officeDocument/2006/relationships/image" Target="../media/image60.png"/><Relationship Id="rId37" Type="http://schemas.openxmlformats.org/officeDocument/2006/relationships/customXml" Target="../ink/ink17.xml"/><Relationship Id="rId40" Type="http://schemas.openxmlformats.org/officeDocument/2006/relationships/image" Target="../media/image64.png"/><Relationship Id="rId45" Type="http://schemas.openxmlformats.org/officeDocument/2006/relationships/customXml" Target="../ink/ink21.xml"/><Relationship Id="rId53" Type="http://schemas.openxmlformats.org/officeDocument/2006/relationships/customXml" Target="../ink/ink25.xml"/><Relationship Id="rId58" Type="http://schemas.openxmlformats.org/officeDocument/2006/relationships/image" Target="../media/image73.png"/><Relationship Id="rId5" Type="http://schemas.openxmlformats.org/officeDocument/2006/relationships/image" Target="../media/image24.png"/><Relationship Id="rId19" Type="http://schemas.openxmlformats.org/officeDocument/2006/relationships/customXml" Target="../ink/ink8.xml"/><Relationship Id="rId4" Type="http://schemas.openxmlformats.org/officeDocument/2006/relationships/image" Target="../media/image45.png"/><Relationship Id="rId9" Type="http://schemas.openxmlformats.org/officeDocument/2006/relationships/customXml" Target="../ink/ink3.xml"/><Relationship Id="rId14" Type="http://schemas.openxmlformats.org/officeDocument/2006/relationships/image" Target="../media/image51.png"/><Relationship Id="rId22" Type="http://schemas.openxmlformats.org/officeDocument/2006/relationships/image" Target="../media/image55.png"/><Relationship Id="rId27" Type="http://schemas.openxmlformats.org/officeDocument/2006/relationships/customXml" Target="../ink/ink12.xml"/><Relationship Id="rId30" Type="http://schemas.openxmlformats.org/officeDocument/2006/relationships/image" Target="../media/image59.png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48" Type="http://schemas.openxmlformats.org/officeDocument/2006/relationships/image" Target="../media/image68.png"/><Relationship Id="rId56" Type="http://schemas.openxmlformats.org/officeDocument/2006/relationships/image" Target="../media/image72.png"/><Relationship Id="rId8" Type="http://schemas.openxmlformats.org/officeDocument/2006/relationships/image" Target="../media/image48.png"/><Relationship Id="rId51" Type="http://schemas.openxmlformats.org/officeDocument/2006/relationships/customXml" Target="../ink/ink24.xml"/><Relationship Id="rId3" Type="http://schemas.openxmlformats.org/officeDocument/2006/relationships/customXml" Target="../ink/ink1.xml"/><Relationship Id="rId12" Type="http://schemas.openxmlformats.org/officeDocument/2006/relationships/image" Target="../media/image50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63.png"/><Relationship Id="rId46" Type="http://schemas.openxmlformats.org/officeDocument/2006/relationships/image" Target="../media/image67.png"/><Relationship Id="rId20" Type="http://schemas.openxmlformats.org/officeDocument/2006/relationships/image" Target="../media/image54.png"/><Relationship Id="rId41" Type="http://schemas.openxmlformats.org/officeDocument/2006/relationships/customXml" Target="../ink/ink19.xml"/><Relationship Id="rId5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58.png"/><Relationship Id="rId36" Type="http://schemas.openxmlformats.org/officeDocument/2006/relationships/image" Target="../media/image62.png"/><Relationship Id="rId49" Type="http://schemas.openxmlformats.org/officeDocument/2006/relationships/customXml" Target="../ink/ink23.xml"/><Relationship Id="rId57" Type="http://schemas.openxmlformats.org/officeDocument/2006/relationships/customXml" Target="../ink/ink27.xml"/><Relationship Id="rId10" Type="http://schemas.openxmlformats.org/officeDocument/2006/relationships/image" Target="../media/image49.png"/><Relationship Id="rId31" Type="http://schemas.openxmlformats.org/officeDocument/2006/relationships/customXml" Target="../ink/ink14.xml"/><Relationship Id="rId44" Type="http://schemas.openxmlformats.org/officeDocument/2006/relationships/image" Target="../media/image66.png"/><Relationship Id="rId52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2.xml"/><Relationship Id="rId18" Type="http://schemas.openxmlformats.org/officeDocument/2006/relationships/image" Target="../media/image54.png"/><Relationship Id="rId26" Type="http://schemas.openxmlformats.org/officeDocument/2006/relationships/image" Target="../media/image58.png"/><Relationship Id="rId39" Type="http://schemas.openxmlformats.org/officeDocument/2006/relationships/customXml" Target="../ink/ink45.xml"/><Relationship Id="rId21" Type="http://schemas.openxmlformats.org/officeDocument/2006/relationships/customXml" Target="../ink/ink36.xml"/><Relationship Id="rId34" Type="http://schemas.openxmlformats.org/officeDocument/2006/relationships/image" Target="../media/image62.png"/><Relationship Id="rId42" Type="http://schemas.openxmlformats.org/officeDocument/2006/relationships/image" Target="../media/image66.png"/><Relationship Id="rId47" Type="http://schemas.openxmlformats.org/officeDocument/2006/relationships/customXml" Target="../ink/ink49.xml"/><Relationship Id="rId50" Type="http://schemas.openxmlformats.org/officeDocument/2006/relationships/image" Target="../media/image45.png"/><Relationship Id="rId55" Type="http://schemas.openxmlformats.org/officeDocument/2006/relationships/customXml" Target="../ink/ink55.xml"/><Relationship Id="rId7" Type="http://schemas.openxmlformats.org/officeDocument/2006/relationships/customXml" Target="../ink/ink29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3.png"/><Relationship Id="rId29" Type="http://schemas.openxmlformats.org/officeDocument/2006/relationships/customXml" Target="../ink/ink40.xml"/><Relationship Id="rId11" Type="http://schemas.openxmlformats.org/officeDocument/2006/relationships/customXml" Target="../ink/ink31.xml"/><Relationship Id="rId24" Type="http://schemas.openxmlformats.org/officeDocument/2006/relationships/image" Target="../media/image57.png"/><Relationship Id="rId32" Type="http://schemas.openxmlformats.org/officeDocument/2006/relationships/image" Target="../media/image61.png"/><Relationship Id="rId37" Type="http://schemas.openxmlformats.org/officeDocument/2006/relationships/customXml" Target="../ink/ink44.xml"/><Relationship Id="rId40" Type="http://schemas.openxmlformats.org/officeDocument/2006/relationships/image" Target="../media/image65.png"/><Relationship Id="rId45" Type="http://schemas.openxmlformats.org/officeDocument/2006/relationships/customXml" Target="../ink/ink48.xml"/><Relationship Id="rId53" Type="http://schemas.openxmlformats.org/officeDocument/2006/relationships/customXml" Target="../ink/ink53.xml"/><Relationship Id="rId58" Type="http://schemas.openxmlformats.org/officeDocument/2006/relationships/customXml" Target="../ink/ink58.xml"/><Relationship Id="rId5" Type="http://schemas.openxmlformats.org/officeDocument/2006/relationships/customXml" Target="../ink/ink28.xml"/><Relationship Id="rId61" Type="http://schemas.openxmlformats.org/officeDocument/2006/relationships/image" Target="../media/image73.png"/><Relationship Id="rId19" Type="http://schemas.openxmlformats.org/officeDocument/2006/relationships/customXml" Target="../ink/ink35.xml"/><Relationship Id="rId14" Type="http://schemas.openxmlformats.org/officeDocument/2006/relationships/image" Target="../media/image52.png"/><Relationship Id="rId22" Type="http://schemas.openxmlformats.org/officeDocument/2006/relationships/image" Target="../media/image56.png"/><Relationship Id="rId27" Type="http://schemas.openxmlformats.org/officeDocument/2006/relationships/customXml" Target="../ink/ink39.xml"/><Relationship Id="rId30" Type="http://schemas.openxmlformats.org/officeDocument/2006/relationships/image" Target="../media/image60.png"/><Relationship Id="rId35" Type="http://schemas.openxmlformats.org/officeDocument/2006/relationships/customXml" Target="../ink/ink43.xml"/><Relationship Id="rId43" Type="http://schemas.openxmlformats.org/officeDocument/2006/relationships/customXml" Target="../ink/ink47.xml"/><Relationship Id="rId48" Type="http://schemas.openxmlformats.org/officeDocument/2006/relationships/image" Target="../media/image74.png"/><Relationship Id="rId56" Type="http://schemas.openxmlformats.org/officeDocument/2006/relationships/customXml" Target="../ink/ink56.xml"/><Relationship Id="rId8" Type="http://schemas.openxmlformats.org/officeDocument/2006/relationships/image" Target="../media/image49.png"/><Relationship Id="rId51" Type="http://schemas.openxmlformats.org/officeDocument/2006/relationships/customXml" Target="../ink/ink51.xml"/><Relationship Id="rId3" Type="http://schemas.openxmlformats.org/officeDocument/2006/relationships/image" Target="../media/image24.png"/><Relationship Id="rId12" Type="http://schemas.openxmlformats.org/officeDocument/2006/relationships/image" Target="../media/image51.png"/><Relationship Id="rId17" Type="http://schemas.openxmlformats.org/officeDocument/2006/relationships/customXml" Target="../ink/ink34.xml"/><Relationship Id="rId25" Type="http://schemas.openxmlformats.org/officeDocument/2006/relationships/customXml" Target="../ink/ink38.xml"/><Relationship Id="rId33" Type="http://schemas.openxmlformats.org/officeDocument/2006/relationships/customXml" Target="../ink/ink42.xml"/><Relationship Id="rId38" Type="http://schemas.openxmlformats.org/officeDocument/2006/relationships/image" Target="../media/image64.png"/><Relationship Id="rId46" Type="http://schemas.openxmlformats.org/officeDocument/2006/relationships/image" Target="../media/image68.png"/><Relationship Id="rId59" Type="http://schemas.openxmlformats.org/officeDocument/2006/relationships/image" Target="../media/image72.png"/><Relationship Id="rId20" Type="http://schemas.openxmlformats.org/officeDocument/2006/relationships/image" Target="../media/image55.png"/><Relationship Id="rId41" Type="http://schemas.openxmlformats.org/officeDocument/2006/relationships/customXml" Target="../ink/ink46.xml"/><Relationship Id="rId54" Type="http://schemas.openxmlformats.org/officeDocument/2006/relationships/customXml" Target="../ink/ink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5" Type="http://schemas.openxmlformats.org/officeDocument/2006/relationships/customXml" Target="../ink/ink33.xml"/><Relationship Id="rId23" Type="http://schemas.openxmlformats.org/officeDocument/2006/relationships/customXml" Target="../ink/ink37.xml"/><Relationship Id="rId28" Type="http://schemas.openxmlformats.org/officeDocument/2006/relationships/image" Target="../media/image59.png"/><Relationship Id="rId36" Type="http://schemas.openxmlformats.org/officeDocument/2006/relationships/image" Target="../media/image63.png"/><Relationship Id="rId49" Type="http://schemas.openxmlformats.org/officeDocument/2006/relationships/customXml" Target="../ink/ink50.xml"/><Relationship Id="rId57" Type="http://schemas.openxmlformats.org/officeDocument/2006/relationships/customXml" Target="../ink/ink57.xml"/><Relationship Id="rId10" Type="http://schemas.openxmlformats.org/officeDocument/2006/relationships/image" Target="../media/image50.png"/><Relationship Id="rId31" Type="http://schemas.openxmlformats.org/officeDocument/2006/relationships/customXml" Target="../ink/ink41.xml"/><Relationship Id="rId44" Type="http://schemas.openxmlformats.org/officeDocument/2006/relationships/image" Target="../media/image67.png"/><Relationship Id="rId52" Type="http://schemas.openxmlformats.org/officeDocument/2006/relationships/customXml" Target="../ink/ink52.xml"/><Relationship Id="rId60" Type="http://schemas.openxmlformats.org/officeDocument/2006/relationships/customXml" Target="../ink/ink59.xml"/><Relationship Id="rId4" Type="http://schemas.openxmlformats.org/officeDocument/2006/relationships/image" Target="../media/image25.svg"/><Relationship Id="rId9" Type="http://schemas.openxmlformats.org/officeDocument/2006/relationships/customXml" Target="../ink/ink30.xml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72.xml"/><Relationship Id="rId21" Type="http://schemas.openxmlformats.org/officeDocument/2006/relationships/customXml" Target="../ink/ink69.xml"/><Relationship Id="rId42" Type="http://schemas.openxmlformats.org/officeDocument/2006/relationships/image" Target="../media/image85.png"/><Relationship Id="rId47" Type="http://schemas.openxmlformats.org/officeDocument/2006/relationships/image" Target="../media/image86.png"/><Relationship Id="rId63" Type="http://schemas.openxmlformats.org/officeDocument/2006/relationships/customXml" Target="../ink/ink95.xml"/><Relationship Id="rId68" Type="http://schemas.openxmlformats.org/officeDocument/2006/relationships/image" Target="../media/image95.png"/><Relationship Id="rId84" Type="http://schemas.openxmlformats.org/officeDocument/2006/relationships/image" Target="../media/image102.png"/><Relationship Id="rId89" Type="http://schemas.openxmlformats.org/officeDocument/2006/relationships/customXml" Target="../ink/ink109.xml"/><Relationship Id="rId16" Type="http://schemas.openxmlformats.org/officeDocument/2006/relationships/image" Target="../media/image76.png"/><Relationship Id="rId107" Type="http://schemas.openxmlformats.org/officeDocument/2006/relationships/image" Target="../media/image112.png"/><Relationship Id="rId11" Type="http://schemas.openxmlformats.org/officeDocument/2006/relationships/customXml" Target="../ink/ink63.xml"/><Relationship Id="rId32" Type="http://schemas.openxmlformats.org/officeDocument/2006/relationships/image" Target="../media/image80.png"/><Relationship Id="rId37" Type="http://schemas.openxmlformats.org/officeDocument/2006/relationships/customXml" Target="../ink/ink80.xml"/><Relationship Id="rId53" Type="http://schemas.openxmlformats.org/officeDocument/2006/relationships/image" Target="../media/image88.png"/><Relationship Id="rId58" Type="http://schemas.openxmlformats.org/officeDocument/2006/relationships/customXml" Target="../ink/ink92.xml"/><Relationship Id="rId74" Type="http://schemas.openxmlformats.org/officeDocument/2006/relationships/customXml" Target="../ink/ink101.xml"/><Relationship Id="rId79" Type="http://schemas.openxmlformats.org/officeDocument/2006/relationships/image" Target="../media/image100.png"/><Relationship Id="rId102" Type="http://schemas.openxmlformats.org/officeDocument/2006/relationships/customXml" Target="../ink/ink116.xml"/><Relationship Id="rId5" Type="http://schemas.openxmlformats.org/officeDocument/2006/relationships/image" Target="../media/image24.png"/><Relationship Id="rId90" Type="http://schemas.openxmlformats.org/officeDocument/2006/relationships/image" Target="../media/image105.png"/><Relationship Id="rId95" Type="http://schemas.openxmlformats.org/officeDocument/2006/relationships/customXml" Target="../ink/ink112.xml"/><Relationship Id="rId22" Type="http://schemas.openxmlformats.org/officeDocument/2006/relationships/image" Target="../media/image78.png"/><Relationship Id="rId27" Type="http://schemas.openxmlformats.org/officeDocument/2006/relationships/customXml" Target="../ink/ink73.xml"/><Relationship Id="rId43" Type="http://schemas.openxmlformats.org/officeDocument/2006/relationships/customXml" Target="../ink/ink83.xml"/><Relationship Id="rId48" Type="http://schemas.openxmlformats.org/officeDocument/2006/relationships/customXml" Target="../ink/ink87.xml"/><Relationship Id="rId64" Type="http://schemas.openxmlformats.org/officeDocument/2006/relationships/image" Target="../media/image93.png"/><Relationship Id="rId69" Type="http://schemas.openxmlformats.org/officeDocument/2006/relationships/customXml" Target="../ink/ink98.xml"/><Relationship Id="rId80" Type="http://schemas.openxmlformats.org/officeDocument/2006/relationships/customXml" Target="../ink/ink104.xml"/><Relationship Id="rId85" Type="http://schemas.openxmlformats.org/officeDocument/2006/relationships/customXml" Target="../ink/ink107.xml"/><Relationship Id="rId12" Type="http://schemas.openxmlformats.org/officeDocument/2006/relationships/image" Target="../media/image67.png"/><Relationship Id="rId17" Type="http://schemas.openxmlformats.org/officeDocument/2006/relationships/customXml" Target="../ink/ink66.xml"/><Relationship Id="rId33" Type="http://schemas.openxmlformats.org/officeDocument/2006/relationships/customXml" Target="../ink/ink78.xml"/><Relationship Id="rId38" Type="http://schemas.openxmlformats.org/officeDocument/2006/relationships/image" Target="../media/image83.png"/><Relationship Id="rId59" Type="http://schemas.openxmlformats.org/officeDocument/2006/relationships/image" Target="../media/image91.png"/><Relationship Id="rId103" Type="http://schemas.openxmlformats.org/officeDocument/2006/relationships/customXml" Target="../ink/ink117.xml"/><Relationship Id="rId108" Type="http://schemas.openxmlformats.org/officeDocument/2006/relationships/customXml" Target="../ink/ink120.xml"/><Relationship Id="rId54" Type="http://schemas.openxmlformats.org/officeDocument/2006/relationships/customXml" Target="../ink/ink90.xml"/><Relationship Id="rId70" Type="http://schemas.openxmlformats.org/officeDocument/2006/relationships/image" Target="../media/image96.png"/><Relationship Id="rId75" Type="http://schemas.openxmlformats.org/officeDocument/2006/relationships/image" Target="../media/image98.png"/><Relationship Id="rId91" Type="http://schemas.openxmlformats.org/officeDocument/2006/relationships/customXml" Target="../ink/ink110.xml"/><Relationship Id="rId96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15" Type="http://schemas.openxmlformats.org/officeDocument/2006/relationships/customXml" Target="../ink/ink65.xml"/><Relationship Id="rId23" Type="http://schemas.openxmlformats.org/officeDocument/2006/relationships/customXml" Target="../ink/ink70.xml"/><Relationship Id="rId28" Type="http://schemas.openxmlformats.org/officeDocument/2006/relationships/customXml" Target="../ink/ink74.xml"/><Relationship Id="rId36" Type="http://schemas.openxmlformats.org/officeDocument/2006/relationships/image" Target="../media/image82.png"/><Relationship Id="rId49" Type="http://schemas.openxmlformats.org/officeDocument/2006/relationships/image" Target="../media/image87.png"/><Relationship Id="rId57" Type="http://schemas.openxmlformats.org/officeDocument/2006/relationships/image" Target="../media/image90.png"/><Relationship Id="rId106" Type="http://schemas.openxmlformats.org/officeDocument/2006/relationships/customXml" Target="../ink/ink119.xml"/><Relationship Id="rId10" Type="http://schemas.openxmlformats.org/officeDocument/2006/relationships/image" Target="../media/image49.png"/><Relationship Id="rId31" Type="http://schemas.openxmlformats.org/officeDocument/2006/relationships/customXml" Target="../ink/ink77.xml"/><Relationship Id="rId44" Type="http://schemas.openxmlformats.org/officeDocument/2006/relationships/customXml" Target="../ink/ink84.xml"/><Relationship Id="rId52" Type="http://schemas.openxmlformats.org/officeDocument/2006/relationships/customXml" Target="../ink/ink89.xml"/><Relationship Id="rId60" Type="http://schemas.openxmlformats.org/officeDocument/2006/relationships/customXml" Target="../ink/ink93.xml"/><Relationship Id="rId65" Type="http://schemas.openxmlformats.org/officeDocument/2006/relationships/customXml" Target="../ink/ink96.xml"/><Relationship Id="rId73" Type="http://schemas.openxmlformats.org/officeDocument/2006/relationships/customXml" Target="../ink/ink100.xml"/><Relationship Id="rId78" Type="http://schemas.openxmlformats.org/officeDocument/2006/relationships/customXml" Target="../ink/ink103.xml"/><Relationship Id="rId81" Type="http://schemas.openxmlformats.org/officeDocument/2006/relationships/image" Target="../media/image101.png"/><Relationship Id="rId86" Type="http://schemas.openxmlformats.org/officeDocument/2006/relationships/image" Target="../media/image103.png"/><Relationship Id="rId94" Type="http://schemas.openxmlformats.org/officeDocument/2006/relationships/image" Target="../media/image107.png"/><Relationship Id="rId99" Type="http://schemas.openxmlformats.org/officeDocument/2006/relationships/customXml" Target="../ink/ink114.xml"/><Relationship Id="rId101" Type="http://schemas.openxmlformats.org/officeDocument/2006/relationships/customXml" Target="../ink/ink115.xml"/><Relationship Id="rId4" Type="http://schemas.openxmlformats.org/officeDocument/2006/relationships/image" Target="../media/image75.png"/><Relationship Id="rId9" Type="http://schemas.openxmlformats.org/officeDocument/2006/relationships/customXml" Target="../ink/ink62.xml"/><Relationship Id="rId13" Type="http://schemas.openxmlformats.org/officeDocument/2006/relationships/customXml" Target="../ink/ink64.xml"/><Relationship Id="rId18" Type="http://schemas.openxmlformats.org/officeDocument/2006/relationships/customXml" Target="../ink/ink67.xml"/><Relationship Id="rId39" Type="http://schemas.openxmlformats.org/officeDocument/2006/relationships/customXml" Target="../ink/ink81.xml"/><Relationship Id="rId109" Type="http://schemas.openxmlformats.org/officeDocument/2006/relationships/image" Target="../media/image113.png"/><Relationship Id="rId34" Type="http://schemas.openxmlformats.org/officeDocument/2006/relationships/image" Target="../media/image81.png"/><Relationship Id="rId50" Type="http://schemas.openxmlformats.org/officeDocument/2006/relationships/customXml" Target="../ink/ink88.xml"/><Relationship Id="rId55" Type="http://schemas.openxmlformats.org/officeDocument/2006/relationships/image" Target="../media/image89.png"/><Relationship Id="rId76" Type="http://schemas.openxmlformats.org/officeDocument/2006/relationships/customXml" Target="../ink/ink102.xml"/><Relationship Id="rId97" Type="http://schemas.openxmlformats.org/officeDocument/2006/relationships/customXml" Target="../ink/ink113.xml"/><Relationship Id="rId104" Type="http://schemas.openxmlformats.org/officeDocument/2006/relationships/customXml" Target="../ink/ink118.xml"/><Relationship Id="rId7" Type="http://schemas.openxmlformats.org/officeDocument/2006/relationships/customXml" Target="../ink/ink61.xml"/><Relationship Id="rId71" Type="http://schemas.openxmlformats.org/officeDocument/2006/relationships/customXml" Target="../ink/ink99.xml"/><Relationship Id="rId92" Type="http://schemas.openxmlformats.org/officeDocument/2006/relationships/image" Target="../media/image106.png"/><Relationship Id="rId2" Type="http://schemas.openxmlformats.org/officeDocument/2006/relationships/notesSlide" Target="../notesSlides/notesSlide13.xml"/><Relationship Id="rId29" Type="http://schemas.openxmlformats.org/officeDocument/2006/relationships/customXml" Target="../ink/ink75.xml"/><Relationship Id="rId24" Type="http://schemas.openxmlformats.org/officeDocument/2006/relationships/image" Target="../media/image79.png"/><Relationship Id="rId40" Type="http://schemas.openxmlformats.org/officeDocument/2006/relationships/image" Target="../media/image84.png"/><Relationship Id="rId45" Type="http://schemas.openxmlformats.org/officeDocument/2006/relationships/customXml" Target="../ink/ink85.xml"/><Relationship Id="rId66" Type="http://schemas.openxmlformats.org/officeDocument/2006/relationships/image" Target="../media/image94.png"/><Relationship Id="rId87" Type="http://schemas.openxmlformats.org/officeDocument/2006/relationships/customXml" Target="../ink/ink108.xml"/><Relationship Id="rId110" Type="http://schemas.openxmlformats.org/officeDocument/2006/relationships/customXml" Target="../ink/ink121.xml"/><Relationship Id="rId61" Type="http://schemas.openxmlformats.org/officeDocument/2006/relationships/image" Target="../media/image92.png"/><Relationship Id="rId82" Type="http://schemas.openxmlformats.org/officeDocument/2006/relationships/customXml" Target="../ink/ink105.xml"/><Relationship Id="rId19" Type="http://schemas.openxmlformats.org/officeDocument/2006/relationships/customXml" Target="../ink/ink68.xml"/><Relationship Id="rId14" Type="http://schemas.openxmlformats.org/officeDocument/2006/relationships/image" Target="../media/image68.png"/><Relationship Id="rId30" Type="http://schemas.openxmlformats.org/officeDocument/2006/relationships/customXml" Target="../ink/ink76.xml"/><Relationship Id="rId35" Type="http://schemas.openxmlformats.org/officeDocument/2006/relationships/customXml" Target="../ink/ink79.xml"/><Relationship Id="rId56" Type="http://schemas.openxmlformats.org/officeDocument/2006/relationships/customXml" Target="../ink/ink91.xml"/><Relationship Id="rId77" Type="http://schemas.openxmlformats.org/officeDocument/2006/relationships/image" Target="../media/image99.png"/><Relationship Id="rId100" Type="http://schemas.openxmlformats.org/officeDocument/2006/relationships/image" Target="../media/image110.png"/><Relationship Id="rId105" Type="http://schemas.openxmlformats.org/officeDocument/2006/relationships/image" Target="../media/image111.png"/><Relationship Id="rId8" Type="http://schemas.openxmlformats.org/officeDocument/2006/relationships/image" Target="../media/image48.png"/><Relationship Id="rId51" Type="http://schemas.openxmlformats.org/officeDocument/2006/relationships/image" Target="../media/image74.png"/><Relationship Id="rId72" Type="http://schemas.openxmlformats.org/officeDocument/2006/relationships/image" Target="../media/image97.png"/><Relationship Id="rId93" Type="http://schemas.openxmlformats.org/officeDocument/2006/relationships/customXml" Target="../ink/ink111.xml"/><Relationship Id="rId98" Type="http://schemas.openxmlformats.org/officeDocument/2006/relationships/image" Target="../media/image109.png"/><Relationship Id="rId3" Type="http://schemas.openxmlformats.org/officeDocument/2006/relationships/customXml" Target="../ink/ink60.xml"/><Relationship Id="rId25" Type="http://schemas.openxmlformats.org/officeDocument/2006/relationships/customXml" Target="../ink/ink71.xml"/><Relationship Id="rId46" Type="http://schemas.openxmlformats.org/officeDocument/2006/relationships/customXml" Target="../ink/ink86.xml"/><Relationship Id="rId67" Type="http://schemas.openxmlformats.org/officeDocument/2006/relationships/customXml" Target="../ink/ink97.xml"/><Relationship Id="rId20" Type="http://schemas.openxmlformats.org/officeDocument/2006/relationships/image" Target="../media/image77.png"/><Relationship Id="rId41" Type="http://schemas.openxmlformats.org/officeDocument/2006/relationships/customXml" Target="../ink/ink82.xml"/><Relationship Id="rId62" Type="http://schemas.openxmlformats.org/officeDocument/2006/relationships/customXml" Target="../ink/ink94.xml"/><Relationship Id="rId83" Type="http://schemas.openxmlformats.org/officeDocument/2006/relationships/customXml" Target="../ink/ink106.xml"/><Relationship Id="rId88" Type="http://schemas.openxmlformats.org/officeDocument/2006/relationships/image" Target="../media/image104.png"/><Relationship Id="rId111" Type="http://schemas.openxmlformats.org/officeDocument/2006/relationships/image" Target="../media/image114.pn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34.xml"/><Relationship Id="rId21" Type="http://schemas.openxmlformats.org/officeDocument/2006/relationships/customXml" Target="../ink/ink131.xml"/><Relationship Id="rId42" Type="http://schemas.openxmlformats.org/officeDocument/2006/relationships/image" Target="../media/image85.png"/><Relationship Id="rId47" Type="http://schemas.openxmlformats.org/officeDocument/2006/relationships/image" Target="../media/image86.png"/><Relationship Id="rId63" Type="http://schemas.openxmlformats.org/officeDocument/2006/relationships/customXml" Target="../ink/ink157.xml"/><Relationship Id="rId68" Type="http://schemas.openxmlformats.org/officeDocument/2006/relationships/image" Target="../media/image95.png"/><Relationship Id="rId84" Type="http://schemas.openxmlformats.org/officeDocument/2006/relationships/image" Target="../media/image102.png"/><Relationship Id="rId89" Type="http://schemas.openxmlformats.org/officeDocument/2006/relationships/customXml" Target="../ink/ink171.xml"/><Relationship Id="rId16" Type="http://schemas.openxmlformats.org/officeDocument/2006/relationships/image" Target="../media/image76.png"/><Relationship Id="rId107" Type="http://schemas.openxmlformats.org/officeDocument/2006/relationships/image" Target="../media/image112.png"/><Relationship Id="rId11" Type="http://schemas.openxmlformats.org/officeDocument/2006/relationships/customXml" Target="../ink/ink125.xml"/><Relationship Id="rId32" Type="http://schemas.openxmlformats.org/officeDocument/2006/relationships/image" Target="../media/image80.png"/><Relationship Id="rId37" Type="http://schemas.openxmlformats.org/officeDocument/2006/relationships/customXml" Target="../ink/ink142.xml"/><Relationship Id="rId53" Type="http://schemas.openxmlformats.org/officeDocument/2006/relationships/image" Target="../media/image88.png"/><Relationship Id="rId58" Type="http://schemas.openxmlformats.org/officeDocument/2006/relationships/customXml" Target="../ink/ink154.xml"/><Relationship Id="rId74" Type="http://schemas.openxmlformats.org/officeDocument/2006/relationships/customXml" Target="../ink/ink163.xml"/><Relationship Id="rId79" Type="http://schemas.openxmlformats.org/officeDocument/2006/relationships/image" Target="../media/image100.png"/><Relationship Id="rId102" Type="http://schemas.openxmlformats.org/officeDocument/2006/relationships/customXml" Target="../ink/ink178.xml"/><Relationship Id="rId5" Type="http://schemas.openxmlformats.org/officeDocument/2006/relationships/image" Target="../media/image24.png"/><Relationship Id="rId90" Type="http://schemas.openxmlformats.org/officeDocument/2006/relationships/image" Target="../media/image105.png"/><Relationship Id="rId95" Type="http://schemas.openxmlformats.org/officeDocument/2006/relationships/customXml" Target="../ink/ink174.xml"/><Relationship Id="rId22" Type="http://schemas.openxmlformats.org/officeDocument/2006/relationships/image" Target="../media/image78.png"/><Relationship Id="rId27" Type="http://schemas.openxmlformats.org/officeDocument/2006/relationships/customXml" Target="../ink/ink135.xml"/><Relationship Id="rId43" Type="http://schemas.openxmlformats.org/officeDocument/2006/relationships/customXml" Target="../ink/ink145.xml"/><Relationship Id="rId48" Type="http://schemas.openxmlformats.org/officeDocument/2006/relationships/customXml" Target="../ink/ink149.xml"/><Relationship Id="rId64" Type="http://schemas.openxmlformats.org/officeDocument/2006/relationships/image" Target="../media/image93.png"/><Relationship Id="rId69" Type="http://schemas.openxmlformats.org/officeDocument/2006/relationships/customXml" Target="../ink/ink160.xml"/><Relationship Id="rId80" Type="http://schemas.openxmlformats.org/officeDocument/2006/relationships/customXml" Target="../ink/ink166.xml"/><Relationship Id="rId85" Type="http://schemas.openxmlformats.org/officeDocument/2006/relationships/customXml" Target="../ink/ink169.xml"/><Relationship Id="rId12" Type="http://schemas.openxmlformats.org/officeDocument/2006/relationships/image" Target="../media/image67.png"/><Relationship Id="rId17" Type="http://schemas.openxmlformats.org/officeDocument/2006/relationships/customXml" Target="../ink/ink128.xml"/><Relationship Id="rId33" Type="http://schemas.openxmlformats.org/officeDocument/2006/relationships/customXml" Target="../ink/ink140.xml"/><Relationship Id="rId38" Type="http://schemas.openxmlformats.org/officeDocument/2006/relationships/image" Target="../media/image83.png"/><Relationship Id="rId59" Type="http://schemas.openxmlformats.org/officeDocument/2006/relationships/image" Target="../media/image91.png"/><Relationship Id="rId103" Type="http://schemas.openxmlformats.org/officeDocument/2006/relationships/customXml" Target="../ink/ink179.xml"/><Relationship Id="rId108" Type="http://schemas.openxmlformats.org/officeDocument/2006/relationships/customXml" Target="../ink/ink182.xml"/><Relationship Id="rId54" Type="http://schemas.openxmlformats.org/officeDocument/2006/relationships/customXml" Target="../ink/ink152.xml"/><Relationship Id="rId70" Type="http://schemas.openxmlformats.org/officeDocument/2006/relationships/image" Target="../media/image96.png"/><Relationship Id="rId75" Type="http://schemas.openxmlformats.org/officeDocument/2006/relationships/image" Target="../media/image98.png"/><Relationship Id="rId91" Type="http://schemas.openxmlformats.org/officeDocument/2006/relationships/customXml" Target="../ink/ink172.xml"/><Relationship Id="rId96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15" Type="http://schemas.openxmlformats.org/officeDocument/2006/relationships/customXml" Target="../ink/ink127.xml"/><Relationship Id="rId23" Type="http://schemas.openxmlformats.org/officeDocument/2006/relationships/customXml" Target="../ink/ink132.xml"/><Relationship Id="rId28" Type="http://schemas.openxmlformats.org/officeDocument/2006/relationships/customXml" Target="../ink/ink136.xml"/><Relationship Id="rId36" Type="http://schemas.openxmlformats.org/officeDocument/2006/relationships/image" Target="../media/image82.png"/><Relationship Id="rId49" Type="http://schemas.openxmlformats.org/officeDocument/2006/relationships/image" Target="../media/image87.png"/><Relationship Id="rId57" Type="http://schemas.openxmlformats.org/officeDocument/2006/relationships/image" Target="../media/image90.png"/><Relationship Id="rId106" Type="http://schemas.openxmlformats.org/officeDocument/2006/relationships/customXml" Target="../ink/ink181.xml"/><Relationship Id="rId10" Type="http://schemas.openxmlformats.org/officeDocument/2006/relationships/image" Target="../media/image49.png"/><Relationship Id="rId31" Type="http://schemas.openxmlformats.org/officeDocument/2006/relationships/customXml" Target="../ink/ink139.xml"/><Relationship Id="rId44" Type="http://schemas.openxmlformats.org/officeDocument/2006/relationships/customXml" Target="../ink/ink146.xml"/><Relationship Id="rId52" Type="http://schemas.openxmlformats.org/officeDocument/2006/relationships/customXml" Target="../ink/ink151.xml"/><Relationship Id="rId60" Type="http://schemas.openxmlformats.org/officeDocument/2006/relationships/customXml" Target="../ink/ink155.xml"/><Relationship Id="rId65" Type="http://schemas.openxmlformats.org/officeDocument/2006/relationships/customXml" Target="../ink/ink158.xml"/><Relationship Id="rId73" Type="http://schemas.openxmlformats.org/officeDocument/2006/relationships/customXml" Target="../ink/ink162.xml"/><Relationship Id="rId78" Type="http://schemas.openxmlformats.org/officeDocument/2006/relationships/customXml" Target="../ink/ink165.xml"/><Relationship Id="rId81" Type="http://schemas.openxmlformats.org/officeDocument/2006/relationships/image" Target="../media/image101.png"/><Relationship Id="rId86" Type="http://schemas.openxmlformats.org/officeDocument/2006/relationships/image" Target="../media/image103.png"/><Relationship Id="rId94" Type="http://schemas.openxmlformats.org/officeDocument/2006/relationships/image" Target="../media/image107.png"/><Relationship Id="rId99" Type="http://schemas.openxmlformats.org/officeDocument/2006/relationships/customXml" Target="../ink/ink176.xml"/><Relationship Id="rId101" Type="http://schemas.openxmlformats.org/officeDocument/2006/relationships/customXml" Target="../ink/ink177.xml"/><Relationship Id="rId4" Type="http://schemas.openxmlformats.org/officeDocument/2006/relationships/image" Target="../media/image75.png"/><Relationship Id="rId9" Type="http://schemas.openxmlformats.org/officeDocument/2006/relationships/customXml" Target="../ink/ink124.xml"/><Relationship Id="rId13" Type="http://schemas.openxmlformats.org/officeDocument/2006/relationships/customXml" Target="../ink/ink126.xml"/><Relationship Id="rId18" Type="http://schemas.openxmlformats.org/officeDocument/2006/relationships/customXml" Target="../ink/ink129.xml"/><Relationship Id="rId39" Type="http://schemas.openxmlformats.org/officeDocument/2006/relationships/customXml" Target="../ink/ink143.xml"/><Relationship Id="rId109" Type="http://schemas.openxmlformats.org/officeDocument/2006/relationships/image" Target="../media/image113.png"/><Relationship Id="rId34" Type="http://schemas.openxmlformats.org/officeDocument/2006/relationships/image" Target="../media/image81.png"/><Relationship Id="rId50" Type="http://schemas.openxmlformats.org/officeDocument/2006/relationships/customXml" Target="../ink/ink150.xml"/><Relationship Id="rId55" Type="http://schemas.openxmlformats.org/officeDocument/2006/relationships/image" Target="../media/image89.png"/><Relationship Id="rId76" Type="http://schemas.openxmlformats.org/officeDocument/2006/relationships/customXml" Target="../ink/ink164.xml"/><Relationship Id="rId97" Type="http://schemas.openxmlformats.org/officeDocument/2006/relationships/customXml" Target="../ink/ink175.xml"/><Relationship Id="rId104" Type="http://schemas.openxmlformats.org/officeDocument/2006/relationships/customXml" Target="../ink/ink180.xml"/><Relationship Id="rId7" Type="http://schemas.openxmlformats.org/officeDocument/2006/relationships/customXml" Target="../ink/ink123.xml"/><Relationship Id="rId71" Type="http://schemas.openxmlformats.org/officeDocument/2006/relationships/customXml" Target="../ink/ink161.xml"/><Relationship Id="rId92" Type="http://schemas.openxmlformats.org/officeDocument/2006/relationships/image" Target="../media/image106.png"/><Relationship Id="rId2" Type="http://schemas.openxmlformats.org/officeDocument/2006/relationships/notesSlide" Target="../notesSlides/notesSlide14.xml"/><Relationship Id="rId29" Type="http://schemas.openxmlformats.org/officeDocument/2006/relationships/customXml" Target="../ink/ink137.xml"/><Relationship Id="rId24" Type="http://schemas.openxmlformats.org/officeDocument/2006/relationships/image" Target="../media/image79.png"/><Relationship Id="rId40" Type="http://schemas.openxmlformats.org/officeDocument/2006/relationships/image" Target="../media/image84.png"/><Relationship Id="rId45" Type="http://schemas.openxmlformats.org/officeDocument/2006/relationships/customXml" Target="../ink/ink147.xml"/><Relationship Id="rId66" Type="http://schemas.openxmlformats.org/officeDocument/2006/relationships/image" Target="../media/image94.png"/><Relationship Id="rId87" Type="http://schemas.openxmlformats.org/officeDocument/2006/relationships/customXml" Target="../ink/ink170.xml"/><Relationship Id="rId110" Type="http://schemas.openxmlformats.org/officeDocument/2006/relationships/customXml" Target="../ink/ink183.xml"/><Relationship Id="rId61" Type="http://schemas.openxmlformats.org/officeDocument/2006/relationships/image" Target="../media/image92.png"/><Relationship Id="rId82" Type="http://schemas.openxmlformats.org/officeDocument/2006/relationships/customXml" Target="../ink/ink167.xml"/><Relationship Id="rId19" Type="http://schemas.openxmlformats.org/officeDocument/2006/relationships/customXml" Target="../ink/ink130.xml"/><Relationship Id="rId14" Type="http://schemas.openxmlformats.org/officeDocument/2006/relationships/image" Target="../media/image68.png"/><Relationship Id="rId30" Type="http://schemas.openxmlformats.org/officeDocument/2006/relationships/customXml" Target="../ink/ink138.xml"/><Relationship Id="rId35" Type="http://schemas.openxmlformats.org/officeDocument/2006/relationships/customXml" Target="../ink/ink141.xml"/><Relationship Id="rId56" Type="http://schemas.openxmlformats.org/officeDocument/2006/relationships/customXml" Target="../ink/ink153.xml"/><Relationship Id="rId77" Type="http://schemas.openxmlformats.org/officeDocument/2006/relationships/image" Target="../media/image99.png"/><Relationship Id="rId100" Type="http://schemas.openxmlformats.org/officeDocument/2006/relationships/image" Target="../media/image110.png"/><Relationship Id="rId105" Type="http://schemas.openxmlformats.org/officeDocument/2006/relationships/image" Target="../media/image111.png"/><Relationship Id="rId8" Type="http://schemas.openxmlformats.org/officeDocument/2006/relationships/image" Target="../media/image48.png"/><Relationship Id="rId51" Type="http://schemas.openxmlformats.org/officeDocument/2006/relationships/image" Target="../media/image74.png"/><Relationship Id="rId72" Type="http://schemas.openxmlformats.org/officeDocument/2006/relationships/image" Target="../media/image97.png"/><Relationship Id="rId93" Type="http://schemas.openxmlformats.org/officeDocument/2006/relationships/customXml" Target="../ink/ink173.xml"/><Relationship Id="rId98" Type="http://schemas.openxmlformats.org/officeDocument/2006/relationships/image" Target="../media/image109.png"/><Relationship Id="rId3" Type="http://schemas.openxmlformats.org/officeDocument/2006/relationships/customXml" Target="../ink/ink122.xml"/><Relationship Id="rId25" Type="http://schemas.openxmlformats.org/officeDocument/2006/relationships/customXml" Target="../ink/ink133.xml"/><Relationship Id="rId46" Type="http://schemas.openxmlformats.org/officeDocument/2006/relationships/customXml" Target="../ink/ink148.xml"/><Relationship Id="rId67" Type="http://schemas.openxmlformats.org/officeDocument/2006/relationships/customXml" Target="../ink/ink159.xml"/><Relationship Id="rId20" Type="http://schemas.openxmlformats.org/officeDocument/2006/relationships/image" Target="../media/image77.png"/><Relationship Id="rId41" Type="http://schemas.openxmlformats.org/officeDocument/2006/relationships/customXml" Target="../ink/ink144.xml"/><Relationship Id="rId62" Type="http://schemas.openxmlformats.org/officeDocument/2006/relationships/customXml" Target="../ink/ink156.xml"/><Relationship Id="rId83" Type="http://schemas.openxmlformats.org/officeDocument/2006/relationships/customXml" Target="../ink/ink168.xml"/><Relationship Id="rId88" Type="http://schemas.openxmlformats.org/officeDocument/2006/relationships/image" Target="../media/image104.png"/><Relationship Id="rId111" Type="http://schemas.openxmlformats.org/officeDocument/2006/relationships/image" Target="../media/image114.png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50.xml"/><Relationship Id="rId21" Type="http://schemas.openxmlformats.org/officeDocument/2006/relationships/customXml" Target="../ink/ink195.xml"/><Relationship Id="rId42" Type="http://schemas.openxmlformats.org/officeDocument/2006/relationships/customXml" Target="../ink/ink208.xml"/><Relationship Id="rId63" Type="http://schemas.openxmlformats.org/officeDocument/2006/relationships/customXml" Target="../ink/ink220.xml"/><Relationship Id="rId84" Type="http://schemas.openxmlformats.org/officeDocument/2006/relationships/image" Target="../media/image125.png"/><Relationship Id="rId138" Type="http://schemas.openxmlformats.org/officeDocument/2006/relationships/image" Target="../media/image146.png"/><Relationship Id="rId16" Type="http://schemas.openxmlformats.org/officeDocument/2006/relationships/image" Target="../media/image79.png"/><Relationship Id="rId107" Type="http://schemas.openxmlformats.org/officeDocument/2006/relationships/image" Target="../media/image135.png"/><Relationship Id="rId11" Type="http://schemas.openxmlformats.org/officeDocument/2006/relationships/customXml" Target="../ink/ink188.xml"/><Relationship Id="rId32" Type="http://schemas.openxmlformats.org/officeDocument/2006/relationships/image" Target="../media/image84.png"/><Relationship Id="rId37" Type="http://schemas.openxmlformats.org/officeDocument/2006/relationships/customXml" Target="../ink/ink205.xml"/><Relationship Id="rId53" Type="http://schemas.openxmlformats.org/officeDocument/2006/relationships/image" Target="../media/image92.png"/><Relationship Id="rId58" Type="http://schemas.openxmlformats.org/officeDocument/2006/relationships/image" Target="../media/image115.png"/><Relationship Id="rId74" Type="http://schemas.openxmlformats.org/officeDocument/2006/relationships/image" Target="../media/image121.png"/><Relationship Id="rId79" Type="http://schemas.openxmlformats.org/officeDocument/2006/relationships/customXml" Target="../ink/ink230.xml"/><Relationship Id="rId102" Type="http://schemas.openxmlformats.org/officeDocument/2006/relationships/customXml" Target="../ink/ink242.xml"/><Relationship Id="rId123" Type="http://schemas.openxmlformats.org/officeDocument/2006/relationships/customXml" Target="../ink/ink254.xml"/><Relationship Id="rId128" Type="http://schemas.openxmlformats.org/officeDocument/2006/relationships/image" Target="../media/image141.png"/><Relationship Id="rId5" Type="http://schemas.openxmlformats.org/officeDocument/2006/relationships/customXml" Target="../ink/ink184.xml"/><Relationship Id="rId90" Type="http://schemas.openxmlformats.org/officeDocument/2006/relationships/image" Target="../media/image128.png"/><Relationship Id="rId95" Type="http://schemas.openxmlformats.org/officeDocument/2006/relationships/image" Target="../media/image129.png"/><Relationship Id="rId22" Type="http://schemas.openxmlformats.org/officeDocument/2006/relationships/customXml" Target="../ink/ink196.xml"/><Relationship Id="rId27" Type="http://schemas.openxmlformats.org/officeDocument/2006/relationships/customXml" Target="../ink/ink199.xml"/><Relationship Id="rId43" Type="http://schemas.openxmlformats.org/officeDocument/2006/relationships/image" Target="../media/image74.png"/><Relationship Id="rId48" Type="http://schemas.openxmlformats.org/officeDocument/2006/relationships/customXml" Target="../ink/ink211.xml"/><Relationship Id="rId64" Type="http://schemas.openxmlformats.org/officeDocument/2006/relationships/customXml" Target="../ink/ink221.xml"/><Relationship Id="rId69" Type="http://schemas.openxmlformats.org/officeDocument/2006/relationships/customXml" Target="../ink/ink224.xml"/><Relationship Id="rId113" Type="http://schemas.openxmlformats.org/officeDocument/2006/relationships/customXml" Target="../ink/ink248.xml"/><Relationship Id="rId118" Type="http://schemas.openxmlformats.org/officeDocument/2006/relationships/image" Target="../media/image139.png"/><Relationship Id="rId134" Type="http://schemas.openxmlformats.org/officeDocument/2006/relationships/image" Target="../media/image144.png"/><Relationship Id="rId139" Type="http://schemas.openxmlformats.org/officeDocument/2006/relationships/customXml" Target="../ink/ink264.xml"/><Relationship Id="rId80" Type="http://schemas.openxmlformats.org/officeDocument/2006/relationships/image" Target="../media/image123.png"/><Relationship Id="rId85" Type="http://schemas.openxmlformats.org/officeDocument/2006/relationships/customXml" Target="../ink/ink233.xml"/><Relationship Id="rId12" Type="http://schemas.openxmlformats.org/officeDocument/2006/relationships/image" Target="../media/image77.png"/><Relationship Id="rId17" Type="http://schemas.openxmlformats.org/officeDocument/2006/relationships/customXml" Target="../ink/ink191.xml"/><Relationship Id="rId33" Type="http://schemas.openxmlformats.org/officeDocument/2006/relationships/customXml" Target="../ink/ink202.xml"/><Relationship Id="rId38" Type="http://schemas.openxmlformats.org/officeDocument/2006/relationships/customXml" Target="../ink/ink206.xml"/><Relationship Id="rId59" Type="http://schemas.openxmlformats.org/officeDocument/2006/relationships/customXml" Target="../ink/ink217.xml"/><Relationship Id="rId103" Type="http://schemas.openxmlformats.org/officeDocument/2006/relationships/image" Target="../media/image133.png"/><Relationship Id="rId108" Type="http://schemas.openxmlformats.org/officeDocument/2006/relationships/customXml" Target="../ink/ink245.xml"/><Relationship Id="rId124" Type="http://schemas.openxmlformats.org/officeDocument/2006/relationships/customXml" Target="../ink/ink255.xml"/><Relationship Id="rId129" Type="http://schemas.openxmlformats.org/officeDocument/2006/relationships/customXml" Target="../ink/ink259.xml"/><Relationship Id="rId54" Type="http://schemas.openxmlformats.org/officeDocument/2006/relationships/customXml" Target="../ink/ink214.xml"/><Relationship Id="rId70" Type="http://schemas.openxmlformats.org/officeDocument/2006/relationships/image" Target="../media/image119.png"/><Relationship Id="rId75" Type="http://schemas.openxmlformats.org/officeDocument/2006/relationships/customXml" Target="../ink/ink227.xml"/><Relationship Id="rId91" Type="http://schemas.openxmlformats.org/officeDocument/2006/relationships/customXml" Target="../ink/ink236.xml"/><Relationship Id="rId96" Type="http://schemas.openxmlformats.org/officeDocument/2006/relationships/customXml" Target="../ink/ink239.xml"/><Relationship Id="rId140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23" Type="http://schemas.openxmlformats.org/officeDocument/2006/relationships/customXml" Target="../ink/ink197.xml"/><Relationship Id="rId28" Type="http://schemas.openxmlformats.org/officeDocument/2006/relationships/image" Target="../media/image82.png"/><Relationship Id="rId49" Type="http://schemas.openxmlformats.org/officeDocument/2006/relationships/image" Target="../media/image90.png"/><Relationship Id="rId114" Type="http://schemas.openxmlformats.org/officeDocument/2006/relationships/image" Target="../media/image137.png"/><Relationship Id="rId119" Type="http://schemas.openxmlformats.org/officeDocument/2006/relationships/customXml" Target="../ink/ink251.xml"/><Relationship Id="rId44" Type="http://schemas.openxmlformats.org/officeDocument/2006/relationships/customXml" Target="../ink/ink209.xml"/><Relationship Id="rId60" Type="http://schemas.openxmlformats.org/officeDocument/2006/relationships/customXml" Target="../ink/ink218.xml"/><Relationship Id="rId65" Type="http://schemas.openxmlformats.org/officeDocument/2006/relationships/customXml" Target="../ink/ink222.xml"/><Relationship Id="rId81" Type="http://schemas.openxmlformats.org/officeDocument/2006/relationships/customXml" Target="../ink/ink231.xml"/><Relationship Id="rId86" Type="http://schemas.openxmlformats.org/officeDocument/2006/relationships/image" Target="../media/image126.png"/><Relationship Id="rId130" Type="http://schemas.openxmlformats.org/officeDocument/2006/relationships/image" Target="../media/image142.png"/><Relationship Id="rId135" Type="http://schemas.openxmlformats.org/officeDocument/2006/relationships/customXml" Target="../ink/ink262.xml"/><Relationship Id="rId13" Type="http://schemas.openxmlformats.org/officeDocument/2006/relationships/customXml" Target="../ink/ink189.xml"/><Relationship Id="rId18" Type="http://schemas.openxmlformats.org/officeDocument/2006/relationships/customXml" Target="../ink/ink192.xml"/><Relationship Id="rId39" Type="http://schemas.openxmlformats.org/officeDocument/2006/relationships/image" Target="../media/image86.png"/><Relationship Id="rId109" Type="http://schemas.openxmlformats.org/officeDocument/2006/relationships/image" Target="../media/image97.png"/><Relationship Id="rId34" Type="http://schemas.openxmlformats.org/officeDocument/2006/relationships/image" Target="../media/image85.png"/><Relationship Id="rId50" Type="http://schemas.openxmlformats.org/officeDocument/2006/relationships/customXml" Target="../ink/ink212.xml"/><Relationship Id="rId55" Type="http://schemas.openxmlformats.org/officeDocument/2006/relationships/customXml" Target="../ink/ink215.xml"/><Relationship Id="rId76" Type="http://schemas.openxmlformats.org/officeDocument/2006/relationships/image" Target="../media/image122.png"/><Relationship Id="rId97" Type="http://schemas.openxmlformats.org/officeDocument/2006/relationships/image" Target="../media/image130.png"/><Relationship Id="rId104" Type="http://schemas.openxmlformats.org/officeDocument/2006/relationships/customXml" Target="../ink/ink243.xml"/><Relationship Id="rId120" Type="http://schemas.openxmlformats.org/officeDocument/2006/relationships/image" Target="../media/image140.png"/><Relationship Id="rId125" Type="http://schemas.openxmlformats.org/officeDocument/2006/relationships/customXml" Target="../ink/ink256.xml"/><Relationship Id="rId7" Type="http://schemas.openxmlformats.org/officeDocument/2006/relationships/customXml" Target="../ink/ink185.xml"/><Relationship Id="rId71" Type="http://schemas.openxmlformats.org/officeDocument/2006/relationships/customXml" Target="../ink/ink225.xml"/><Relationship Id="rId92" Type="http://schemas.openxmlformats.org/officeDocument/2006/relationships/image" Target="../media/image101.png"/><Relationship Id="rId2" Type="http://schemas.openxmlformats.org/officeDocument/2006/relationships/notesSlide" Target="../notesSlides/notesSlide15.xml"/><Relationship Id="rId29" Type="http://schemas.openxmlformats.org/officeDocument/2006/relationships/customXml" Target="../ink/ink200.xml"/><Relationship Id="rId24" Type="http://schemas.openxmlformats.org/officeDocument/2006/relationships/image" Target="../media/image80.png"/><Relationship Id="rId40" Type="http://schemas.openxmlformats.org/officeDocument/2006/relationships/customXml" Target="../ink/ink207.xml"/><Relationship Id="rId45" Type="http://schemas.openxmlformats.org/officeDocument/2006/relationships/image" Target="../media/image88.png"/><Relationship Id="rId66" Type="http://schemas.openxmlformats.org/officeDocument/2006/relationships/image" Target="../media/image117.png"/><Relationship Id="rId87" Type="http://schemas.openxmlformats.org/officeDocument/2006/relationships/customXml" Target="../ink/ink234.xml"/><Relationship Id="rId110" Type="http://schemas.openxmlformats.org/officeDocument/2006/relationships/customXml" Target="../ink/ink246.xml"/><Relationship Id="rId115" Type="http://schemas.openxmlformats.org/officeDocument/2006/relationships/customXml" Target="../ink/ink249.xml"/><Relationship Id="rId131" Type="http://schemas.openxmlformats.org/officeDocument/2006/relationships/customXml" Target="../ink/ink260.xml"/><Relationship Id="rId136" Type="http://schemas.openxmlformats.org/officeDocument/2006/relationships/image" Target="../media/image145.png"/><Relationship Id="rId61" Type="http://schemas.openxmlformats.org/officeDocument/2006/relationships/image" Target="../media/image116.png"/><Relationship Id="rId82" Type="http://schemas.openxmlformats.org/officeDocument/2006/relationships/image" Target="../media/image124.png"/><Relationship Id="rId19" Type="http://schemas.openxmlformats.org/officeDocument/2006/relationships/customXml" Target="../ink/ink193.xml"/><Relationship Id="rId14" Type="http://schemas.openxmlformats.org/officeDocument/2006/relationships/image" Target="../media/image78.png"/><Relationship Id="rId30" Type="http://schemas.openxmlformats.org/officeDocument/2006/relationships/image" Target="../media/image83.png"/><Relationship Id="rId35" Type="http://schemas.openxmlformats.org/officeDocument/2006/relationships/customXml" Target="../ink/ink203.xml"/><Relationship Id="rId56" Type="http://schemas.openxmlformats.org/officeDocument/2006/relationships/image" Target="../media/image93.png"/><Relationship Id="rId77" Type="http://schemas.openxmlformats.org/officeDocument/2006/relationships/customXml" Target="../ink/ink228.xml"/><Relationship Id="rId100" Type="http://schemas.openxmlformats.org/officeDocument/2006/relationships/customXml" Target="../ink/ink241.xml"/><Relationship Id="rId105" Type="http://schemas.openxmlformats.org/officeDocument/2006/relationships/image" Target="../media/image134.png"/><Relationship Id="rId126" Type="http://schemas.openxmlformats.org/officeDocument/2006/relationships/customXml" Target="../ink/ink257.xml"/><Relationship Id="rId8" Type="http://schemas.openxmlformats.org/officeDocument/2006/relationships/image" Target="../media/image76.png"/><Relationship Id="rId51" Type="http://schemas.openxmlformats.org/officeDocument/2006/relationships/image" Target="../media/image91.png"/><Relationship Id="rId72" Type="http://schemas.openxmlformats.org/officeDocument/2006/relationships/image" Target="../media/image120.png"/><Relationship Id="rId93" Type="http://schemas.openxmlformats.org/officeDocument/2006/relationships/customXml" Target="../ink/ink237.xml"/><Relationship Id="rId98" Type="http://schemas.openxmlformats.org/officeDocument/2006/relationships/customXml" Target="../ink/ink240.xml"/><Relationship Id="rId121" Type="http://schemas.openxmlformats.org/officeDocument/2006/relationships/customXml" Target="../ink/ink252.xml"/><Relationship Id="rId3" Type="http://schemas.openxmlformats.org/officeDocument/2006/relationships/image" Target="../media/image24.png"/><Relationship Id="rId25" Type="http://schemas.openxmlformats.org/officeDocument/2006/relationships/customXml" Target="../ink/ink198.xml"/><Relationship Id="rId46" Type="http://schemas.openxmlformats.org/officeDocument/2006/relationships/customXml" Target="../ink/ink210.xml"/><Relationship Id="rId67" Type="http://schemas.openxmlformats.org/officeDocument/2006/relationships/customXml" Target="../ink/ink223.xml"/><Relationship Id="rId116" Type="http://schemas.openxmlformats.org/officeDocument/2006/relationships/image" Target="../media/image138.png"/><Relationship Id="rId137" Type="http://schemas.openxmlformats.org/officeDocument/2006/relationships/customXml" Target="../ink/ink263.xml"/><Relationship Id="rId20" Type="http://schemas.openxmlformats.org/officeDocument/2006/relationships/customXml" Target="../ink/ink194.xml"/><Relationship Id="rId41" Type="http://schemas.openxmlformats.org/officeDocument/2006/relationships/image" Target="../media/image87.png"/><Relationship Id="rId62" Type="http://schemas.openxmlformats.org/officeDocument/2006/relationships/customXml" Target="../ink/ink219.xml"/><Relationship Id="rId83" Type="http://schemas.openxmlformats.org/officeDocument/2006/relationships/customXml" Target="../ink/ink232.xml"/><Relationship Id="rId88" Type="http://schemas.openxmlformats.org/officeDocument/2006/relationships/image" Target="../media/image127.png"/><Relationship Id="rId111" Type="http://schemas.openxmlformats.org/officeDocument/2006/relationships/image" Target="../media/image136.png"/><Relationship Id="rId132" Type="http://schemas.openxmlformats.org/officeDocument/2006/relationships/image" Target="../media/image143.png"/><Relationship Id="rId15" Type="http://schemas.openxmlformats.org/officeDocument/2006/relationships/customXml" Target="../ink/ink190.xml"/><Relationship Id="rId36" Type="http://schemas.openxmlformats.org/officeDocument/2006/relationships/customXml" Target="../ink/ink204.xml"/><Relationship Id="rId57" Type="http://schemas.openxmlformats.org/officeDocument/2006/relationships/customXml" Target="../ink/ink216.xml"/><Relationship Id="rId106" Type="http://schemas.openxmlformats.org/officeDocument/2006/relationships/customXml" Target="../ink/ink244.xml"/><Relationship Id="rId127" Type="http://schemas.openxmlformats.org/officeDocument/2006/relationships/customXml" Target="../ink/ink258.xml"/><Relationship Id="rId10" Type="http://schemas.openxmlformats.org/officeDocument/2006/relationships/customXml" Target="../ink/ink187.xml"/><Relationship Id="rId31" Type="http://schemas.openxmlformats.org/officeDocument/2006/relationships/customXml" Target="../ink/ink201.xml"/><Relationship Id="rId52" Type="http://schemas.openxmlformats.org/officeDocument/2006/relationships/customXml" Target="../ink/ink213.xml"/><Relationship Id="rId73" Type="http://schemas.openxmlformats.org/officeDocument/2006/relationships/customXml" Target="../ink/ink226.xml"/><Relationship Id="rId78" Type="http://schemas.openxmlformats.org/officeDocument/2006/relationships/customXml" Target="../ink/ink229.xml"/><Relationship Id="rId94" Type="http://schemas.openxmlformats.org/officeDocument/2006/relationships/customXml" Target="../ink/ink238.xml"/><Relationship Id="rId99" Type="http://schemas.openxmlformats.org/officeDocument/2006/relationships/image" Target="../media/image131.png"/><Relationship Id="rId101" Type="http://schemas.openxmlformats.org/officeDocument/2006/relationships/image" Target="../media/image132.png"/><Relationship Id="rId122" Type="http://schemas.openxmlformats.org/officeDocument/2006/relationships/customXml" Target="../ink/ink253.xml"/><Relationship Id="rId4" Type="http://schemas.openxmlformats.org/officeDocument/2006/relationships/image" Target="../media/image25.svg"/><Relationship Id="rId9" Type="http://schemas.openxmlformats.org/officeDocument/2006/relationships/customXml" Target="../ink/ink186.xml"/><Relationship Id="rId26" Type="http://schemas.openxmlformats.org/officeDocument/2006/relationships/image" Target="../media/image81.png"/><Relationship Id="rId47" Type="http://schemas.openxmlformats.org/officeDocument/2006/relationships/image" Target="../media/image89.png"/><Relationship Id="rId68" Type="http://schemas.openxmlformats.org/officeDocument/2006/relationships/image" Target="../media/image118.png"/><Relationship Id="rId89" Type="http://schemas.openxmlformats.org/officeDocument/2006/relationships/customXml" Target="../ink/ink235.xml"/><Relationship Id="rId112" Type="http://schemas.openxmlformats.org/officeDocument/2006/relationships/customXml" Target="../ink/ink247.xml"/><Relationship Id="rId133" Type="http://schemas.openxmlformats.org/officeDocument/2006/relationships/customXml" Target="../ink/ink261.xml"/></Relationships>
</file>

<file path=ppt/slides/_rels/slide1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31.xml"/><Relationship Id="rId21" Type="http://schemas.openxmlformats.org/officeDocument/2006/relationships/customXml" Target="../ink/ink276.xml"/><Relationship Id="rId42" Type="http://schemas.openxmlformats.org/officeDocument/2006/relationships/customXml" Target="../ink/ink289.xml"/><Relationship Id="rId63" Type="http://schemas.openxmlformats.org/officeDocument/2006/relationships/customXml" Target="../ink/ink301.xml"/><Relationship Id="rId84" Type="http://schemas.openxmlformats.org/officeDocument/2006/relationships/image" Target="../media/image125.png"/><Relationship Id="rId138" Type="http://schemas.openxmlformats.org/officeDocument/2006/relationships/image" Target="../media/image146.png"/><Relationship Id="rId16" Type="http://schemas.openxmlformats.org/officeDocument/2006/relationships/image" Target="../media/image79.png"/><Relationship Id="rId107" Type="http://schemas.openxmlformats.org/officeDocument/2006/relationships/image" Target="../media/image135.png"/><Relationship Id="rId11" Type="http://schemas.openxmlformats.org/officeDocument/2006/relationships/customXml" Target="../ink/ink269.xml"/><Relationship Id="rId32" Type="http://schemas.openxmlformats.org/officeDocument/2006/relationships/image" Target="../media/image84.png"/><Relationship Id="rId37" Type="http://schemas.openxmlformats.org/officeDocument/2006/relationships/customXml" Target="../ink/ink286.xml"/><Relationship Id="rId53" Type="http://schemas.openxmlformats.org/officeDocument/2006/relationships/image" Target="../media/image92.png"/><Relationship Id="rId58" Type="http://schemas.openxmlformats.org/officeDocument/2006/relationships/image" Target="../media/image115.png"/><Relationship Id="rId74" Type="http://schemas.openxmlformats.org/officeDocument/2006/relationships/image" Target="../media/image121.png"/><Relationship Id="rId79" Type="http://schemas.openxmlformats.org/officeDocument/2006/relationships/customXml" Target="../ink/ink311.xml"/><Relationship Id="rId102" Type="http://schemas.openxmlformats.org/officeDocument/2006/relationships/customXml" Target="../ink/ink323.xml"/><Relationship Id="rId123" Type="http://schemas.openxmlformats.org/officeDocument/2006/relationships/customXml" Target="../ink/ink335.xml"/><Relationship Id="rId128" Type="http://schemas.openxmlformats.org/officeDocument/2006/relationships/image" Target="../media/image141.png"/><Relationship Id="rId5" Type="http://schemas.openxmlformats.org/officeDocument/2006/relationships/customXml" Target="../ink/ink265.xml"/><Relationship Id="rId90" Type="http://schemas.openxmlformats.org/officeDocument/2006/relationships/image" Target="../media/image128.png"/><Relationship Id="rId95" Type="http://schemas.openxmlformats.org/officeDocument/2006/relationships/image" Target="../media/image129.png"/><Relationship Id="rId22" Type="http://schemas.openxmlformats.org/officeDocument/2006/relationships/customXml" Target="../ink/ink277.xml"/><Relationship Id="rId27" Type="http://schemas.openxmlformats.org/officeDocument/2006/relationships/customXml" Target="../ink/ink280.xml"/><Relationship Id="rId43" Type="http://schemas.openxmlformats.org/officeDocument/2006/relationships/image" Target="../media/image74.png"/><Relationship Id="rId48" Type="http://schemas.openxmlformats.org/officeDocument/2006/relationships/customXml" Target="../ink/ink292.xml"/><Relationship Id="rId64" Type="http://schemas.openxmlformats.org/officeDocument/2006/relationships/customXml" Target="../ink/ink302.xml"/><Relationship Id="rId69" Type="http://schemas.openxmlformats.org/officeDocument/2006/relationships/customXml" Target="../ink/ink305.xml"/><Relationship Id="rId113" Type="http://schemas.openxmlformats.org/officeDocument/2006/relationships/customXml" Target="../ink/ink329.xml"/><Relationship Id="rId118" Type="http://schemas.openxmlformats.org/officeDocument/2006/relationships/image" Target="../media/image139.png"/><Relationship Id="rId134" Type="http://schemas.openxmlformats.org/officeDocument/2006/relationships/image" Target="../media/image144.png"/><Relationship Id="rId139" Type="http://schemas.openxmlformats.org/officeDocument/2006/relationships/customXml" Target="../ink/ink345.xml"/><Relationship Id="rId80" Type="http://schemas.openxmlformats.org/officeDocument/2006/relationships/image" Target="../media/image123.png"/><Relationship Id="rId85" Type="http://schemas.openxmlformats.org/officeDocument/2006/relationships/customXml" Target="../ink/ink314.xml"/><Relationship Id="rId12" Type="http://schemas.openxmlformats.org/officeDocument/2006/relationships/image" Target="../media/image77.png"/><Relationship Id="rId17" Type="http://schemas.openxmlformats.org/officeDocument/2006/relationships/customXml" Target="../ink/ink272.xml"/><Relationship Id="rId33" Type="http://schemas.openxmlformats.org/officeDocument/2006/relationships/customXml" Target="../ink/ink283.xml"/><Relationship Id="rId38" Type="http://schemas.openxmlformats.org/officeDocument/2006/relationships/customXml" Target="../ink/ink287.xml"/><Relationship Id="rId59" Type="http://schemas.openxmlformats.org/officeDocument/2006/relationships/customXml" Target="../ink/ink298.xml"/><Relationship Id="rId103" Type="http://schemas.openxmlformats.org/officeDocument/2006/relationships/image" Target="../media/image133.png"/><Relationship Id="rId108" Type="http://schemas.openxmlformats.org/officeDocument/2006/relationships/customXml" Target="../ink/ink326.xml"/><Relationship Id="rId124" Type="http://schemas.openxmlformats.org/officeDocument/2006/relationships/customXml" Target="../ink/ink336.xml"/><Relationship Id="rId129" Type="http://schemas.openxmlformats.org/officeDocument/2006/relationships/customXml" Target="../ink/ink340.xml"/><Relationship Id="rId54" Type="http://schemas.openxmlformats.org/officeDocument/2006/relationships/customXml" Target="../ink/ink295.xml"/><Relationship Id="rId70" Type="http://schemas.openxmlformats.org/officeDocument/2006/relationships/image" Target="../media/image119.png"/><Relationship Id="rId75" Type="http://schemas.openxmlformats.org/officeDocument/2006/relationships/customXml" Target="../ink/ink308.xml"/><Relationship Id="rId91" Type="http://schemas.openxmlformats.org/officeDocument/2006/relationships/customXml" Target="../ink/ink317.xml"/><Relationship Id="rId96" Type="http://schemas.openxmlformats.org/officeDocument/2006/relationships/customXml" Target="../ink/ink320.xml"/><Relationship Id="rId140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23" Type="http://schemas.openxmlformats.org/officeDocument/2006/relationships/customXml" Target="../ink/ink278.xml"/><Relationship Id="rId28" Type="http://schemas.openxmlformats.org/officeDocument/2006/relationships/image" Target="../media/image82.png"/><Relationship Id="rId49" Type="http://schemas.openxmlformats.org/officeDocument/2006/relationships/image" Target="../media/image90.png"/><Relationship Id="rId114" Type="http://schemas.openxmlformats.org/officeDocument/2006/relationships/image" Target="../media/image137.png"/><Relationship Id="rId119" Type="http://schemas.openxmlformats.org/officeDocument/2006/relationships/customXml" Target="../ink/ink332.xml"/><Relationship Id="rId44" Type="http://schemas.openxmlformats.org/officeDocument/2006/relationships/customXml" Target="../ink/ink290.xml"/><Relationship Id="rId60" Type="http://schemas.openxmlformats.org/officeDocument/2006/relationships/customXml" Target="../ink/ink299.xml"/><Relationship Id="rId65" Type="http://schemas.openxmlformats.org/officeDocument/2006/relationships/customXml" Target="../ink/ink303.xml"/><Relationship Id="rId81" Type="http://schemas.openxmlformats.org/officeDocument/2006/relationships/customXml" Target="../ink/ink312.xml"/><Relationship Id="rId86" Type="http://schemas.openxmlformats.org/officeDocument/2006/relationships/image" Target="../media/image126.png"/><Relationship Id="rId130" Type="http://schemas.openxmlformats.org/officeDocument/2006/relationships/image" Target="../media/image142.png"/><Relationship Id="rId135" Type="http://schemas.openxmlformats.org/officeDocument/2006/relationships/customXml" Target="../ink/ink343.xml"/><Relationship Id="rId13" Type="http://schemas.openxmlformats.org/officeDocument/2006/relationships/customXml" Target="../ink/ink270.xml"/><Relationship Id="rId18" Type="http://schemas.openxmlformats.org/officeDocument/2006/relationships/customXml" Target="../ink/ink273.xml"/><Relationship Id="rId39" Type="http://schemas.openxmlformats.org/officeDocument/2006/relationships/image" Target="../media/image86.png"/><Relationship Id="rId109" Type="http://schemas.openxmlformats.org/officeDocument/2006/relationships/image" Target="../media/image97.png"/><Relationship Id="rId34" Type="http://schemas.openxmlformats.org/officeDocument/2006/relationships/image" Target="../media/image85.png"/><Relationship Id="rId50" Type="http://schemas.openxmlformats.org/officeDocument/2006/relationships/customXml" Target="../ink/ink293.xml"/><Relationship Id="rId55" Type="http://schemas.openxmlformats.org/officeDocument/2006/relationships/customXml" Target="../ink/ink296.xml"/><Relationship Id="rId76" Type="http://schemas.openxmlformats.org/officeDocument/2006/relationships/image" Target="../media/image122.png"/><Relationship Id="rId97" Type="http://schemas.openxmlformats.org/officeDocument/2006/relationships/image" Target="../media/image130.png"/><Relationship Id="rId104" Type="http://schemas.openxmlformats.org/officeDocument/2006/relationships/customXml" Target="../ink/ink324.xml"/><Relationship Id="rId120" Type="http://schemas.openxmlformats.org/officeDocument/2006/relationships/image" Target="../media/image140.png"/><Relationship Id="rId125" Type="http://schemas.openxmlformats.org/officeDocument/2006/relationships/customXml" Target="../ink/ink337.xml"/><Relationship Id="rId7" Type="http://schemas.openxmlformats.org/officeDocument/2006/relationships/customXml" Target="../ink/ink266.xml"/><Relationship Id="rId71" Type="http://schemas.openxmlformats.org/officeDocument/2006/relationships/customXml" Target="../ink/ink306.xml"/><Relationship Id="rId92" Type="http://schemas.openxmlformats.org/officeDocument/2006/relationships/image" Target="../media/image101.png"/><Relationship Id="rId2" Type="http://schemas.openxmlformats.org/officeDocument/2006/relationships/notesSlide" Target="../notesSlides/notesSlide16.xml"/><Relationship Id="rId29" Type="http://schemas.openxmlformats.org/officeDocument/2006/relationships/customXml" Target="../ink/ink281.xml"/><Relationship Id="rId24" Type="http://schemas.openxmlformats.org/officeDocument/2006/relationships/image" Target="../media/image80.png"/><Relationship Id="rId40" Type="http://schemas.openxmlformats.org/officeDocument/2006/relationships/customXml" Target="../ink/ink288.xml"/><Relationship Id="rId45" Type="http://schemas.openxmlformats.org/officeDocument/2006/relationships/image" Target="../media/image88.png"/><Relationship Id="rId66" Type="http://schemas.openxmlformats.org/officeDocument/2006/relationships/image" Target="../media/image117.png"/><Relationship Id="rId87" Type="http://schemas.openxmlformats.org/officeDocument/2006/relationships/customXml" Target="../ink/ink315.xml"/><Relationship Id="rId110" Type="http://schemas.openxmlformats.org/officeDocument/2006/relationships/customXml" Target="../ink/ink327.xml"/><Relationship Id="rId115" Type="http://schemas.openxmlformats.org/officeDocument/2006/relationships/customXml" Target="../ink/ink330.xml"/><Relationship Id="rId131" Type="http://schemas.openxmlformats.org/officeDocument/2006/relationships/customXml" Target="../ink/ink341.xml"/><Relationship Id="rId136" Type="http://schemas.openxmlformats.org/officeDocument/2006/relationships/image" Target="../media/image145.png"/><Relationship Id="rId61" Type="http://schemas.openxmlformats.org/officeDocument/2006/relationships/image" Target="../media/image116.png"/><Relationship Id="rId82" Type="http://schemas.openxmlformats.org/officeDocument/2006/relationships/image" Target="../media/image124.png"/><Relationship Id="rId19" Type="http://schemas.openxmlformats.org/officeDocument/2006/relationships/customXml" Target="../ink/ink274.xml"/><Relationship Id="rId14" Type="http://schemas.openxmlformats.org/officeDocument/2006/relationships/image" Target="../media/image78.png"/><Relationship Id="rId30" Type="http://schemas.openxmlformats.org/officeDocument/2006/relationships/image" Target="../media/image83.png"/><Relationship Id="rId35" Type="http://schemas.openxmlformats.org/officeDocument/2006/relationships/customXml" Target="../ink/ink284.xml"/><Relationship Id="rId56" Type="http://schemas.openxmlformats.org/officeDocument/2006/relationships/image" Target="../media/image93.png"/><Relationship Id="rId77" Type="http://schemas.openxmlformats.org/officeDocument/2006/relationships/customXml" Target="../ink/ink309.xml"/><Relationship Id="rId100" Type="http://schemas.openxmlformats.org/officeDocument/2006/relationships/customXml" Target="../ink/ink322.xml"/><Relationship Id="rId105" Type="http://schemas.openxmlformats.org/officeDocument/2006/relationships/image" Target="../media/image134.png"/><Relationship Id="rId126" Type="http://schemas.openxmlformats.org/officeDocument/2006/relationships/customXml" Target="../ink/ink338.xml"/><Relationship Id="rId8" Type="http://schemas.openxmlformats.org/officeDocument/2006/relationships/image" Target="../media/image76.png"/><Relationship Id="rId51" Type="http://schemas.openxmlformats.org/officeDocument/2006/relationships/image" Target="../media/image91.png"/><Relationship Id="rId72" Type="http://schemas.openxmlformats.org/officeDocument/2006/relationships/image" Target="../media/image120.png"/><Relationship Id="rId93" Type="http://schemas.openxmlformats.org/officeDocument/2006/relationships/customXml" Target="../ink/ink318.xml"/><Relationship Id="rId98" Type="http://schemas.openxmlformats.org/officeDocument/2006/relationships/customXml" Target="../ink/ink321.xml"/><Relationship Id="rId121" Type="http://schemas.openxmlformats.org/officeDocument/2006/relationships/customXml" Target="../ink/ink333.xml"/><Relationship Id="rId3" Type="http://schemas.openxmlformats.org/officeDocument/2006/relationships/image" Target="../media/image24.png"/><Relationship Id="rId25" Type="http://schemas.openxmlformats.org/officeDocument/2006/relationships/customXml" Target="../ink/ink279.xml"/><Relationship Id="rId46" Type="http://schemas.openxmlformats.org/officeDocument/2006/relationships/customXml" Target="../ink/ink291.xml"/><Relationship Id="rId67" Type="http://schemas.openxmlformats.org/officeDocument/2006/relationships/customXml" Target="../ink/ink304.xml"/><Relationship Id="rId116" Type="http://schemas.openxmlformats.org/officeDocument/2006/relationships/image" Target="../media/image138.png"/><Relationship Id="rId137" Type="http://schemas.openxmlformats.org/officeDocument/2006/relationships/customXml" Target="../ink/ink344.xml"/><Relationship Id="rId20" Type="http://schemas.openxmlformats.org/officeDocument/2006/relationships/customXml" Target="../ink/ink275.xml"/><Relationship Id="rId41" Type="http://schemas.openxmlformats.org/officeDocument/2006/relationships/image" Target="../media/image87.png"/><Relationship Id="rId62" Type="http://schemas.openxmlformats.org/officeDocument/2006/relationships/customXml" Target="../ink/ink300.xml"/><Relationship Id="rId83" Type="http://schemas.openxmlformats.org/officeDocument/2006/relationships/customXml" Target="../ink/ink313.xml"/><Relationship Id="rId88" Type="http://schemas.openxmlformats.org/officeDocument/2006/relationships/image" Target="../media/image127.png"/><Relationship Id="rId111" Type="http://schemas.openxmlformats.org/officeDocument/2006/relationships/image" Target="../media/image136.png"/><Relationship Id="rId132" Type="http://schemas.openxmlformats.org/officeDocument/2006/relationships/image" Target="../media/image143.png"/><Relationship Id="rId15" Type="http://schemas.openxmlformats.org/officeDocument/2006/relationships/customXml" Target="../ink/ink271.xml"/><Relationship Id="rId36" Type="http://schemas.openxmlformats.org/officeDocument/2006/relationships/customXml" Target="../ink/ink285.xml"/><Relationship Id="rId57" Type="http://schemas.openxmlformats.org/officeDocument/2006/relationships/customXml" Target="../ink/ink297.xml"/><Relationship Id="rId106" Type="http://schemas.openxmlformats.org/officeDocument/2006/relationships/customXml" Target="../ink/ink325.xml"/><Relationship Id="rId127" Type="http://schemas.openxmlformats.org/officeDocument/2006/relationships/customXml" Target="../ink/ink339.xml"/><Relationship Id="rId10" Type="http://schemas.openxmlformats.org/officeDocument/2006/relationships/customXml" Target="../ink/ink268.xml"/><Relationship Id="rId31" Type="http://schemas.openxmlformats.org/officeDocument/2006/relationships/customXml" Target="../ink/ink282.xml"/><Relationship Id="rId52" Type="http://schemas.openxmlformats.org/officeDocument/2006/relationships/customXml" Target="../ink/ink294.xml"/><Relationship Id="rId73" Type="http://schemas.openxmlformats.org/officeDocument/2006/relationships/customXml" Target="../ink/ink307.xml"/><Relationship Id="rId78" Type="http://schemas.openxmlformats.org/officeDocument/2006/relationships/customXml" Target="../ink/ink310.xml"/><Relationship Id="rId94" Type="http://schemas.openxmlformats.org/officeDocument/2006/relationships/customXml" Target="../ink/ink319.xml"/><Relationship Id="rId99" Type="http://schemas.openxmlformats.org/officeDocument/2006/relationships/image" Target="../media/image131.png"/><Relationship Id="rId101" Type="http://schemas.openxmlformats.org/officeDocument/2006/relationships/image" Target="../media/image132.png"/><Relationship Id="rId122" Type="http://schemas.openxmlformats.org/officeDocument/2006/relationships/customXml" Target="../ink/ink334.xml"/><Relationship Id="rId4" Type="http://schemas.openxmlformats.org/officeDocument/2006/relationships/image" Target="../media/image25.svg"/><Relationship Id="rId9" Type="http://schemas.openxmlformats.org/officeDocument/2006/relationships/customXml" Target="../ink/ink267.xml"/><Relationship Id="rId26" Type="http://schemas.openxmlformats.org/officeDocument/2006/relationships/image" Target="../media/image81.png"/><Relationship Id="rId47" Type="http://schemas.openxmlformats.org/officeDocument/2006/relationships/image" Target="../media/image89.png"/><Relationship Id="rId68" Type="http://schemas.openxmlformats.org/officeDocument/2006/relationships/image" Target="../media/image118.png"/><Relationship Id="rId89" Type="http://schemas.openxmlformats.org/officeDocument/2006/relationships/customXml" Target="../ink/ink316.xml"/><Relationship Id="rId112" Type="http://schemas.openxmlformats.org/officeDocument/2006/relationships/customXml" Target="../ink/ink328.xml"/><Relationship Id="rId133" Type="http://schemas.openxmlformats.org/officeDocument/2006/relationships/customXml" Target="../ink/ink342.xml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61.xml"/><Relationship Id="rId21" Type="http://schemas.openxmlformats.org/officeDocument/2006/relationships/customXml" Target="../ink/ink357.xml"/><Relationship Id="rId42" Type="http://schemas.openxmlformats.org/officeDocument/2006/relationships/image" Target="../media/image123.png"/><Relationship Id="rId47" Type="http://schemas.openxmlformats.org/officeDocument/2006/relationships/customXml" Target="../ink/ink373.xml"/><Relationship Id="rId63" Type="http://schemas.openxmlformats.org/officeDocument/2006/relationships/image" Target="../media/image149.png"/><Relationship Id="rId68" Type="http://schemas.openxmlformats.org/officeDocument/2006/relationships/image" Target="../media/image151.png"/><Relationship Id="rId84" Type="http://schemas.openxmlformats.org/officeDocument/2006/relationships/image" Target="../media/image158.png"/><Relationship Id="rId89" Type="http://schemas.openxmlformats.org/officeDocument/2006/relationships/customXml" Target="../ink/ink399.xml"/><Relationship Id="rId16" Type="http://schemas.openxmlformats.org/officeDocument/2006/relationships/customXml" Target="../ink/ink354.xml"/><Relationship Id="rId11" Type="http://schemas.openxmlformats.org/officeDocument/2006/relationships/customXml" Target="../ink/ink350.xml"/><Relationship Id="rId32" Type="http://schemas.openxmlformats.org/officeDocument/2006/relationships/image" Target="../media/image119.png"/><Relationship Id="rId37" Type="http://schemas.openxmlformats.org/officeDocument/2006/relationships/customXml" Target="../ink/ink367.xml"/><Relationship Id="rId53" Type="http://schemas.openxmlformats.org/officeDocument/2006/relationships/customXml" Target="../ink/ink377.xml"/><Relationship Id="rId58" Type="http://schemas.openxmlformats.org/officeDocument/2006/relationships/customXml" Target="../ink/ink382.xml"/><Relationship Id="rId74" Type="http://schemas.openxmlformats.org/officeDocument/2006/relationships/image" Target="../media/image153.png"/><Relationship Id="rId79" Type="http://schemas.openxmlformats.org/officeDocument/2006/relationships/customXml" Target="../ink/ink394.xml"/><Relationship Id="rId5" Type="http://schemas.openxmlformats.org/officeDocument/2006/relationships/customXml" Target="../ink/ink346.xml"/><Relationship Id="rId90" Type="http://schemas.openxmlformats.org/officeDocument/2006/relationships/image" Target="../media/image78.png"/><Relationship Id="rId14" Type="http://schemas.openxmlformats.org/officeDocument/2006/relationships/customXml" Target="../ink/ink353.xml"/><Relationship Id="rId22" Type="http://schemas.openxmlformats.org/officeDocument/2006/relationships/customXml" Target="../ink/ink358.xml"/><Relationship Id="rId27" Type="http://schemas.openxmlformats.org/officeDocument/2006/relationships/customXml" Target="../ink/ink362.xml"/><Relationship Id="rId30" Type="http://schemas.openxmlformats.org/officeDocument/2006/relationships/image" Target="../media/image118.png"/><Relationship Id="rId35" Type="http://schemas.openxmlformats.org/officeDocument/2006/relationships/customXml" Target="../ink/ink366.xml"/><Relationship Id="rId43" Type="http://schemas.openxmlformats.org/officeDocument/2006/relationships/customXml" Target="../ink/ink371.xml"/><Relationship Id="rId48" Type="http://schemas.openxmlformats.org/officeDocument/2006/relationships/customXml" Target="../ink/ink374.xml"/><Relationship Id="rId56" Type="http://schemas.openxmlformats.org/officeDocument/2006/relationships/customXml" Target="../ink/ink380.xml"/><Relationship Id="rId64" Type="http://schemas.openxmlformats.org/officeDocument/2006/relationships/customXml" Target="../ink/ink385.xml"/><Relationship Id="rId69" Type="http://schemas.openxmlformats.org/officeDocument/2006/relationships/customXml" Target="../ink/ink388.xml"/><Relationship Id="rId77" Type="http://schemas.openxmlformats.org/officeDocument/2006/relationships/customXml" Target="../ink/ink393.xml"/><Relationship Id="rId8" Type="http://schemas.openxmlformats.org/officeDocument/2006/relationships/image" Target="../media/image76.png"/><Relationship Id="rId51" Type="http://schemas.openxmlformats.org/officeDocument/2006/relationships/image" Target="../media/image140.png"/><Relationship Id="rId72" Type="http://schemas.openxmlformats.org/officeDocument/2006/relationships/customXml" Target="../ink/ink390.xml"/><Relationship Id="rId80" Type="http://schemas.openxmlformats.org/officeDocument/2006/relationships/image" Target="../media/image156.png"/><Relationship Id="rId85" Type="http://schemas.openxmlformats.org/officeDocument/2006/relationships/customXml" Target="../ink/ink397.xml"/><Relationship Id="rId3" Type="http://schemas.openxmlformats.org/officeDocument/2006/relationships/image" Target="../media/image24.png"/><Relationship Id="rId12" Type="http://schemas.openxmlformats.org/officeDocument/2006/relationships/customXml" Target="../ink/ink351.xml"/><Relationship Id="rId17" Type="http://schemas.openxmlformats.org/officeDocument/2006/relationships/image" Target="../media/image92.png"/><Relationship Id="rId25" Type="http://schemas.openxmlformats.org/officeDocument/2006/relationships/customXml" Target="../ink/ink360.xml"/><Relationship Id="rId33" Type="http://schemas.openxmlformats.org/officeDocument/2006/relationships/customXml" Target="../ink/ink365.xml"/><Relationship Id="rId38" Type="http://schemas.openxmlformats.org/officeDocument/2006/relationships/image" Target="../media/image122.png"/><Relationship Id="rId46" Type="http://schemas.openxmlformats.org/officeDocument/2006/relationships/image" Target="../media/image97.png"/><Relationship Id="rId59" Type="http://schemas.openxmlformats.org/officeDocument/2006/relationships/image" Target="../media/image145.png"/><Relationship Id="rId67" Type="http://schemas.openxmlformats.org/officeDocument/2006/relationships/customXml" Target="../ink/ink387.xml"/><Relationship Id="rId20" Type="http://schemas.openxmlformats.org/officeDocument/2006/relationships/image" Target="../media/image115.png"/><Relationship Id="rId41" Type="http://schemas.openxmlformats.org/officeDocument/2006/relationships/customXml" Target="../ink/ink370.xml"/><Relationship Id="rId54" Type="http://schemas.openxmlformats.org/officeDocument/2006/relationships/customXml" Target="../ink/ink378.xml"/><Relationship Id="rId62" Type="http://schemas.openxmlformats.org/officeDocument/2006/relationships/customXml" Target="../ink/ink384.xml"/><Relationship Id="rId70" Type="http://schemas.openxmlformats.org/officeDocument/2006/relationships/image" Target="../media/image152.png"/><Relationship Id="rId75" Type="http://schemas.openxmlformats.org/officeDocument/2006/relationships/customXml" Target="../ink/ink392.xml"/><Relationship Id="rId83" Type="http://schemas.openxmlformats.org/officeDocument/2006/relationships/customXml" Target="../ink/ink396.xml"/><Relationship Id="rId88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5" Type="http://schemas.openxmlformats.org/officeDocument/2006/relationships/image" Target="../media/image74.png"/><Relationship Id="rId23" Type="http://schemas.openxmlformats.org/officeDocument/2006/relationships/image" Target="../media/image116.png"/><Relationship Id="rId28" Type="http://schemas.openxmlformats.org/officeDocument/2006/relationships/image" Target="../media/image117.png"/><Relationship Id="rId36" Type="http://schemas.openxmlformats.org/officeDocument/2006/relationships/image" Target="../media/image121.png"/><Relationship Id="rId49" Type="http://schemas.openxmlformats.org/officeDocument/2006/relationships/image" Target="../media/image137.png"/><Relationship Id="rId57" Type="http://schemas.openxmlformats.org/officeDocument/2006/relationships/customXml" Target="../ink/ink381.xml"/><Relationship Id="rId10" Type="http://schemas.openxmlformats.org/officeDocument/2006/relationships/customXml" Target="../ink/ink349.xml"/><Relationship Id="rId31" Type="http://schemas.openxmlformats.org/officeDocument/2006/relationships/customXml" Target="../ink/ink364.xml"/><Relationship Id="rId44" Type="http://schemas.openxmlformats.org/officeDocument/2006/relationships/image" Target="../media/image124.png"/><Relationship Id="rId52" Type="http://schemas.openxmlformats.org/officeDocument/2006/relationships/customXml" Target="../ink/ink376.xml"/><Relationship Id="rId60" Type="http://schemas.openxmlformats.org/officeDocument/2006/relationships/customXml" Target="../ink/ink383.xml"/><Relationship Id="rId65" Type="http://schemas.openxmlformats.org/officeDocument/2006/relationships/image" Target="../media/image150.png"/><Relationship Id="rId73" Type="http://schemas.openxmlformats.org/officeDocument/2006/relationships/customXml" Target="../ink/ink391.xml"/><Relationship Id="rId78" Type="http://schemas.openxmlformats.org/officeDocument/2006/relationships/image" Target="../media/image155.png"/><Relationship Id="rId81" Type="http://schemas.openxmlformats.org/officeDocument/2006/relationships/customXml" Target="../ink/ink395.xml"/><Relationship Id="rId86" Type="http://schemas.openxmlformats.org/officeDocument/2006/relationships/image" Target="../media/image159.png"/><Relationship Id="rId4" Type="http://schemas.openxmlformats.org/officeDocument/2006/relationships/image" Target="../media/image25.svg"/><Relationship Id="rId9" Type="http://schemas.openxmlformats.org/officeDocument/2006/relationships/customXml" Target="../ink/ink348.xml"/><Relationship Id="rId13" Type="http://schemas.openxmlformats.org/officeDocument/2006/relationships/customXml" Target="../ink/ink352.xml"/><Relationship Id="rId18" Type="http://schemas.openxmlformats.org/officeDocument/2006/relationships/customXml" Target="../ink/ink355.xml"/><Relationship Id="rId39" Type="http://schemas.openxmlformats.org/officeDocument/2006/relationships/customXml" Target="../ink/ink368.xml"/><Relationship Id="rId34" Type="http://schemas.openxmlformats.org/officeDocument/2006/relationships/image" Target="../media/image120.png"/><Relationship Id="rId50" Type="http://schemas.openxmlformats.org/officeDocument/2006/relationships/customXml" Target="../ink/ink375.xml"/><Relationship Id="rId55" Type="http://schemas.openxmlformats.org/officeDocument/2006/relationships/customXml" Target="../ink/ink379.xml"/><Relationship Id="rId76" Type="http://schemas.openxmlformats.org/officeDocument/2006/relationships/image" Target="../media/image154.png"/><Relationship Id="rId7" Type="http://schemas.openxmlformats.org/officeDocument/2006/relationships/customXml" Target="../ink/ink347.xml"/><Relationship Id="rId71" Type="http://schemas.openxmlformats.org/officeDocument/2006/relationships/customXml" Target="../ink/ink389.xml"/><Relationship Id="rId2" Type="http://schemas.openxmlformats.org/officeDocument/2006/relationships/notesSlide" Target="../notesSlides/notesSlide17.xml"/><Relationship Id="rId29" Type="http://schemas.openxmlformats.org/officeDocument/2006/relationships/customXml" Target="../ink/ink363.xml"/><Relationship Id="rId24" Type="http://schemas.openxmlformats.org/officeDocument/2006/relationships/customXml" Target="../ink/ink359.xml"/><Relationship Id="rId40" Type="http://schemas.openxmlformats.org/officeDocument/2006/relationships/customXml" Target="../ink/ink369.xml"/><Relationship Id="rId45" Type="http://schemas.openxmlformats.org/officeDocument/2006/relationships/customXml" Target="../ink/ink372.xml"/><Relationship Id="rId66" Type="http://schemas.openxmlformats.org/officeDocument/2006/relationships/customXml" Target="../ink/ink386.xml"/><Relationship Id="rId87" Type="http://schemas.openxmlformats.org/officeDocument/2006/relationships/customXml" Target="../ink/ink398.xml"/><Relationship Id="rId61" Type="http://schemas.openxmlformats.org/officeDocument/2006/relationships/image" Target="../media/image148.png"/><Relationship Id="rId82" Type="http://schemas.openxmlformats.org/officeDocument/2006/relationships/image" Target="../media/image157.png"/><Relationship Id="rId19" Type="http://schemas.openxmlformats.org/officeDocument/2006/relationships/customXml" Target="../ink/ink356.xml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15.xml"/><Relationship Id="rId21" Type="http://schemas.openxmlformats.org/officeDocument/2006/relationships/customXml" Target="../ink/ink411.xml"/><Relationship Id="rId42" Type="http://schemas.openxmlformats.org/officeDocument/2006/relationships/image" Target="../media/image97.png"/><Relationship Id="rId47" Type="http://schemas.openxmlformats.org/officeDocument/2006/relationships/image" Target="../media/image140.png"/><Relationship Id="rId63" Type="http://schemas.openxmlformats.org/officeDocument/2006/relationships/customXml" Target="../ink/ink439.xml"/><Relationship Id="rId68" Type="http://schemas.openxmlformats.org/officeDocument/2006/relationships/customXml" Target="../ink/ink442.xml"/><Relationship Id="rId84" Type="http://schemas.openxmlformats.org/officeDocument/2006/relationships/image" Target="../media/image161.png"/><Relationship Id="rId16" Type="http://schemas.openxmlformats.org/officeDocument/2006/relationships/customXml" Target="../ink/ink408.xml"/><Relationship Id="rId11" Type="http://schemas.openxmlformats.org/officeDocument/2006/relationships/customXml" Target="../ink/ink404.xml"/><Relationship Id="rId32" Type="http://schemas.openxmlformats.org/officeDocument/2006/relationships/image" Target="../media/image119.png"/><Relationship Id="rId37" Type="http://schemas.openxmlformats.org/officeDocument/2006/relationships/customXml" Target="../ink/ink421.xml"/><Relationship Id="rId53" Type="http://schemas.openxmlformats.org/officeDocument/2006/relationships/customXml" Target="../ink/ink433.xml"/><Relationship Id="rId58" Type="http://schemas.openxmlformats.org/officeDocument/2006/relationships/customXml" Target="../ink/ink436.xml"/><Relationship Id="rId74" Type="http://schemas.openxmlformats.org/officeDocument/2006/relationships/image" Target="../media/image155.png"/><Relationship Id="rId79" Type="http://schemas.openxmlformats.org/officeDocument/2006/relationships/customXml" Target="../ink/ink448.xml"/><Relationship Id="rId5" Type="http://schemas.openxmlformats.org/officeDocument/2006/relationships/customXml" Target="../ink/ink400.xml"/><Relationship Id="rId19" Type="http://schemas.openxmlformats.org/officeDocument/2006/relationships/customXml" Target="../ink/ink410.xml"/><Relationship Id="rId14" Type="http://schemas.openxmlformats.org/officeDocument/2006/relationships/customXml" Target="../ink/ink407.xml"/><Relationship Id="rId22" Type="http://schemas.openxmlformats.org/officeDocument/2006/relationships/customXml" Target="../ink/ink412.xml"/><Relationship Id="rId27" Type="http://schemas.openxmlformats.org/officeDocument/2006/relationships/customXml" Target="../ink/ink416.xml"/><Relationship Id="rId30" Type="http://schemas.openxmlformats.org/officeDocument/2006/relationships/image" Target="../media/image118.png"/><Relationship Id="rId35" Type="http://schemas.openxmlformats.org/officeDocument/2006/relationships/customXml" Target="../ink/ink420.xml"/><Relationship Id="rId43" Type="http://schemas.openxmlformats.org/officeDocument/2006/relationships/customXml" Target="../ink/ink425.xml"/><Relationship Id="rId48" Type="http://schemas.openxmlformats.org/officeDocument/2006/relationships/customXml" Target="../ink/ink428.xml"/><Relationship Id="rId56" Type="http://schemas.openxmlformats.org/officeDocument/2006/relationships/customXml" Target="../ink/ink435.xml"/><Relationship Id="rId64" Type="http://schemas.openxmlformats.org/officeDocument/2006/relationships/image" Target="../media/image151.png"/><Relationship Id="rId69" Type="http://schemas.openxmlformats.org/officeDocument/2006/relationships/customXml" Target="../ink/ink443.xml"/><Relationship Id="rId77" Type="http://schemas.openxmlformats.org/officeDocument/2006/relationships/customXml" Target="../ink/ink447.xml"/><Relationship Id="rId8" Type="http://schemas.openxmlformats.org/officeDocument/2006/relationships/image" Target="../media/image76.png"/><Relationship Id="rId51" Type="http://schemas.openxmlformats.org/officeDocument/2006/relationships/customXml" Target="../ink/ink431.xml"/><Relationship Id="rId72" Type="http://schemas.openxmlformats.org/officeDocument/2006/relationships/image" Target="../media/image154.png"/><Relationship Id="rId80" Type="http://schemas.openxmlformats.org/officeDocument/2006/relationships/image" Target="../media/image158.png"/><Relationship Id="rId85" Type="http://schemas.openxmlformats.org/officeDocument/2006/relationships/customXml" Target="../ink/ink451.xml"/><Relationship Id="rId3" Type="http://schemas.openxmlformats.org/officeDocument/2006/relationships/image" Target="../media/image24.png"/><Relationship Id="rId12" Type="http://schemas.openxmlformats.org/officeDocument/2006/relationships/customXml" Target="../ink/ink405.xml"/><Relationship Id="rId17" Type="http://schemas.openxmlformats.org/officeDocument/2006/relationships/image" Target="../media/image92.png"/><Relationship Id="rId25" Type="http://schemas.openxmlformats.org/officeDocument/2006/relationships/customXml" Target="../ink/ink414.xml"/><Relationship Id="rId33" Type="http://schemas.openxmlformats.org/officeDocument/2006/relationships/customXml" Target="../ink/ink419.xml"/><Relationship Id="rId38" Type="http://schemas.openxmlformats.org/officeDocument/2006/relationships/image" Target="../media/image122.png"/><Relationship Id="rId46" Type="http://schemas.openxmlformats.org/officeDocument/2006/relationships/customXml" Target="../ink/ink427.xml"/><Relationship Id="rId59" Type="http://schemas.openxmlformats.org/officeDocument/2006/relationships/image" Target="../media/image149.png"/><Relationship Id="rId67" Type="http://schemas.openxmlformats.org/officeDocument/2006/relationships/customXml" Target="../ink/ink441.xml"/><Relationship Id="rId20" Type="http://schemas.openxmlformats.org/officeDocument/2006/relationships/image" Target="../media/image115.png"/><Relationship Id="rId41" Type="http://schemas.openxmlformats.org/officeDocument/2006/relationships/customXml" Target="../ink/ink424.xml"/><Relationship Id="rId54" Type="http://schemas.openxmlformats.org/officeDocument/2006/relationships/customXml" Target="../ink/ink434.xml"/><Relationship Id="rId62" Type="http://schemas.openxmlformats.org/officeDocument/2006/relationships/customXml" Target="../ink/ink438.xml"/><Relationship Id="rId70" Type="http://schemas.openxmlformats.org/officeDocument/2006/relationships/image" Target="../media/image153.png"/><Relationship Id="rId75" Type="http://schemas.openxmlformats.org/officeDocument/2006/relationships/customXml" Target="../ink/ink446.xml"/><Relationship Id="rId83" Type="http://schemas.openxmlformats.org/officeDocument/2006/relationships/customXml" Target="../ink/ink450.xml"/><Relationship Id="rId88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5" Type="http://schemas.openxmlformats.org/officeDocument/2006/relationships/image" Target="../media/image74.png"/><Relationship Id="rId23" Type="http://schemas.openxmlformats.org/officeDocument/2006/relationships/image" Target="../media/image116.png"/><Relationship Id="rId28" Type="http://schemas.openxmlformats.org/officeDocument/2006/relationships/image" Target="../media/image117.png"/><Relationship Id="rId36" Type="http://schemas.openxmlformats.org/officeDocument/2006/relationships/image" Target="../media/image121.png"/><Relationship Id="rId49" Type="http://schemas.openxmlformats.org/officeDocument/2006/relationships/customXml" Target="../ink/ink429.xml"/><Relationship Id="rId57" Type="http://schemas.openxmlformats.org/officeDocument/2006/relationships/image" Target="../media/image148.png"/><Relationship Id="rId10" Type="http://schemas.openxmlformats.org/officeDocument/2006/relationships/customXml" Target="../ink/ink403.xml"/><Relationship Id="rId31" Type="http://schemas.openxmlformats.org/officeDocument/2006/relationships/customXml" Target="../ink/ink418.xml"/><Relationship Id="rId44" Type="http://schemas.openxmlformats.org/officeDocument/2006/relationships/customXml" Target="../ink/ink426.xml"/><Relationship Id="rId52" Type="http://schemas.openxmlformats.org/officeDocument/2006/relationships/customXml" Target="../ink/ink432.xml"/><Relationship Id="rId60" Type="http://schemas.openxmlformats.org/officeDocument/2006/relationships/customXml" Target="../ink/ink437.xml"/><Relationship Id="rId65" Type="http://schemas.openxmlformats.org/officeDocument/2006/relationships/customXml" Target="../ink/ink440.xml"/><Relationship Id="rId73" Type="http://schemas.openxmlformats.org/officeDocument/2006/relationships/customXml" Target="../ink/ink445.xml"/><Relationship Id="rId78" Type="http://schemas.openxmlformats.org/officeDocument/2006/relationships/image" Target="../media/image157.png"/><Relationship Id="rId81" Type="http://schemas.openxmlformats.org/officeDocument/2006/relationships/customXml" Target="../ink/ink449.xml"/><Relationship Id="rId86" Type="http://schemas.openxmlformats.org/officeDocument/2006/relationships/image" Target="../media/image77.png"/><Relationship Id="rId4" Type="http://schemas.openxmlformats.org/officeDocument/2006/relationships/image" Target="../media/image25.svg"/><Relationship Id="rId9" Type="http://schemas.openxmlformats.org/officeDocument/2006/relationships/customXml" Target="../ink/ink402.xml"/><Relationship Id="rId13" Type="http://schemas.openxmlformats.org/officeDocument/2006/relationships/customXml" Target="../ink/ink406.xml"/><Relationship Id="rId18" Type="http://schemas.openxmlformats.org/officeDocument/2006/relationships/customXml" Target="../ink/ink409.xml"/><Relationship Id="rId39" Type="http://schemas.openxmlformats.org/officeDocument/2006/relationships/customXml" Target="../ink/ink422.xml"/><Relationship Id="rId34" Type="http://schemas.openxmlformats.org/officeDocument/2006/relationships/image" Target="../media/image120.png"/><Relationship Id="rId50" Type="http://schemas.openxmlformats.org/officeDocument/2006/relationships/customXml" Target="../ink/ink430.xml"/><Relationship Id="rId55" Type="http://schemas.openxmlformats.org/officeDocument/2006/relationships/image" Target="../media/image145.png"/><Relationship Id="rId76" Type="http://schemas.openxmlformats.org/officeDocument/2006/relationships/image" Target="../media/image156.png"/><Relationship Id="rId7" Type="http://schemas.openxmlformats.org/officeDocument/2006/relationships/customXml" Target="../ink/ink401.xml"/><Relationship Id="rId71" Type="http://schemas.openxmlformats.org/officeDocument/2006/relationships/customXml" Target="../ink/ink444.xml"/><Relationship Id="rId2" Type="http://schemas.openxmlformats.org/officeDocument/2006/relationships/notesSlide" Target="../notesSlides/notesSlide18.xml"/><Relationship Id="rId29" Type="http://schemas.openxmlformats.org/officeDocument/2006/relationships/customXml" Target="../ink/ink417.xml"/><Relationship Id="rId24" Type="http://schemas.openxmlformats.org/officeDocument/2006/relationships/customXml" Target="../ink/ink413.xml"/><Relationship Id="rId40" Type="http://schemas.openxmlformats.org/officeDocument/2006/relationships/customXml" Target="../ink/ink423.xml"/><Relationship Id="rId45" Type="http://schemas.openxmlformats.org/officeDocument/2006/relationships/image" Target="../media/image137.png"/><Relationship Id="rId66" Type="http://schemas.openxmlformats.org/officeDocument/2006/relationships/image" Target="../media/image152.png"/><Relationship Id="rId87" Type="http://schemas.openxmlformats.org/officeDocument/2006/relationships/customXml" Target="../ink/ink452.xml"/><Relationship Id="rId61" Type="http://schemas.openxmlformats.org/officeDocument/2006/relationships/image" Target="../media/image150.png"/><Relationship Id="rId82" Type="http://schemas.openxmlformats.org/officeDocument/2006/relationships/image" Target="../media/image1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8.png"/><Relationship Id="rId21" Type="http://schemas.openxmlformats.org/officeDocument/2006/relationships/customXml" Target="../ink/ink464.xml"/><Relationship Id="rId42" Type="http://schemas.openxmlformats.org/officeDocument/2006/relationships/customXml" Target="../ink/ink476.xml"/><Relationship Id="rId47" Type="http://schemas.openxmlformats.org/officeDocument/2006/relationships/image" Target="../media/image165.png"/><Relationship Id="rId63" Type="http://schemas.openxmlformats.org/officeDocument/2006/relationships/customXml" Target="../ink/ink488.xml"/><Relationship Id="rId68" Type="http://schemas.openxmlformats.org/officeDocument/2006/relationships/image" Target="../media/image174.png"/><Relationship Id="rId84" Type="http://schemas.openxmlformats.org/officeDocument/2006/relationships/image" Target="../media/image181.png"/><Relationship Id="rId89" Type="http://schemas.openxmlformats.org/officeDocument/2006/relationships/customXml" Target="../ink/ink502.xml"/><Relationship Id="rId16" Type="http://schemas.openxmlformats.org/officeDocument/2006/relationships/customXml" Target="../ink/ink460.xml"/><Relationship Id="rId11" Type="http://schemas.openxmlformats.org/officeDocument/2006/relationships/customXml" Target="../ink/ink456.xml"/><Relationship Id="rId32" Type="http://schemas.openxmlformats.org/officeDocument/2006/relationships/image" Target="../media/image74.png"/><Relationship Id="rId37" Type="http://schemas.openxmlformats.org/officeDocument/2006/relationships/customXml" Target="../ink/ink473.xml"/><Relationship Id="rId53" Type="http://schemas.openxmlformats.org/officeDocument/2006/relationships/image" Target="../media/image168.png"/><Relationship Id="rId58" Type="http://schemas.openxmlformats.org/officeDocument/2006/relationships/customXml" Target="../ink/ink485.xml"/><Relationship Id="rId74" Type="http://schemas.openxmlformats.org/officeDocument/2006/relationships/image" Target="../media/image176.png"/><Relationship Id="rId79" Type="http://schemas.openxmlformats.org/officeDocument/2006/relationships/customXml" Target="../ink/ink497.xml"/><Relationship Id="rId5" Type="http://schemas.openxmlformats.org/officeDocument/2006/relationships/image" Target="../media/image24.png"/><Relationship Id="rId90" Type="http://schemas.openxmlformats.org/officeDocument/2006/relationships/image" Target="../media/image184.png"/><Relationship Id="rId95" Type="http://schemas.openxmlformats.org/officeDocument/2006/relationships/customXml" Target="../ink/ink505.xml"/><Relationship Id="rId22" Type="http://schemas.openxmlformats.org/officeDocument/2006/relationships/customXml" Target="../ink/ink465.xml"/><Relationship Id="rId27" Type="http://schemas.openxmlformats.org/officeDocument/2006/relationships/customXml" Target="../ink/ink468.xml"/><Relationship Id="rId43" Type="http://schemas.openxmlformats.org/officeDocument/2006/relationships/image" Target="../media/image164.png"/><Relationship Id="rId48" Type="http://schemas.openxmlformats.org/officeDocument/2006/relationships/customXml" Target="../ink/ink479.xml"/><Relationship Id="rId64" Type="http://schemas.openxmlformats.org/officeDocument/2006/relationships/image" Target="../media/image172.png"/><Relationship Id="rId69" Type="http://schemas.openxmlformats.org/officeDocument/2006/relationships/customXml" Target="../ink/ink491.xml"/><Relationship Id="rId8" Type="http://schemas.openxmlformats.org/officeDocument/2006/relationships/image" Target="../media/image163.png"/><Relationship Id="rId51" Type="http://schemas.openxmlformats.org/officeDocument/2006/relationships/image" Target="../media/image167.png"/><Relationship Id="rId72" Type="http://schemas.openxmlformats.org/officeDocument/2006/relationships/image" Target="../media/image175.png"/><Relationship Id="rId80" Type="http://schemas.openxmlformats.org/officeDocument/2006/relationships/image" Target="../media/image179.png"/><Relationship Id="rId85" Type="http://schemas.openxmlformats.org/officeDocument/2006/relationships/customXml" Target="../ink/ink500.xml"/><Relationship Id="rId93" Type="http://schemas.openxmlformats.org/officeDocument/2006/relationships/customXml" Target="../ink/ink504.xml"/><Relationship Id="rId3" Type="http://schemas.openxmlformats.org/officeDocument/2006/relationships/customXml" Target="../ink/ink453.xml"/><Relationship Id="rId12" Type="http://schemas.openxmlformats.org/officeDocument/2006/relationships/image" Target="../media/image76.png"/><Relationship Id="rId17" Type="http://schemas.openxmlformats.org/officeDocument/2006/relationships/customXml" Target="../ink/ink461.xml"/><Relationship Id="rId25" Type="http://schemas.openxmlformats.org/officeDocument/2006/relationships/customXml" Target="../ink/ink467.xml"/><Relationship Id="rId33" Type="http://schemas.openxmlformats.org/officeDocument/2006/relationships/customXml" Target="../ink/ink471.xml"/><Relationship Id="rId38" Type="http://schemas.openxmlformats.org/officeDocument/2006/relationships/image" Target="../media/image119.png"/><Relationship Id="rId46" Type="http://schemas.openxmlformats.org/officeDocument/2006/relationships/customXml" Target="../ink/ink478.xml"/><Relationship Id="rId59" Type="http://schemas.openxmlformats.org/officeDocument/2006/relationships/customXml" Target="../ink/ink486.xml"/><Relationship Id="rId67" Type="http://schemas.openxmlformats.org/officeDocument/2006/relationships/customXml" Target="../ink/ink490.xml"/><Relationship Id="rId20" Type="http://schemas.openxmlformats.org/officeDocument/2006/relationships/customXml" Target="../ink/ink463.xml"/><Relationship Id="rId41" Type="http://schemas.openxmlformats.org/officeDocument/2006/relationships/image" Target="../media/image153.png"/><Relationship Id="rId54" Type="http://schemas.openxmlformats.org/officeDocument/2006/relationships/customXml" Target="../ink/ink482.xml"/><Relationship Id="rId62" Type="http://schemas.openxmlformats.org/officeDocument/2006/relationships/image" Target="../media/image171.png"/><Relationship Id="rId70" Type="http://schemas.openxmlformats.org/officeDocument/2006/relationships/customXml" Target="../ink/ink492.xml"/><Relationship Id="rId75" Type="http://schemas.openxmlformats.org/officeDocument/2006/relationships/customXml" Target="../ink/ink495.xml"/><Relationship Id="rId83" Type="http://schemas.openxmlformats.org/officeDocument/2006/relationships/customXml" Target="../ink/ink499.xml"/><Relationship Id="rId88" Type="http://schemas.openxmlformats.org/officeDocument/2006/relationships/image" Target="../media/image183.png"/><Relationship Id="rId91" Type="http://schemas.openxmlformats.org/officeDocument/2006/relationships/customXml" Target="../ink/ink503.xml"/><Relationship Id="rId96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15" Type="http://schemas.openxmlformats.org/officeDocument/2006/relationships/customXml" Target="../ink/ink459.xml"/><Relationship Id="rId23" Type="http://schemas.openxmlformats.org/officeDocument/2006/relationships/customXml" Target="../ink/ink466.xml"/><Relationship Id="rId28" Type="http://schemas.openxmlformats.org/officeDocument/2006/relationships/image" Target="../media/image149.png"/><Relationship Id="rId36" Type="http://schemas.openxmlformats.org/officeDocument/2006/relationships/image" Target="../media/image152.png"/><Relationship Id="rId49" Type="http://schemas.openxmlformats.org/officeDocument/2006/relationships/image" Target="../media/image166.png"/><Relationship Id="rId57" Type="http://schemas.openxmlformats.org/officeDocument/2006/relationships/customXml" Target="../ink/ink484.xml"/><Relationship Id="rId10" Type="http://schemas.openxmlformats.org/officeDocument/2006/relationships/image" Target="../media/image67.png"/><Relationship Id="rId31" Type="http://schemas.openxmlformats.org/officeDocument/2006/relationships/customXml" Target="../ink/ink470.xml"/><Relationship Id="rId44" Type="http://schemas.openxmlformats.org/officeDocument/2006/relationships/customXml" Target="../ink/ink477.xml"/><Relationship Id="rId52" Type="http://schemas.openxmlformats.org/officeDocument/2006/relationships/customXml" Target="../ink/ink481.xml"/><Relationship Id="rId60" Type="http://schemas.openxmlformats.org/officeDocument/2006/relationships/image" Target="../media/image170.png"/><Relationship Id="rId65" Type="http://schemas.openxmlformats.org/officeDocument/2006/relationships/customXml" Target="../ink/ink489.xml"/><Relationship Id="rId73" Type="http://schemas.openxmlformats.org/officeDocument/2006/relationships/customXml" Target="../ink/ink494.xml"/><Relationship Id="rId78" Type="http://schemas.openxmlformats.org/officeDocument/2006/relationships/image" Target="../media/image178.png"/><Relationship Id="rId81" Type="http://schemas.openxmlformats.org/officeDocument/2006/relationships/customXml" Target="../ink/ink498.xml"/><Relationship Id="rId86" Type="http://schemas.openxmlformats.org/officeDocument/2006/relationships/image" Target="../media/image182.png"/><Relationship Id="rId94" Type="http://schemas.openxmlformats.org/officeDocument/2006/relationships/image" Target="../media/image160.png"/><Relationship Id="rId4" Type="http://schemas.openxmlformats.org/officeDocument/2006/relationships/image" Target="../media/image162.png"/><Relationship Id="rId9" Type="http://schemas.openxmlformats.org/officeDocument/2006/relationships/customXml" Target="../ink/ink455.xml"/><Relationship Id="rId13" Type="http://schemas.openxmlformats.org/officeDocument/2006/relationships/customXml" Target="../ink/ink457.xml"/><Relationship Id="rId18" Type="http://schemas.openxmlformats.org/officeDocument/2006/relationships/customXml" Target="../ink/ink462.xml"/><Relationship Id="rId39" Type="http://schemas.openxmlformats.org/officeDocument/2006/relationships/customXml" Target="../ink/ink474.xml"/><Relationship Id="rId34" Type="http://schemas.openxmlformats.org/officeDocument/2006/relationships/image" Target="../media/image151.png"/><Relationship Id="rId50" Type="http://schemas.openxmlformats.org/officeDocument/2006/relationships/customXml" Target="../ink/ink480.xml"/><Relationship Id="rId55" Type="http://schemas.openxmlformats.org/officeDocument/2006/relationships/image" Target="../media/image169.png"/><Relationship Id="rId76" Type="http://schemas.openxmlformats.org/officeDocument/2006/relationships/image" Target="../media/image177.png"/><Relationship Id="rId7" Type="http://schemas.openxmlformats.org/officeDocument/2006/relationships/customXml" Target="../ink/ink454.xml"/><Relationship Id="rId71" Type="http://schemas.openxmlformats.org/officeDocument/2006/relationships/customXml" Target="../ink/ink493.xml"/><Relationship Id="rId92" Type="http://schemas.openxmlformats.org/officeDocument/2006/relationships/image" Target="../media/image185.png"/><Relationship Id="rId2" Type="http://schemas.openxmlformats.org/officeDocument/2006/relationships/notesSlide" Target="../notesSlides/notesSlide19.xml"/><Relationship Id="rId29" Type="http://schemas.openxmlformats.org/officeDocument/2006/relationships/customXml" Target="../ink/ink469.xml"/><Relationship Id="rId24" Type="http://schemas.openxmlformats.org/officeDocument/2006/relationships/image" Target="../media/image145.png"/><Relationship Id="rId40" Type="http://schemas.openxmlformats.org/officeDocument/2006/relationships/customXml" Target="../ink/ink475.xml"/><Relationship Id="rId45" Type="http://schemas.openxmlformats.org/officeDocument/2006/relationships/image" Target="../media/image115.png"/><Relationship Id="rId66" Type="http://schemas.openxmlformats.org/officeDocument/2006/relationships/image" Target="../media/image173.png"/><Relationship Id="rId87" Type="http://schemas.openxmlformats.org/officeDocument/2006/relationships/customXml" Target="../ink/ink501.xml"/><Relationship Id="rId61" Type="http://schemas.openxmlformats.org/officeDocument/2006/relationships/customXml" Target="../ink/ink487.xml"/><Relationship Id="rId82" Type="http://schemas.openxmlformats.org/officeDocument/2006/relationships/image" Target="../media/image180.png"/><Relationship Id="rId19" Type="http://schemas.openxmlformats.org/officeDocument/2006/relationships/image" Target="../media/image140.png"/><Relationship Id="rId14" Type="http://schemas.openxmlformats.org/officeDocument/2006/relationships/customXml" Target="../ink/ink458.xml"/><Relationship Id="rId30" Type="http://schemas.openxmlformats.org/officeDocument/2006/relationships/image" Target="../media/image150.png"/><Relationship Id="rId35" Type="http://schemas.openxmlformats.org/officeDocument/2006/relationships/customXml" Target="../ink/ink472.xml"/><Relationship Id="rId56" Type="http://schemas.openxmlformats.org/officeDocument/2006/relationships/customXml" Target="../ink/ink483.xml"/><Relationship Id="rId77" Type="http://schemas.openxmlformats.org/officeDocument/2006/relationships/customXml" Target="../ink/ink496.xml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9.png"/><Relationship Id="rId21" Type="http://schemas.openxmlformats.org/officeDocument/2006/relationships/customXml" Target="../ink/ink517.xml"/><Relationship Id="rId34" Type="http://schemas.openxmlformats.org/officeDocument/2006/relationships/customXml" Target="../ink/ink525.xml"/><Relationship Id="rId42" Type="http://schemas.openxmlformats.org/officeDocument/2006/relationships/customXml" Target="../ink/ink530.xml"/><Relationship Id="rId47" Type="http://schemas.openxmlformats.org/officeDocument/2006/relationships/customXml" Target="../ink/ink533.xml"/><Relationship Id="rId50" Type="http://schemas.openxmlformats.org/officeDocument/2006/relationships/image" Target="../media/image173.png"/><Relationship Id="rId55" Type="http://schemas.openxmlformats.org/officeDocument/2006/relationships/customXml" Target="../ink/ink537.xml"/><Relationship Id="rId63" Type="http://schemas.openxmlformats.org/officeDocument/2006/relationships/customXml" Target="../ink/ink542.xml"/><Relationship Id="rId7" Type="http://schemas.openxmlformats.org/officeDocument/2006/relationships/customXml" Target="../ink/ink507.xml"/><Relationship Id="rId2" Type="http://schemas.openxmlformats.org/officeDocument/2006/relationships/notesSlide" Target="../notesSlides/notesSlide20.xml"/><Relationship Id="rId16" Type="http://schemas.openxmlformats.org/officeDocument/2006/relationships/customXml" Target="../ink/ink513.xml"/><Relationship Id="rId29" Type="http://schemas.openxmlformats.org/officeDocument/2006/relationships/image" Target="../media/image164.png"/><Relationship Id="rId11" Type="http://schemas.openxmlformats.org/officeDocument/2006/relationships/customXml" Target="../ink/ink509.xml"/><Relationship Id="rId24" Type="http://schemas.openxmlformats.org/officeDocument/2006/relationships/image" Target="../media/image145.png"/><Relationship Id="rId32" Type="http://schemas.openxmlformats.org/officeDocument/2006/relationships/customXml" Target="../ink/ink524.xml"/><Relationship Id="rId37" Type="http://schemas.openxmlformats.org/officeDocument/2006/relationships/image" Target="../media/image168.png"/><Relationship Id="rId40" Type="http://schemas.openxmlformats.org/officeDocument/2006/relationships/customXml" Target="../ink/ink528.xml"/><Relationship Id="rId45" Type="http://schemas.openxmlformats.org/officeDocument/2006/relationships/customXml" Target="../ink/ink532.xml"/><Relationship Id="rId53" Type="http://schemas.openxmlformats.org/officeDocument/2006/relationships/customXml" Target="../ink/ink536.xml"/><Relationship Id="rId58" Type="http://schemas.openxmlformats.org/officeDocument/2006/relationships/image" Target="../media/image188.png"/><Relationship Id="rId66" Type="http://schemas.openxmlformats.org/officeDocument/2006/relationships/image" Target="../media/image161.png"/><Relationship Id="rId5" Type="http://schemas.openxmlformats.org/officeDocument/2006/relationships/image" Target="../media/image24.png"/><Relationship Id="rId61" Type="http://schemas.openxmlformats.org/officeDocument/2006/relationships/customXml" Target="../ink/ink541.xml"/><Relationship Id="rId19" Type="http://schemas.openxmlformats.org/officeDocument/2006/relationships/image" Target="../media/image140.png"/><Relationship Id="rId14" Type="http://schemas.openxmlformats.org/officeDocument/2006/relationships/customXml" Target="../ink/ink511.xml"/><Relationship Id="rId22" Type="http://schemas.openxmlformats.org/officeDocument/2006/relationships/customXml" Target="../ink/ink518.xml"/><Relationship Id="rId27" Type="http://schemas.openxmlformats.org/officeDocument/2006/relationships/customXml" Target="../ink/ink521.xml"/><Relationship Id="rId30" Type="http://schemas.openxmlformats.org/officeDocument/2006/relationships/customXml" Target="../ink/ink523.xml"/><Relationship Id="rId35" Type="http://schemas.openxmlformats.org/officeDocument/2006/relationships/image" Target="../media/image167.png"/><Relationship Id="rId43" Type="http://schemas.openxmlformats.org/officeDocument/2006/relationships/customXml" Target="../ink/ink531.xml"/><Relationship Id="rId48" Type="http://schemas.openxmlformats.org/officeDocument/2006/relationships/image" Target="../media/image172.png"/><Relationship Id="rId56" Type="http://schemas.openxmlformats.org/officeDocument/2006/relationships/image" Target="../media/image187.png"/><Relationship Id="rId64" Type="http://schemas.openxmlformats.org/officeDocument/2006/relationships/image" Target="../media/image160.png"/><Relationship Id="rId8" Type="http://schemas.openxmlformats.org/officeDocument/2006/relationships/image" Target="../media/image163.png"/><Relationship Id="rId51" Type="http://schemas.openxmlformats.org/officeDocument/2006/relationships/customXml" Target="../ink/ink535.xml"/><Relationship Id="rId3" Type="http://schemas.openxmlformats.org/officeDocument/2006/relationships/customXml" Target="../ink/ink506.xml"/><Relationship Id="rId12" Type="http://schemas.openxmlformats.org/officeDocument/2006/relationships/image" Target="../media/image76.png"/><Relationship Id="rId17" Type="http://schemas.openxmlformats.org/officeDocument/2006/relationships/customXml" Target="../ink/ink514.xml"/><Relationship Id="rId25" Type="http://schemas.openxmlformats.org/officeDocument/2006/relationships/customXml" Target="../ink/ink520.xml"/><Relationship Id="rId33" Type="http://schemas.openxmlformats.org/officeDocument/2006/relationships/image" Target="../media/image166.png"/><Relationship Id="rId38" Type="http://schemas.openxmlformats.org/officeDocument/2006/relationships/customXml" Target="../ink/ink527.xml"/><Relationship Id="rId46" Type="http://schemas.openxmlformats.org/officeDocument/2006/relationships/image" Target="../media/image171.png"/><Relationship Id="rId59" Type="http://schemas.openxmlformats.org/officeDocument/2006/relationships/customXml" Target="../ink/ink539.xml"/><Relationship Id="rId20" Type="http://schemas.openxmlformats.org/officeDocument/2006/relationships/customXml" Target="../ink/ink516.xml"/><Relationship Id="rId41" Type="http://schemas.openxmlformats.org/officeDocument/2006/relationships/customXml" Target="../ink/ink529.xml"/><Relationship Id="rId54" Type="http://schemas.openxmlformats.org/officeDocument/2006/relationships/image" Target="../media/image186.png"/><Relationship Id="rId6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15" Type="http://schemas.openxmlformats.org/officeDocument/2006/relationships/customXml" Target="../ink/ink512.xml"/><Relationship Id="rId23" Type="http://schemas.openxmlformats.org/officeDocument/2006/relationships/customXml" Target="../ink/ink519.xml"/><Relationship Id="rId28" Type="http://schemas.openxmlformats.org/officeDocument/2006/relationships/customXml" Target="../ink/ink522.xml"/><Relationship Id="rId36" Type="http://schemas.openxmlformats.org/officeDocument/2006/relationships/customXml" Target="../ink/ink526.xml"/><Relationship Id="rId49" Type="http://schemas.openxmlformats.org/officeDocument/2006/relationships/customXml" Target="../ink/ink534.xml"/><Relationship Id="rId57" Type="http://schemas.openxmlformats.org/officeDocument/2006/relationships/customXml" Target="../ink/ink538.xml"/><Relationship Id="rId10" Type="http://schemas.openxmlformats.org/officeDocument/2006/relationships/image" Target="../media/image67.png"/><Relationship Id="rId31" Type="http://schemas.openxmlformats.org/officeDocument/2006/relationships/image" Target="../media/image115.png"/><Relationship Id="rId44" Type="http://schemas.openxmlformats.org/officeDocument/2006/relationships/image" Target="../media/image170.png"/><Relationship Id="rId52" Type="http://schemas.openxmlformats.org/officeDocument/2006/relationships/image" Target="../media/image174.png"/><Relationship Id="rId60" Type="http://schemas.openxmlformats.org/officeDocument/2006/relationships/customXml" Target="../ink/ink540.xml"/><Relationship Id="rId65" Type="http://schemas.openxmlformats.org/officeDocument/2006/relationships/customXml" Target="../ink/ink543.xml"/><Relationship Id="rId4" Type="http://schemas.openxmlformats.org/officeDocument/2006/relationships/image" Target="../media/image165.png"/><Relationship Id="rId9" Type="http://schemas.openxmlformats.org/officeDocument/2006/relationships/customXml" Target="../ink/ink508.xml"/><Relationship Id="rId13" Type="http://schemas.openxmlformats.org/officeDocument/2006/relationships/customXml" Target="../ink/ink510.xml"/><Relationship Id="rId18" Type="http://schemas.openxmlformats.org/officeDocument/2006/relationships/customXml" Target="../ink/ink515.xml"/><Relationship Id="rId39" Type="http://schemas.openxmlformats.org/officeDocument/2006/relationships/image" Target="../media/image169.png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04.xml"/><Relationship Id="rId21" Type="http://schemas.openxmlformats.org/officeDocument/2006/relationships/customXml" Target="../ink/ink552.xml"/><Relationship Id="rId42" Type="http://schemas.openxmlformats.org/officeDocument/2006/relationships/image" Target="../media/image65.png"/><Relationship Id="rId63" Type="http://schemas.openxmlformats.org/officeDocument/2006/relationships/customXml" Target="../ink/ink573.xml"/><Relationship Id="rId84" Type="http://schemas.openxmlformats.org/officeDocument/2006/relationships/customXml" Target="../ink/ink584.xml"/><Relationship Id="rId138" Type="http://schemas.openxmlformats.org/officeDocument/2006/relationships/customXml" Target="../ink/ink615.xml"/><Relationship Id="rId159" Type="http://schemas.openxmlformats.org/officeDocument/2006/relationships/customXml" Target="../ink/ink626.xml"/><Relationship Id="rId170" Type="http://schemas.openxmlformats.org/officeDocument/2006/relationships/customXml" Target="../ink/ink632.xml"/><Relationship Id="rId191" Type="http://schemas.openxmlformats.org/officeDocument/2006/relationships/image" Target="../media/image159.png"/><Relationship Id="rId205" Type="http://schemas.openxmlformats.org/officeDocument/2006/relationships/customXml" Target="../ink/ink650.xml"/><Relationship Id="rId226" Type="http://schemas.openxmlformats.org/officeDocument/2006/relationships/customXml" Target="../ink/ink661.xml"/><Relationship Id="rId247" Type="http://schemas.openxmlformats.org/officeDocument/2006/relationships/image" Target="../media/image182.png"/><Relationship Id="rId107" Type="http://schemas.openxmlformats.org/officeDocument/2006/relationships/customXml" Target="../ink/ink597.xml"/><Relationship Id="rId11" Type="http://schemas.openxmlformats.org/officeDocument/2006/relationships/customXml" Target="../ink/ink547.xml"/><Relationship Id="rId32" Type="http://schemas.openxmlformats.org/officeDocument/2006/relationships/image" Target="../media/image60.png"/><Relationship Id="rId53" Type="http://schemas.openxmlformats.org/officeDocument/2006/relationships/customXml" Target="../ink/ink568.xml"/><Relationship Id="rId74" Type="http://schemas.openxmlformats.org/officeDocument/2006/relationships/customXml" Target="../ink/ink579.xml"/><Relationship Id="rId128" Type="http://schemas.openxmlformats.org/officeDocument/2006/relationships/customXml" Target="../ink/ink610.xml"/><Relationship Id="rId149" Type="http://schemas.openxmlformats.org/officeDocument/2006/relationships/customXml" Target="../ink/ink621.xml"/><Relationship Id="rId5" Type="http://schemas.openxmlformats.org/officeDocument/2006/relationships/image" Target="../media/image24.png"/><Relationship Id="rId95" Type="http://schemas.openxmlformats.org/officeDocument/2006/relationships/customXml" Target="../ink/ink590.xml"/><Relationship Id="rId160" Type="http://schemas.openxmlformats.org/officeDocument/2006/relationships/image" Target="../media/image147.png"/><Relationship Id="rId181" Type="http://schemas.openxmlformats.org/officeDocument/2006/relationships/image" Target="../media/image154.png"/><Relationship Id="rId216" Type="http://schemas.openxmlformats.org/officeDocument/2006/relationships/customXml" Target="../ink/ink656.xml"/><Relationship Id="rId237" Type="http://schemas.openxmlformats.org/officeDocument/2006/relationships/customXml" Target="../ink/ink667.xml"/><Relationship Id="rId22" Type="http://schemas.openxmlformats.org/officeDocument/2006/relationships/image" Target="../media/image55.png"/><Relationship Id="rId43" Type="http://schemas.openxmlformats.org/officeDocument/2006/relationships/customXml" Target="../ink/ink563.xml"/><Relationship Id="rId64" Type="http://schemas.openxmlformats.org/officeDocument/2006/relationships/customXml" Target="../ink/ink574.xml"/><Relationship Id="rId118" Type="http://schemas.openxmlformats.org/officeDocument/2006/relationships/image" Target="../media/image83.png"/><Relationship Id="rId139" Type="http://schemas.openxmlformats.org/officeDocument/2006/relationships/image" Target="../media/image130.png"/><Relationship Id="rId85" Type="http://schemas.openxmlformats.org/officeDocument/2006/relationships/image" Target="../media/image106.png"/><Relationship Id="rId150" Type="http://schemas.openxmlformats.org/officeDocument/2006/relationships/image" Target="../media/image141.png"/><Relationship Id="rId171" Type="http://schemas.openxmlformats.org/officeDocument/2006/relationships/image" Target="../media/image129.png"/><Relationship Id="rId192" Type="http://schemas.openxmlformats.org/officeDocument/2006/relationships/customXml" Target="../ink/ink643.xml"/><Relationship Id="rId206" Type="http://schemas.openxmlformats.org/officeDocument/2006/relationships/customXml" Target="../ink/ink651.xml"/><Relationship Id="rId227" Type="http://schemas.openxmlformats.org/officeDocument/2006/relationships/image" Target="../media/image160.png"/><Relationship Id="rId248" Type="http://schemas.openxmlformats.org/officeDocument/2006/relationships/customXml" Target="../ink/ink673.xml"/><Relationship Id="rId12" Type="http://schemas.openxmlformats.org/officeDocument/2006/relationships/image" Target="../media/image50.png"/><Relationship Id="rId33" Type="http://schemas.openxmlformats.org/officeDocument/2006/relationships/customXml" Target="../ink/ink558.xml"/><Relationship Id="rId108" Type="http://schemas.openxmlformats.org/officeDocument/2006/relationships/customXml" Target="../ink/ink598.xml"/><Relationship Id="rId129" Type="http://schemas.openxmlformats.org/officeDocument/2006/relationships/image" Target="../media/image118.png"/><Relationship Id="rId54" Type="http://schemas.openxmlformats.org/officeDocument/2006/relationships/image" Target="../media/image71.png"/><Relationship Id="rId75" Type="http://schemas.openxmlformats.org/officeDocument/2006/relationships/image" Target="../media/image108.png"/><Relationship Id="rId96" Type="http://schemas.openxmlformats.org/officeDocument/2006/relationships/image" Target="../media/image88.png"/><Relationship Id="rId140" Type="http://schemas.openxmlformats.org/officeDocument/2006/relationships/customXml" Target="../ink/ink616.xml"/><Relationship Id="rId161" Type="http://schemas.openxmlformats.org/officeDocument/2006/relationships/customXml" Target="../ink/ink627.xml"/><Relationship Id="rId182" Type="http://schemas.openxmlformats.org/officeDocument/2006/relationships/customXml" Target="../ink/ink638.xml"/><Relationship Id="rId217" Type="http://schemas.openxmlformats.org/officeDocument/2006/relationships/image" Target="../media/image179.png"/><Relationship Id="rId6" Type="http://schemas.openxmlformats.org/officeDocument/2006/relationships/image" Target="../media/image25.svg"/><Relationship Id="rId238" Type="http://schemas.openxmlformats.org/officeDocument/2006/relationships/image" Target="../media/image187.png"/><Relationship Id="rId23" Type="http://schemas.openxmlformats.org/officeDocument/2006/relationships/customXml" Target="../ink/ink553.xml"/><Relationship Id="rId119" Type="http://schemas.openxmlformats.org/officeDocument/2006/relationships/customXml" Target="../ink/ink605.xml"/><Relationship Id="rId44" Type="http://schemas.openxmlformats.org/officeDocument/2006/relationships/image" Target="../media/image66.png"/><Relationship Id="rId65" Type="http://schemas.openxmlformats.org/officeDocument/2006/relationships/image" Target="../media/image98.png"/><Relationship Id="rId86" Type="http://schemas.openxmlformats.org/officeDocument/2006/relationships/customXml" Target="../ink/ink585.xml"/><Relationship Id="rId130" Type="http://schemas.openxmlformats.org/officeDocument/2006/relationships/customXml" Target="../ink/ink611.xml"/><Relationship Id="rId151" Type="http://schemas.openxmlformats.org/officeDocument/2006/relationships/customXml" Target="../ink/ink622.xml"/><Relationship Id="rId172" Type="http://schemas.openxmlformats.org/officeDocument/2006/relationships/customXml" Target="../ink/ink633.xml"/><Relationship Id="rId193" Type="http://schemas.openxmlformats.org/officeDocument/2006/relationships/image" Target="../media/image163.png"/><Relationship Id="rId207" Type="http://schemas.openxmlformats.org/officeDocument/2006/relationships/image" Target="../media/image170.png"/><Relationship Id="rId228" Type="http://schemas.openxmlformats.org/officeDocument/2006/relationships/customXml" Target="../ink/ink662.xml"/><Relationship Id="rId249" Type="http://schemas.openxmlformats.org/officeDocument/2006/relationships/image" Target="../media/image183.png"/><Relationship Id="rId13" Type="http://schemas.openxmlformats.org/officeDocument/2006/relationships/customXml" Target="../ink/ink548.xml"/><Relationship Id="rId109" Type="http://schemas.openxmlformats.org/officeDocument/2006/relationships/customXml" Target="../ink/ink599.xml"/><Relationship Id="rId34" Type="http://schemas.openxmlformats.org/officeDocument/2006/relationships/image" Target="../media/image61.png"/><Relationship Id="rId55" Type="http://schemas.openxmlformats.org/officeDocument/2006/relationships/customXml" Target="../ink/ink569.xml"/><Relationship Id="rId76" Type="http://schemas.openxmlformats.org/officeDocument/2006/relationships/customXml" Target="../ink/ink580.xml"/><Relationship Id="rId97" Type="http://schemas.openxmlformats.org/officeDocument/2006/relationships/customXml" Target="../ink/ink591.xml"/><Relationship Id="rId120" Type="http://schemas.openxmlformats.org/officeDocument/2006/relationships/image" Target="../media/image84.png"/><Relationship Id="rId141" Type="http://schemas.openxmlformats.org/officeDocument/2006/relationships/image" Target="../media/image131.png"/><Relationship Id="rId7" Type="http://schemas.openxmlformats.org/officeDocument/2006/relationships/customXml" Target="../ink/ink545.xml"/><Relationship Id="rId162" Type="http://schemas.openxmlformats.org/officeDocument/2006/relationships/image" Target="../media/image125.png"/><Relationship Id="rId183" Type="http://schemas.openxmlformats.org/officeDocument/2006/relationships/image" Target="../media/image156.png"/><Relationship Id="rId218" Type="http://schemas.openxmlformats.org/officeDocument/2006/relationships/customXml" Target="../ink/ink657.xml"/><Relationship Id="rId239" Type="http://schemas.openxmlformats.org/officeDocument/2006/relationships/customXml" Target="../ink/ink668.xml"/><Relationship Id="rId24" Type="http://schemas.openxmlformats.org/officeDocument/2006/relationships/image" Target="../media/image56.png"/><Relationship Id="rId45" Type="http://schemas.openxmlformats.org/officeDocument/2006/relationships/customXml" Target="../ink/ink564.xml"/><Relationship Id="rId66" Type="http://schemas.openxmlformats.org/officeDocument/2006/relationships/customXml" Target="../ink/ink575.xml"/><Relationship Id="rId87" Type="http://schemas.openxmlformats.org/officeDocument/2006/relationships/customXml" Target="../ink/ink586.xml"/><Relationship Id="rId110" Type="http://schemas.openxmlformats.org/officeDocument/2006/relationships/customXml" Target="../ink/ink600.xml"/><Relationship Id="rId131" Type="http://schemas.openxmlformats.org/officeDocument/2006/relationships/image" Target="../media/image119.png"/><Relationship Id="rId152" Type="http://schemas.openxmlformats.org/officeDocument/2006/relationships/image" Target="../media/image142.png"/><Relationship Id="rId173" Type="http://schemas.openxmlformats.org/officeDocument/2006/relationships/image" Target="../media/image126.png"/><Relationship Id="rId194" Type="http://schemas.openxmlformats.org/officeDocument/2006/relationships/customXml" Target="../ink/ink644.xml"/><Relationship Id="rId208" Type="http://schemas.openxmlformats.org/officeDocument/2006/relationships/customXml" Target="../ink/ink652.xml"/><Relationship Id="rId229" Type="http://schemas.openxmlformats.org/officeDocument/2006/relationships/image" Target="../media/image161.png"/><Relationship Id="rId240" Type="http://schemas.openxmlformats.org/officeDocument/2006/relationships/image" Target="../media/image189.png"/><Relationship Id="rId14" Type="http://schemas.openxmlformats.org/officeDocument/2006/relationships/image" Target="../media/image51.png"/><Relationship Id="rId35" Type="http://schemas.openxmlformats.org/officeDocument/2006/relationships/customXml" Target="../ink/ink559.xml"/><Relationship Id="rId56" Type="http://schemas.openxmlformats.org/officeDocument/2006/relationships/image" Target="../media/image72.png"/><Relationship Id="rId77" Type="http://schemas.openxmlformats.org/officeDocument/2006/relationships/image" Target="../media/image77.png"/><Relationship Id="rId100" Type="http://schemas.openxmlformats.org/officeDocument/2006/relationships/image" Target="../media/image91.png"/><Relationship Id="rId8" Type="http://schemas.openxmlformats.org/officeDocument/2006/relationships/image" Target="../media/image48.png"/><Relationship Id="rId98" Type="http://schemas.openxmlformats.org/officeDocument/2006/relationships/image" Target="../media/image89.png"/><Relationship Id="rId121" Type="http://schemas.openxmlformats.org/officeDocument/2006/relationships/customXml" Target="../ink/ink606.xml"/><Relationship Id="rId142" Type="http://schemas.openxmlformats.org/officeDocument/2006/relationships/customXml" Target="../ink/ink617.xml"/><Relationship Id="rId163" Type="http://schemas.openxmlformats.org/officeDocument/2006/relationships/customXml" Target="../ink/ink628.xml"/><Relationship Id="rId184" Type="http://schemas.openxmlformats.org/officeDocument/2006/relationships/customXml" Target="../ink/ink639.xml"/><Relationship Id="rId219" Type="http://schemas.openxmlformats.org/officeDocument/2006/relationships/image" Target="../media/image180.png"/><Relationship Id="rId230" Type="http://schemas.openxmlformats.org/officeDocument/2006/relationships/customXml" Target="../ink/ink663.xml"/><Relationship Id="rId25" Type="http://schemas.openxmlformats.org/officeDocument/2006/relationships/customXml" Target="../ink/ink554.xml"/><Relationship Id="rId46" Type="http://schemas.openxmlformats.org/officeDocument/2006/relationships/image" Target="../media/image67.png"/><Relationship Id="rId67" Type="http://schemas.openxmlformats.org/officeDocument/2006/relationships/image" Target="../media/image102.png"/><Relationship Id="rId88" Type="http://schemas.openxmlformats.org/officeDocument/2006/relationships/image" Target="../media/image93.png"/><Relationship Id="rId111" Type="http://schemas.openxmlformats.org/officeDocument/2006/relationships/customXml" Target="../ink/ink601.xml"/><Relationship Id="rId132" Type="http://schemas.openxmlformats.org/officeDocument/2006/relationships/customXml" Target="../ink/ink612.xml"/><Relationship Id="rId153" Type="http://schemas.openxmlformats.org/officeDocument/2006/relationships/customXml" Target="../ink/ink623.xml"/><Relationship Id="rId174" Type="http://schemas.openxmlformats.org/officeDocument/2006/relationships/customXml" Target="../ink/ink634.xml"/><Relationship Id="rId195" Type="http://schemas.openxmlformats.org/officeDocument/2006/relationships/image" Target="../media/image153.png"/><Relationship Id="rId209" Type="http://schemas.openxmlformats.org/officeDocument/2006/relationships/image" Target="../media/image171.png"/><Relationship Id="rId220" Type="http://schemas.openxmlformats.org/officeDocument/2006/relationships/customXml" Target="../ink/ink658.xml"/><Relationship Id="rId241" Type="http://schemas.openxmlformats.org/officeDocument/2006/relationships/customXml" Target="../ink/ink669.xml"/><Relationship Id="rId15" Type="http://schemas.openxmlformats.org/officeDocument/2006/relationships/customXml" Target="../ink/ink549.xml"/><Relationship Id="rId36" Type="http://schemas.openxmlformats.org/officeDocument/2006/relationships/image" Target="../media/image62.png"/><Relationship Id="rId57" Type="http://schemas.openxmlformats.org/officeDocument/2006/relationships/customXml" Target="../ink/ink570.xml"/><Relationship Id="rId78" Type="http://schemas.openxmlformats.org/officeDocument/2006/relationships/customXml" Target="../ink/ink581.xml"/><Relationship Id="rId99" Type="http://schemas.openxmlformats.org/officeDocument/2006/relationships/customXml" Target="../ink/ink592.xml"/><Relationship Id="rId101" Type="http://schemas.openxmlformats.org/officeDocument/2006/relationships/customXml" Target="../ink/ink593.xml"/><Relationship Id="rId122" Type="http://schemas.openxmlformats.org/officeDocument/2006/relationships/image" Target="../media/image85.png"/><Relationship Id="rId143" Type="http://schemas.openxmlformats.org/officeDocument/2006/relationships/image" Target="../media/image132.png"/><Relationship Id="rId164" Type="http://schemas.openxmlformats.org/officeDocument/2006/relationships/image" Target="../media/image127.png"/><Relationship Id="rId185" Type="http://schemas.openxmlformats.org/officeDocument/2006/relationships/image" Target="../media/image157.png"/><Relationship Id="rId4" Type="http://schemas.openxmlformats.org/officeDocument/2006/relationships/image" Target="../media/image45.png"/><Relationship Id="rId9" Type="http://schemas.openxmlformats.org/officeDocument/2006/relationships/customXml" Target="../ink/ink546.xml"/><Relationship Id="rId180" Type="http://schemas.openxmlformats.org/officeDocument/2006/relationships/customXml" Target="../ink/ink637.xml"/><Relationship Id="rId210" Type="http://schemas.openxmlformats.org/officeDocument/2006/relationships/customXml" Target="../ink/ink653.xml"/><Relationship Id="rId215" Type="http://schemas.openxmlformats.org/officeDocument/2006/relationships/image" Target="../media/image178.png"/><Relationship Id="rId236" Type="http://schemas.openxmlformats.org/officeDocument/2006/relationships/image" Target="../media/image186.png"/><Relationship Id="rId26" Type="http://schemas.openxmlformats.org/officeDocument/2006/relationships/image" Target="../media/image57.png"/><Relationship Id="rId231" Type="http://schemas.openxmlformats.org/officeDocument/2006/relationships/image" Target="../media/image177.png"/><Relationship Id="rId47" Type="http://schemas.openxmlformats.org/officeDocument/2006/relationships/customXml" Target="../ink/ink565.xml"/><Relationship Id="rId68" Type="http://schemas.openxmlformats.org/officeDocument/2006/relationships/customXml" Target="../ink/ink576.xml"/><Relationship Id="rId89" Type="http://schemas.openxmlformats.org/officeDocument/2006/relationships/customXml" Target="../ink/ink587.xml"/><Relationship Id="rId112" Type="http://schemas.openxmlformats.org/officeDocument/2006/relationships/image" Target="../media/image80.png"/><Relationship Id="rId133" Type="http://schemas.openxmlformats.org/officeDocument/2006/relationships/image" Target="../media/image120.png"/><Relationship Id="rId154" Type="http://schemas.openxmlformats.org/officeDocument/2006/relationships/image" Target="../media/image143.png"/><Relationship Id="rId175" Type="http://schemas.openxmlformats.org/officeDocument/2006/relationships/image" Target="../media/image139.png"/><Relationship Id="rId196" Type="http://schemas.openxmlformats.org/officeDocument/2006/relationships/customXml" Target="../ink/ink645.xml"/><Relationship Id="rId200" Type="http://schemas.openxmlformats.org/officeDocument/2006/relationships/customXml" Target="../ink/ink647.xml"/><Relationship Id="rId16" Type="http://schemas.openxmlformats.org/officeDocument/2006/relationships/image" Target="../media/image52.png"/><Relationship Id="rId221" Type="http://schemas.openxmlformats.org/officeDocument/2006/relationships/image" Target="../media/image181.png"/><Relationship Id="rId242" Type="http://schemas.openxmlformats.org/officeDocument/2006/relationships/customXml" Target="../ink/ink670.xml"/><Relationship Id="rId37" Type="http://schemas.openxmlformats.org/officeDocument/2006/relationships/customXml" Target="../ink/ink560.xml"/><Relationship Id="rId58" Type="http://schemas.openxmlformats.org/officeDocument/2006/relationships/image" Target="../media/image73.png"/><Relationship Id="rId79" Type="http://schemas.openxmlformats.org/officeDocument/2006/relationships/image" Target="../media/image78.png"/><Relationship Id="rId102" Type="http://schemas.openxmlformats.org/officeDocument/2006/relationships/image" Target="../media/image95.png"/><Relationship Id="rId123" Type="http://schemas.openxmlformats.org/officeDocument/2006/relationships/customXml" Target="../ink/ink607.xml"/><Relationship Id="rId144" Type="http://schemas.openxmlformats.org/officeDocument/2006/relationships/customXml" Target="../ink/ink618.xml"/><Relationship Id="rId90" Type="http://schemas.openxmlformats.org/officeDocument/2006/relationships/image" Target="../media/image109.png"/><Relationship Id="rId165" Type="http://schemas.openxmlformats.org/officeDocument/2006/relationships/customXml" Target="../ink/ink629.xml"/><Relationship Id="rId186" Type="http://schemas.openxmlformats.org/officeDocument/2006/relationships/customXml" Target="../ink/ink640.xml"/><Relationship Id="rId211" Type="http://schemas.openxmlformats.org/officeDocument/2006/relationships/image" Target="../media/image172.png"/><Relationship Id="rId232" Type="http://schemas.openxmlformats.org/officeDocument/2006/relationships/customXml" Target="../ink/ink664.xml"/><Relationship Id="rId27" Type="http://schemas.openxmlformats.org/officeDocument/2006/relationships/customXml" Target="../ink/ink555.xml"/><Relationship Id="rId48" Type="http://schemas.openxmlformats.org/officeDocument/2006/relationships/image" Target="../media/image68.png"/><Relationship Id="rId69" Type="http://schemas.openxmlformats.org/officeDocument/2006/relationships/image" Target="../media/image103.png"/><Relationship Id="rId113" Type="http://schemas.openxmlformats.org/officeDocument/2006/relationships/customXml" Target="../ink/ink602.xml"/><Relationship Id="rId134" Type="http://schemas.openxmlformats.org/officeDocument/2006/relationships/customXml" Target="../ink/ink613.xml"/><Relationship Id="rId80" Type="http://schemas.openxmlformats.org/officeDocument/2006/relationships/customXml" Target="../ink/ink582.xml"/><Relationship Id="rId155" Type="http://schemas.openxmlformats.org/officeDocument/2006/relationships/customXml" Target="../ink/ink624.xml"/><Relationship Id="rId176" Type="http://schemas.openxmlformats.org/officeDocument/2006/relationships/customXml" Target="../ink/ink635.xml"/><Relationship Id="rId197" Type="http://schemas.openxmlformats.org/officeDocument/2006/relationships/image" Target="../media/image164.png"/><Relationship Id="rId201" Type="http://schemas.openxmlformats.org/officeDocument/2006/relationships/image" Target="../media/image165.png"/><Relationship Id="rId222" Type="http://schemas.openxmlformats.org/officeDocument/2006/relationships/customXml" Target="../ink/ink659.xml"/><Relationship Id="rId243" Type="http://schemas.openxmlformats.org/officeDocument/2006/relationships/image" Target="../media/image162.png"/><Relationship Id="rId17" Type="http://schemas.openxmlformats.org/officeDocument/2006/relationships/customXml" Target="../ink/ink550.xml"/><Relationship Id="rId38" Type="http://schemas.openxmlformats.org/officeDocument/2006/relationships/image" Target="../media/image63.png"/><Relationship Id="rId59" Type="http://schemas.openxmlformats.org/officeDocument/2006/relationships/customXml" Target="../ink/ink571.xml"/><Relationship Id="rId103" Type="http://schemas.openxmlformats.org/officeDocument/2006/relationships/customXml" Target="../ink/ink594.xml"/><Relationship Id="rId124" Type="http://schemas.openxmlformats.org/officeDocument/2006/relationships/customXml" Target="../ink/ink608.xml"/><Relationship Id="rId70" Type="http://schemas.openxmlformats.org/officeDocument/2006/relationships/customXml" Target="../ink/ink577.xml"/><Relationship Id="rId91" Type="http://schemas.openxmlformats.org/officeDocument/2006/relationships/customXml" Target="../ink/ink588.xml"/><Relationship Id="rId145" Type="http://schemas.openxmlformats.org/officeDocument/2006/relationships/image" Target="../media/image135.png"/><Relationship Id="rId166" Type="http://schemas.openxmlformats.org/officeDocument/2006/relationships/image" Target="../media/image128.png"/><Relationship Id="rId187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654.xml"/><Relationship Id="rId233" Type="http://schemas.openxmlformats.org/officeDocument/2006/relationships/customXml" Target="../ink/ink665.xml"/><Relationship Id="rId28" Type="http://schemas.openxmlformats.org/officeDocument/2006/relationships/image" Target="../media/image58.png"/><Relationship Id="rId49" Type="http://schemas.openxmlformats.org/officeDocument/2006/relationships/customXml" Target="../ink/ink566.xml"/><Relationship Id="rId114" Type="http://schemas.openxmlformats.org/officeDocument/2006/relationships/image" Target="../media/image81.png"/><Relationship Id="rId60" Type="http://schemas.openxmlformats.org/officeDocument/2006/relationships/image" Target="../media/image96.png"/><Relationship Id="rId81" Type="http://schemas.openxmlformats.org/officeDocument/2006/relationships/image" Target="../media/image94.png"/><Relationship Id="rId135" Type="http://schemas.openxmlformats.org/officeDocument/2006/relationships/image" Target="../media/image123.png"/><Relationship Id="rId156" Type="http://schemas.openxmlformats.org/officeDocument/2006/relationships/image" Target="../media/image144.png"/><Relationship Id="rId177" Type="http://schemas.openxmlformats.org/officeDocument/2006/relationships/image" Target="../media/image116.png"/><Relationship Id="rId198" Type="http://schemas.openxmlformats.org/officeDocument/2006/relationships/customXml" Target="../ink/ink646.xml"/><Relationship Id="rId202" Type="http://schemas.openxmlformats.org/officeDocument/2006/relationships/customXml" Target="../ink/ink648.xml"/><Relationship Id="rId223" Type="http://schemas.openxmlformats.org/officeDocument/2006/relationships/image" Target="../media/image184.png"/><Relationship Id="rId244" Type="http://schemas.openxmlformats.org/officeDocument/2006/relationships/customXml" Target="../ink/ink671.xml"/><Relationship Id="rId18" Type="http://schemas.openxmlformats.org/officeDocument/2006/relationships/image" Target="../media/image53.png"/><Relationship Id="rId39" Type="http://schemas.openxmlformats.org/officeDocument/2006/relationships/customXml" Target="../ink/ink561.xml"/><Relationship Id="rId50" Type="http://schemas.openxmlformats.org/officeDocument/2006/relationships/image" Target="../media/image69.png"/><Relationship Id="rId104" Type="http://schemas.openxmlformats.org/officeDocument/2006/relationships/image" Target="../media/image79.png"/><Relationship Id="rId125" Type="http://schemas.openxmlformats.org/officeDocument/2006/relationships/image" Target="../media/image87.png"/><Relationship Id="rId146" Type="http://schemas.openxmlformats.org/officeDocument/2006/relationships/customXml" Target="../ink/ink619.xml"/><Relationship Id="rId167" Type="http://schemas.openxmlformats.org/officeDocument/2006/relationships/customXml" Target="../ink/ink630.xml"/><Relationship Id="rId188" Type="http://schemas.openxmlformats.org/officeDocument/2006/relationships/customXml" Target="../ink/ink641.xml"/><Relationship Id="rId71" Type="http://schemas.openxmlformats.org/officeDocument/2006/relationships/image" Target="../media/image104.png"/><Relationship Id="rId92" Type="http://schemas.openxmlformats.org/officeDocument/2006/relationships/image" Target="../media/image75.png"/><Relationship Id="rId213" Type="http://schemas.openxmlformats.org/officeDocument/2006/relationships/image" Target="../media/image173.png"/><Relationship Id="rId234" Type="http://schemas.openxmlformats.org/officeDocument/2006/relationships/image" Target="../media/image174.png"/><Relationship Id="rId2" Type="http://schemas.openxmlformats.org/officeDocument/2006/relationships/notesSlide" Target="../notesSlides/notesSlide21.xml"/><Relationship Id="rId29" Type="http://schemas.openxmlformats.org/officeDocument/2006/relationships/customXml" Target="../ink/ink556.xml"/><Relationship Id="rId40" Type="http://schemas.openxmlformats.org/officeDocument/2006/relationships/image" Target="../media/image64.png"/><Relationship Id="rId115" Type="http://schemas.openxmlformats.org/officeDocument/2006/relationships/customXml" Target="../ink/ink603.xml"/><Relationship Id="rId136" Type="http://schemas.openxmlformats.org/officeDocument/2006/relationships/customXml" Target="../ink/ink614.xml"/><Relationship Id="rId157" Type="http://schemas.openxmlformats.org/officeDocument/2006/relationships/customXml" Target="../ink/ink625.xml"/><Relationship Id="rId178" Type="http://schemas.openxmlformats.org/officeDocument/2006/relationships/customXml" Target="../ink/ink636.xml"/><Relationship Id="rId61" Type="http://schemas.openxmlformats.org/officeDocument/2006/relationships/customXml" Target="../ink/ink572.xml"/><Relationship Id="rId82" Type="http://schemas.openxmlformats.org/officeDocument/2006/relationships/customXml" Target="../ink/ink583.xml"/><Relationship Id="rId199" Type="http://schemas.openxmlformats.org/officeDocument/2006/relationships/image" Target="../media/image115.png"/><Relationship Id="rId203" Type="http://schemas.openxmlformats.org/officeDocument/2006/relationships/image" Target="../media/image166.png"/><Relationship Id="rId19" Type="http://schemas.openxmlformats.org/officeDocument/2006/relationships/customXml" Target="../ink/ink551.xml"/><Relationship Id="rId224" Type="http://schemas.openxmlformats.org/officeDocument/2006/relationships/customXml" Target="../ink/ink660.xml"/><Relationship Id="rId245" Type="http://schemas.openxmlformats.org/officeDocument/2006/relationships/image" Target="../media/image188.png"/><Relationship Id="rId30" Type="http://schemas.openxmlformats.org/officeDocument/2006/relationships/image" Target="../media/image59.png"/><Relationship Id="rId105" Type="http://schemas.openxmlformats.org/officeDocument/2006/relationships/customXml" Target="../ink/ink595.xml"/><Relationship Id="rId126" Type="http://schemas.openxmlformats.org/officeDocument/2006/relationships/customXml" Target="../ink/ink609.xml"/><Relationship Id="rId147" Type="http://schemas.openxmlformats.org/officeDocument/2006/relationships/customXml" Target="../ink/ink620.xml"/><Relationship Id="rId168" Type="http://schemas.openxmlformats.org/officeDocument/2006/relationships/image" Target="../media/image101.png"/><Relationship Id="rId51" Type="http://schemas.openxmlformats.org/officeDocument/2006/relationships/customXml" Target="../ink/ink567.xml"/><Relationship Id="rId72" Type="http://schemas.openxmlformats.org/officeDocument/2006/relationships/customXml" Target="../ink/ink578.xml"/><Relationship Id="rId93" Type="http://schemas.openxmlformats.org/officeDocument/2006/relationships/customXml" Target="../ink/ink589.xml"/><Relationship Id="rId189" Type="http://schemas.openxmlformats.org/officeDocument/2006/relationships/image" Target="../media/image149.png"/><Relationship Id="rId3" Type="http://schemas.openxmlformats.org/officeDocument/2006/relationships/customXml" Target="../ink/ink544.xml"/><Relationship Id="rId214" Type="http://schemas.openxmlformats.org/officeDocument/2006/relationships/customXml" Target="../ink/ink655.xml"/><Relationship Id="rId235" Type="http://schemas.openxmlformats.org/officeDocument/2006/relationships/customXml" Target="../ink/ink666.xml"/><Relationship Id="rId116" Type="http://schemas.openxmlformats.org/officeDocument/2006/relationships/image" Target="../media/image82.png"/><Relationship Id="rId137" Type="http://schemas.openxmlformats.org/officeDocument/2006/relationships/image" Target="../media/image124.png"/><Relationship Id="rId158" Type="http://schemas.openxmlformats.org/officeDocument/2006/relationships/image" Target="../media/image146.png"/><Relationship Id="rId20" Type="http://schemas.openxmlformats.org/officeDocument/2006/relationships/image" Target="../media/image54.png"/><Relationship Id="rId41" Type="http://schemas.openxmlformats.org/officeDocument/2006/relationships/customXml" Target="../ink/ink562.xml"/><Relationship Id="rId62" Type="http://schemas.openxmlformats.org/officeDocument/2006/relationships/image" Target="../media/image97.png"/><Relationship Id="rId83" Type="http://schemas.openxmlformats.org/officeDocument/2006/relationships/image" Target="../media/image107.png"/><Relationship Id="rId179" Type="http://schemas.openxmlformats.org/officeDocument/2006/relationships/image" Target="../media/image148.png"/><Relationship Id="rId190" Type="http://schemas.openxmlformats.org/officeDocument/2006/relationships/customXml" Target="../ink/ink642.xml"/><Relationship Id="rId204" Type="http://schemas.openxmlformats.org/officeDocument/2006/relationships/customXml" Target="../ink/ink649.xml"/><Relationship Id="rId225" Type="http://schemas.openxmlformats.org/officeDocument/2006/relationships/image" Target="../media/image185.png"/><Relationship Id="rId246" Type="http://schemas.openxmlformats.org/officeDocument/2006/relationships/customXml" Target="../ink/ink672.xml"/><Relationship Id="rId106" Type="http://schemas.openxmlformats.org/officeDocument/2006/relationships/customXml" Target="../ink/ink596.xml"/><Relationship Id="rId127" Type="http://schemas.openxmlformats.org/officeDocument/2006/relationships/image" Target="../media/image117.png"/><Relationship Id="rId10" Type="http://schemas.openxmlformats.org/officeDocument/2006/relationships/image" Target="../media/image49.png"/><Relationship Id="rId31" Type="http://schemas.openxmlformats.org/officeDocument/2006/relationships/customXml" Target="../ink/ink557.xml"/><Relationship Id="rId52" Type="http://schemas.openxmlformats.org/officeDocument/2006/relationships/image" Target="../media/image70.png"/><Relationship Id="rId73" Type="http://schemas.openxmlformats.org/officeDocument/2006/relationships/image" Target="../media/image105.png"/><Relationship Id="rId94" Type="http://schemas.openxmlformats.org/officeDocument/2006/relationships/image" Target="../media/image86.png"/><Relationship Id="rId148" Type="http://schemas.openxmlformats.org/officeDocument/2006/relationships/image" Target="../media/image137.png"/><Relationship Id="rId169" Type="http://schemas.openxmlformats.org/officeDocument/2006/relationships/customXml" Target="../ink/ink63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D7DF5E-BBEC-6E8A-22AE-B254255B8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6137" y="902457"/>
            <a:ext cx="6485317" cy="2387600"/>
          </a:xfrm>
        </p:spPr>
        <p:txBody>
          <a:bodyPr/>
          <a:lstStyle/>
          <a:p>
            <a:r>
              <a:rPr lang="da-DK" sz="4800" dirty="0">
                <a:solidFill>
                  <a:srgbClr val="FF4242"/>
                </a:solidFill>
              </a:rPr>
              <a:t>SOVEREIGNTY</a:t>
            </a:r>
            <a:r>
              <a:rPr lang="da-DK" sz="4800" dirty="0"/>
              <a:t> FOR WHOM? </a:t>
            </a:r>
            <a:endParaRPr lang="da-DK" sz="4800" dirty="0">
              <a:solidFill>
                <a:srgbClr val="FF4242"/>
              </a:solidFill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6F05633-366D-A9FB-228F-A30BBF71D6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7394" y="3290057"/>
            <a:ext cx="6276609" cy="1655762"/>
          </a:xfrm>
        </p:spPr>
        <p:txBody>
          <a:bodyPr>
            <a:normAutofit/>
          </a:bodyPr>
          <a:lstStyle/>
          <a:p>
            <a:pPr algn="r"/>
            <a:r>
              <a:rPr lang="en-GB" sz="2800" noProof="0" dirty="0">
                <a:solidFill>
                  <a:srgbClr val="FFFFFF"/>
                </a:solidFill>
                <a:latin typeface="Raleway" pitchFamily="2" charset="77"/>
              </a:rPr>
              <a:t>Between digital (in)dependence and big tech expansionism</a:t>
            </a:r>
          </a:p>
        </p:txBody>
      </p:sp>
      <p:pic>
        <p:nvPicPr>
          <p:cNvPr id="15" name="Picture 2" descr="Logo til samarbejde / Co-branding logo – Københavns Universitet">
            <a:extLst>
              <a:ext uri="{FF2B5EF4-FFF2-40B4-BE49-F238E27FC236}">
                <a16:creationId xmlns:a16="http://schemas.microsoft.com/office/drawing/2014/main" id="{F02C7F84-B404-9859-2CF0-128380814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789" y="5599278"/>
            <a:ext cx="3021980" cy="112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Undertitel 2">
            <a:extLst>
              <a:ext uri="{FF2B5EF4-FFF2-40B4-BE49-F238E27FC236}">
                <a16:creationId xmlns:a16="http://schemas.microsoft.com/office/drawing/2014/main" id="{EBC32C9F-DF46-7894-BFC5-27D1D3F343FB}"/>
              </a:ext>
            </a:extLst>
          </p:cNvPr>
          <p:cNvSpPr txBox="1">
            <a:spLocks/>
          </p:cNvSpPr>
          <p:nvPr/>
        </p:nvSpPr>
        <p:spPr>
          <a:xfrm>
            <a:off x="1428916" y="4687910"/>
            <a:ext cx="9144000" cy="2254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GB" sz="2000" noProof="0" dirty="0">
                <a:solidFill>
                  <a:srgbClr val="FFFFFF"/>
                </a:solidFill>
                <a:latin typeface="Raleway" pitchFamily="2" charset="77"/>
              </a:rPr>
              <a:t>Sofie Flensburg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GB" sz="2000" noProof="0" dirty="0">
                <a:solidFill>
                  <a:srgbClr val="FFFFFF"/>
                </a:solidFill>
                <a:latin typeface="Raleway" pitchFamily="2" charset="77"/>
              </a:rPr>
              <a:t>Signe Sophus Lai</a:t>
            </a:r>
          </a:p>
          <a:p>
            <a:pPr algn="r"/>
            <a:r>
              <a:rPr lang="en-GB" sz="2000" noProof="0" dirty="0">
                <a:solidFill>
                  <a:srgbClr val="FFFFFF"/>
                </a:solidFill>
                <a:latin typeface="Raleway" pitchFamily="2" charset="77"/>
              </a:rPr>
              <a:t>DKNOG16, Match 5, 2026</a:t>
            </a:r>
          </a:p>
        </p:txBody>
      </p:sp>
      <p:pic>
        <p:nvPicPr>
          <p:cNvPr id="5" name="Billede 4" descr="Et billede, der indeholder sne, vinter, vand, udendørs&#10;&#10;AI-genereret indhold kan være ukorrekt.">
            <a:extLst>
              <a:ext uri="{FF2B5EF4-FFF2-40B4-BE49-F238E27FC236}">
                <a16:creationId xmlns:a16="http://schemas.microsoft.com/office/drawing/2014/main" id="{E3936FDE-491B-433B-0BB3-D7898A4AB1C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86" r="9601"/>
          <a:stretch>
            <a:fillRect/>
          </a:stretch>
        </p:blipFill>
        <p:spPr>
          <a:xfrm>
            <a:off x="0" y="0"/>
            <a:ext cx="4213185" cy="6858000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67647DD5-B6DA-C1E1-2824-30F7C271A19F}"/>
              </a:ext>
            </a:extLst>
          </p:cNvPr>
          <p:cNvSpPr>
            <a:spLocks noChangeAspect="1"/>
          </p:cNvSpPr>
          <p:nvPr/>
        </p:nvSpPr>
        <p:spPr>
          <a:xfrm>
            <a:off x="6296177" y="5919918"/>
            <a:ext cx="2119521" cy="682100"/>
          </a:xfrm>
          <a:custGeom>
            <a:avLst/>
            <a:gdLst/>
            <a:ahLst/>
            <a:cxnLst/>
            <a:rect l="l" t="t" r="r" b="b"/>
            <a:pathLst>
              <a:path w="4955167" h="1594663">
                <a:moveTo>
                  <a:pt x="0" y="0"/>
                </a:moveTo>
                <a:lnTo>
                  <a:pt x="4955167" y="0"/>
                </a:lnTo>
                <a:lnTo>
                  <a:pt x="4955167" y="1594663"/>
                </a:lnTo>
                <a:lnTo>
                  <a:pt x="0" y="1594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99" b="-99"/>
            </a:stretch>
          </a:blipFill>
        </p:spPr>
        <p:txBody>
          <a:bodyPr/>
          <a:lstStyle/>
          <a:p>
            <a:endParaRPr lang="da-DK" noProof="0" dirty="0"/>
          </a:p>
        </p:txBody>
      </p:sp>
    </p:spTree>
    <p:extLst>
      <p:ext uri="{BB962C8B-B14F-4D97-AF65-F5344CB8AC3E}">
        <p14:creationId xmlns:p14="http://schemas.microsoft.com/office/powerpoint/2010/main" val="2158388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E4873-617F-3B6B-9CEF-360F9BB9D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4C4A36-40FC-BA55-E8A9-65E1DB12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416" y="365125"/>
            <a:ext cx="9812383" cy="1325563"/>
          </a:xfrm>
        </p:spPr>
        <p:txBody>
          <a:bodyPr/>
          <a:lstStyle/>
          <a:p>
            <a:pPr algn="r"/>
            <a:r>
              <a:rPr lang="da-DK" dirty="0">
                <a:solidFill>
                  <a:srgbClr val="FF4242"/>
                </a:solidFill>
              </a:rPr>
              <a:t>BROKERS</a:t>
            </a:r>
            <a:r>
              <a:rPr lang="da-DK" dirty="0"/>
              <a:t> OF [IN]DEPENDENCE</a:t>
            </a:r>
          </a:p>
        </p:txBody>
      </p:sp>
      <p:pic>
        <p:nvPicPr>
          <p:cNvPr id="4" name="Billede 3" descr="Et billede, der indeholder tekst, robot, skærmbillede, tegneserie&#10;&#10;AI-genereret indhold kan være ukorrekt.">
            <a:extLst>
              <a:ext uri="{FF2B5EF4-FFF2-40B4-BE49-F238E27FC236}">
                <a16:creationId xmlns:a16="http://schemas.microsoft.com/office/drawing/2014/main" id="{BFA17F4D-DBCE-8F9A-7D2E-51E996DC4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799"/>
            <a:ext cx="7101444" cy="4760167"/>
          </a:xfrm>
          <a:prstGeom prst="rect">
            <a:avLst/>
          </a:prstGeom>
        </p:spPr>
      </p:pic>
      <p:pic>
        <p:nvPicPr>
          <p:cNvPr id="5" name="Picture 2" descr="AWS AI Agent Marketplace: A Game Changer for Business Automation">
            <a:extLst>
              <a:ext uri="{FF2B5EF4-FFF2-40B4-BE49-F238E27FC236}">
                <a16:creationId xmlns:a16="http://schemas.microsoft.com/office/drawing/2014/main" id="{F5D95681-9D20-A989-DC71-91BFF3F54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4"/>
          <a:stretch>
            <a:fillRect/>
          </a:stretch>
        </p:blipFill>
        <p:spPr bwMode="auto">
          <a:xfrm>
            <a:off x="7291449" y="1828800"/>
            <a:ext cx="4900551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oogle AI Studio Build Mode: A Free ...">
            <a:extLst>
              <a:ext uri="{FF2B5EF4-FFF2-40B4-BE49-F238E27FC236}">
                <a16:creationId xmlns:a16="http://schemas.microsoft.com/office/drawing/2014/main" id="{97299413-B13F-2264-DB07-46D504C26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449" y="4628745"/>
            <a:ext cx="4900551" cy="196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04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35108-3DD3-5D82-2E0D-0929E4080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solidFill>
                  <a:srgbClr val="FF4242"/>
                </a:solidFill>
              </a:rPr>
              <a:t>LANDLORDS</a:t>
            </a:r>
            <a:r>
              <a:rPr lang="da-DK" dirty="0"/>
              <a:t> OF [IN]DEPENDENCE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5DC45D-79B9-DE15-7854-05F7B0DED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4766"/>
            <a:ext cx="7685681" cy="381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7BE12DC6-9A54-4843-2E17-BAE5E95F6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070" y="151070"/>
            <a:ext cx="6706929" cy="6706929"/>
          </a:xfrm>
          <a:prstGeom prst="rect">
            <a:avLst/>
          </a:prstGeom>
        </p:spPr>
      </p:pic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B98EEB39-F751-4644-EEB2-E8AC309829F6}"/>
              </a:ext>
            </a:extLst>
          </p:cNvPr>
          <p:cNvSpPr txBox="1">
            <a:spLocks/>
          </p:cNvSpPr>
          <p:nvPr/>
        </p:nvSpPr>
        <p:spPr>
          <a:xfrm>
            <a:off x="1" y="6298911"/>
            <a:ext cx="54850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a-DK" sz="2800" kern="1200" dirty="0">
                <a:solidFill>
                  <a:srgbClr val="FFFFFF"/>
                </a:solidFill>
                <a:latin typeface="Ralew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1600" dirty="0"/>
              <a:t>(Flensburg &amp; Lai, 2021; 2025; Lai &amp; Flensburg, 2023; Lai, Flensburg &amp; Sick, 2026) </a:t>
            </a:r>
          </a:p>
        </p:txBody>
      </p:sp>
    </p:spTree>
    <p:extLst>
      <p:ext uri="{BB962C8B-B14F-4D97-AF65-F5344CB8AC3E}">
        <p14:creationId xmlns:p14="http://schemas.microsoft.com/office/powerpoint/2010/main" val="2577465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7C77018-17E4-B772-AD62-3FB8AF2A411C}"/>
                  </a:ext>
                </a:extLst>
              </p14:cNvPr>
              <p14:cNvContentPartPr/>
              <p14:nvPr/>
            </p14:nvContentPartPr>
            <p14:xfrm>
              <a:off x="2285854" y="3382359"/>
              <a:ext cx="1557000" cy="12790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7C77018-17E4-B772-AD62-3FB8AF2A411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76856" y="3373359"/>
                <a:ext cx="1574636" cy="129672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310D0674-4C36-5BF9-8F93-88CDBB71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150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2011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A3E2334-DF69-FBFD-AB44-904E91CA9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485775" y="1257299"/>
            <a:ext cx="12686545" cy="542160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5DAD49BC-D668-29B8-1E80-CA49BD9B2D39}"/>
              </a:ext>
            </a:extLst>
          </p:cNvPr>
          <p:cNvSpPr txBox="1"/>
          <p:nvPr/>
        </p:nvSpPr>
        <p:spPr>
          <a:xfrm>
            <a:off x="10940440" y="292233"/>
            <a:ext cx="801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rgbClr val="FF0000"/>
                </a:solidFill>
                <a:latin typeface="Raleway" pitchFamily="2" charset="77"/>
              </a:rPr>
              <a:t>Cable count 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E6C8DDAE-DF88-4FD3-AF94-00D373F7771A}"/>
              </a:ext>
            </a:extLst>
          </p:cNvPr>
          <p:cNvSpPr txBox="1"/>
          <p:nvPr/>
        </p:nvSpPr>
        <p:spPr>
          <a:xfrm>
            <a:off x="11586574" y="403424"/>
            <a:ext cx="662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rgbClr val="FF0000"/>
                </a:solidFill>
                <a:latin typeface="Raleway" pitchFamily="2" charset="77"/>
              </a:rPr>
              <a:t>13</a:t>
            </a:r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61D47BB1-8B02-7AF1-E2BD-48D266073177}"/>
              </a:ext>
            </a:extLst>
          </p:cNvPr>
          <p:cNvCxnSpPr/>
          <p:nvPr/>
        </p:nvCxnSpPr>
        <p:spPr>
          <a:xfrm>
            <a:off x="11598149" y="279252"/>
            <a:ext cx="0" cy="582500"/>
          </a:xfrm>
          <a:prstGeom prst="line">
            <a:avLst/>
          </a:prstGeom>
          <a:ln w="19050">
            <a:solidFill>
              <a:srgbClr val="FF424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DD3A0A2-7F69-50D8-7D35-75CE25936A4A}"/>
                  </a:ext>
                </a:extLst>
              </p14:cNvPr>
              <p14:cNvContentPartPr/>
              <p14:nvPr/>
            </p14:nvContentPartPr>
            <p14:xfrm>
              <a:off x="9538137" y="34290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DD3A0A2-7F69-50D8-7D35-75CE25936A4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529137" y="3420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D937AEE-F0A7-A994-F418-4BD9EAA83B18}"/>
                  </a:ext>
                </a:extLst>
              </p14:cNvPr>
              <p14:cNvContentPartPr/>
              <p14:nvPr/>
            </p14:nvContentPartPr>
            <p14:xfrm>
              <a:off x="4934620" y="2922576"/>
              <a:ext cx="39960" cy="147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D937AEE-F0A7-A994-F418-4BD9EAA83B1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25538" y="2913576"/>
                <a:ext cx="5776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69E7F35-E1D6-57D5-EA97-5AAD91B8FE60}"/>
                  </a:ext>
                </a:extLst>
              </p14:cNvPr>
              <p14:cNvContentPartPr/>
              <p14:nvPr/>
            </p14:nvContentPartPr>
            <p14:xfrm>
              <a:off x="5063500" y="2944176"/>
              <a:ext cx="109440" cy="49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69E7F35-E1D6-57D5-EA97-5AAD91B8FE6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54500" y="2935110"/>
                <a:ext cx="127080" cy="674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6CA91D6-CD2F-3E5E-0381-CE57049EBB17}"/>
                  </a:ext>
                </a:extLst>
              </p14:cNvPr>
              <p14:cNvContentPartPr/>
              <p14:nvPr/>
            </p14:nvContentPartPr>
            <p14:xfrm>
              <a:off x="9196451" y="4755349"/>
              <a:ext cx="161640" cy="968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6CA91D6-CD2F-3E5E-0381-CE57049EBB1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187471" y="4746349"/>
                <a:ext cx="179241" cy="9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C3EE897-5C08-E711-7B02-E7BD5878816C}"/>
                  </a:ext>
                </a:extLst>
              </p14:cNvPr>
              <p14:cNvContentPartPr/>
              <p14:nvPr/>
            </p14:nvContentPartPr>
            <p14:xfrm>
              <a:off x="9067211" y="4371949"/>
              <a:ext cx="152280" cy="378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C3EE897-5C08-E711-7B02-E7BD5878816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058211" y="4362949"/>
                <a:ext cx="16992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DE6A641-C755-AE23-2FE5-4AAB7F176FA8}"/>
                  </a:ext>
                </a:extLst>
              </p14:cNvPr>
              <p14:cNvContentPartPr/>
              <p14:nvPr/>
            </p14:nvContentPartPr>
            <p14:xfrm>
              <a:off x="5791789" y="2753389"/>
              <a:ext cx="88920" cy="9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DE6A641-C755-AE23-2FE5-4AAB7F176FA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782789" y="2744389"/>
                <a:ext cx="106560" cy="2700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FA238912-C652-6AB8-0861-C53C73C1316D}"/>
              </a:ext>
            </a:extLst>
          </p:cNvPr>
          <p:cNvSpPr txBox="1"/>
          <p:nvPr/>
        </p:nvSpPr>
        <p:spPr>
          <a:xfrm>
            <a:off x="8427451" y="4833775"/>
            <a:ext cx="110652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FF0066"/>
                </a:solidFill>
              </a:rPr>
              <a:t>Australia-Singapore Submarine Cable-1 (ASSC-1)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D83E13-6BEA-ED9F-8549-B4EB13CC31D6}"/>
              </a:ext>
            </a:extLst>
          </p:cNvPr>
          <p:cNvSpPr txBox="1"/>
          <p:nvPr/>
        </p:nvSpPr>
        <p:spPr>
          <a:xfrm>
            <a:off x="10352869" y="5919621"/>
            <a:ext cx="6597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 err="1">
                <a:solidFill>
                  <a:srgbClr val="FFC000"/>
                </a:solidFill>
              </a:rPr>
              <a:t>OptiKor</a:t>
            </a:r>
            <a:endParaRPr lang="en-GB" sz="1100" noProof="0" dirty="0">
              <a:solidFill>
                <a:srgbClr val="FFC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926D59-F9FE-840F-0AB2-38E2E5D6ED00}"/>
              </a:ext>
            </a:extLst>
          </p:cNvPr>
          <p:cNvSpPr txBox="1"/>
          <p:nvPr/>
        </p:nvSpPr>
        <p:spPr>
          <a:xfrm>
            <a:off x="9533980" y="3100406"/>
            <a:ext cx="12415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FF2F92"/>
                </a:solidFill>
              </a:rPr>
              <a:t>Xiamen-Kinmen Undersea Cable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E8C047-7E8C-F949-0621-8564765BAA27}"/>
              </a:ext>
            </a:extLst>
          </p:cNvPr>
          <p:cNvSpPr txBox="1"/>
          <p:nvPr/>
        </p:nvSpPr>
        <p:spPr>
          <a:xfrm>
            <a:off x="4257618" y="2838211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Loukkos</a:t>
            </a:r>
            <a:endParaRPr lang="en-GB" sz="110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C5ECC2-F884-3FA8-01D6-57A84407F859}"/>
              </a:ext>
            </a:extLst>
          </p:cNvPr>
          <p:cNvSpPr txBox="1"/>
          <p:nvPr/>
        </p:nvSpPr>
        <p:spPr>
          <a:xfrm>
            <a:off x="5118220" y="2884377"/>
            <a:ext cx="651140" cy="430887"/>
          </a:xfrm>
          <a:prstGeom prst="rect">
            <a:avLst/>
          </a:prstGeom>
          <a:solidFill>
            <a:schemeClr val="bg2">
              <a:lumMod val="90000"/>
              <a:alpha val="53076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100" noProof="0" dirty="0">
                <a:solidFill>
                  <a:srgbClr val="92D050"/>
                </a:solidFill>
              </a:rPr>
              <a:t>Algeria-</a:t>
            </a:r>
            <a:br>
              <a:rPr lang="en-GB" sz="1100" noProof="0" dirty="0">
                <a:solidFill>
                  <a:srgbClr val="92D050"/>
                </a:solidFill>
              </a:rPr>
            </a:br>
            <a:r>
              <a:rPr lang="en-GB" sz="1100" noProof="0" dirty="0">
                <a:solidFill>
                  <a:srgbClr val="92D050"/>
                </a:solidFill>
              </a:rPr>
              <a:t>Spain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4FAE75-0B0B-8496-807D-218BE5BCF939}"/>
              </a:ext>
            </a:extLst>
          </p:cNvPr>
          <p:cNvSpPr txBox="1"/>
          <p:nvPr/>
        </p:nvSpPr>
        <p:spPr>
          <a:xfrm>
            <a:off x="5836249" y="2538129"/>
            <a:ext cx="1134319" cy="430887"/>
          </a:xfrm>
          <a:prstGeom prst="rect">
            <a:avLst/>
          </a:prstGeom>
          <a:solidFill>
            <a:schemeClr val="bg1">
              <a:alpha val="52837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chemeClr val="accent1"/>
                </a:solidFill>
              </a:rPr>
              <a:t>Balkans-Italy Network (BIN)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4C4AE2E-E840-9756-1494-4387BA8CAB5B}"/>
              </a:ext>
            </a:extLst>
          </p:cNvPr>
          <p:cNvGrpSpPr/>
          <p:nvPr/>
        </p:nvGrpSpPr>
        <p:grpSpPr>
          <a:xfrm>
            <a:off x="10646421" y="4553155"/>
            <a:ext cx="1545579" cy="1570030"/>
            <a:chOff x="10646421" y="4553155"/>
            <a:chExt cx="1545579" cy="157003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BF16A0B-AECB-7C1E-B39A-E73AB5276804}"/>
                    </a:ext>
                  </a:extLst>
                </p14:cNvPr>
                <p14:cNvContentPartPr/>
                <p14:nvPr/>
              </p14:nvContentPartPr>
              <p14:xfrm>
                <a:off x="10646421" y="5776505"/>
                <a:ext cx="495000" cy="3466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BF16A0B-AECB-7C1E-B39A-E73AB527680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637421" y="5767514"/>
                  <a:ext cx="512640" cy="3643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AD80917-B75A-528D-1F7C-8D289FC1C744}"/>
                    </a:ext>
                  </a:extLst>
                </p14:cNvPr>
                <p14:cNvContentPartPr/>
                <p14:nvPr/>
              </p14:nvContentPartPr>
              <p14:xfrm>
                <a:off x="11141061" y="5972345"/>
                <a:ext cx="210960" cy="1508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AD80917-B75A-528D-1F7C-8D289FC1C74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1132061" y="5963366"/>
                  <a:ext cx="228600" cy="1684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1766D36-6045-7A93-10B0-055461D904CB}"/>
                    </a:ext>
                  </a:extLst>
                </p14:cNvPr>
                <p14:cNvContentPartPr/>
                <p14:nvPr/>
              </p14:nvContentPartPr>
              <p14:xfrm>
                <a:off x="10695312" y="5775048"/>
                <a:ext cx="641880" cy="156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1766D36-6045-7A93-10B0-055461D904C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686312" y="5766048"/>
                  <a:ext cx="65952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373B1CF-74E0-5498-9DE5-F01354D277F4}"/>
                    </a:ext>
                  </a:extLst>
                </p14:cNvPr>
                <p14:cNvContentPartPr/>
                <p14:nvPr/>
              </p14:nvContentPartPr>
              <p14:xfrm>
                <a:off x="11336832" y="4553155"/>
                <a:ext cx="855168" cy="1378133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373B1CF-74E0-5498-9DE5-F01354D277F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1327823" y="4544150"/>
                  <a:ext cx="872826" cy="1395783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6C8E2EF-0AF6-B9BF-EE18-A0A6348126E9}"/>
                  </a:ext>
                </a:extLst>
              </p14:cNvPr>
              <p14:cNvContentPartPr/>
              <p14:nvPr/>
            </p14:nvContentPartPr>
            <p14:xfrm>
              <a:off x="13606" y="3108168"/>
              <a:ext cx="994826" cy="45107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6C8E2EF-0AF6-B9BF-EE18-A0A6348126E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605" y="3099161"/>
                <a:ext cx="1012469" cy="468724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A78AACA3-DF16-F2DD-3470-62DA73F7CDF1}"/>
              </a:ext>
            </a:extLst>
          </p:cNvPr>
          <p:cNvSpPr txBox="1"/>
          <p:nvPr/>
        </p:nvSpPr>
        <p:spPr>
          <a:xfrm>
            <a:off x="73561" y="3628456"/>
            <a:ext cx="9348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noProof="0" dirty="0">
                <a:solidFill>
                  <a:schemeClr val="accent5"/>
                </a:solidFill>
              </a:rPr>
              <a:t>Pacific Fibre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33DE71D-DF70-8A03-3D1E-1DD04C185A96}"/>
                  </a:ext>
                </a:extLst>
              </p14:cNvPr>
              <p14:cNvContentPartPr/>
              <p14:nvPr/>
            </p14:nvContentPartPr>
            <p14:xfrm>
              <a:off x="3832326" y="4503416"/>
              <a:ext cx="1267200" cy="14536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33DE71D-DF70-8A03-3D1E-1DD04C185A9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23323" y="4494416"/>
                <a:ext cx="1284845" cy="1471320"/>
              </a:xfrm>
              <a:prstGeom prst="rect">
                <a:avLst/>
              </a:prstGeom>
            </p:spPr>
          </p:pic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C9156F50-6CF6-BA1E-EEA3-06D9CAC7A859}"/>
              </a:ext>
            </a:extLst>
          </p:cNvPr>
          <p:cNvSpPr txBox="1"/>
          <p:nvPr/>
        </p:nvSpPr>
        <p:spPr>
          <a:xfrm>
            <a:off x="3932623" y="5083363"/>
            <a:ext cx="1347615" cy="430887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en-GB" sz="1100" noProof="0" dirty="0">
                <a:solidFill>
                  <a:schemeClr val="accent2"/>
                </a:solidFill>
              </a:rPr>
              <a:t>South Atlantic Express (</a:t>
            </a:r>
            <a:r>
              <a:rPr lang="en-GB" sz="1100" noProof="0" dirty="0" err="1">
                <a:solidFill>
                  <a:schemeClr val="accent2"/>
                </a:solidFill>
              </a:rPr>
              <a:t>SAEx</a:t>
            </a:r>
            <a:r>
              <a:rPr lang="en-GB" sz="1100" noProof="0" dirty="0">
                <a:solidFill>
                  <a:schemeClr val="accent2"/>
                </a:solidFill>
              </a:rPr>
              <a:t>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47A6BDD-C3D6-D575-E50E-6DF1474786DA}"/>
                  </a:ext>
                </a:extLst>
              </p14:cNvPr>
              <p14:cNvContentPartPr/>
              <p14:nvPr/>
            </p14:nvContentPartPr>
            <p14:xfrm>
              <a:off x="2538469" y="2390216"/>
              <a:ext cx="2608200" cy="5914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47A6BDD-C3D6-D575-E50E-6DF1474786D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529469" y="2381221"/>
                <a:ext cx="2625840" cy="609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F9F0ED3-03C1-745A-1F5C-4FFBC50A68AD}"/>
                  </a:ext>
                </a:extLst>
              </p14:cNvPr>
              <p14:cNvContentPartPr/>
              <p14:nvPr/>
            </p14:nvContentPartPr>
            <p14:xfrm>
              <a:off x="3856789" y="4200656"/>
              <a:ext cx="1508400" cy="4550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F9F0ED3-03C1-745A-1F5C-4FFBC50A68A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847791" y="4191649"/>
                <a:ext cx="1526036" cy="4726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4212EA2-4376-37A0-BFED-6DB4B92054D2}"/>
                  </a:ext>
                </a:extLst>
              </p14:cNvPr>
              <p14:cNvContentPartPr/>
              <p14:nvPr/>
            </p14:nvContentPartPr>
            <p14:xfrm>
              <a:off x="5365549" y="4203896"/>
              <a:ext cx="313560" cy="6354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4212EA2-4376-37A0-BFED-6DB4B92054D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356549" y="4194901"/>
                <a:ext cx="331200" cy="65303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836B00CC-0398-2305-7729-96F1654D1BDA}"/>
              </a:ext>
            </a:extLst>
          </p:cNvPr>
          <p:cNvGrpSpPr/>
          <p:nvPr/>
        </p:nvGrpSpPr>
        <p:grpSpPr>
          <a:xfrm>
            <a:off x="4988286" y="4860176"/>
            <a:ext cx="910800" cy="1123920"/>
            <a:chOff x="4988286" y="4860176"/>
            <a:chExt cx="910800" cy="112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31C9D11-6C75-E488-4564-C5968093888F}"/>
                    </a:ext>
                  </a:extLst>
                </p14:cNvPr>
                <p14:cNvContentPartPr/>
                <p14:nvPr/>
              </p14:nvContentPartPr>
              <p14:xfrm>
                <a:off x="5003766" y="5814536"/>
                <a:ext cx="895320" cy="1638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31C9D11-6C75-E488-4564-C5968093888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994766" y="5805536"/>
                  <a:ext cx="91296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A2AB378-E931-328E-8351-14FA97AC3F8A}"/>
                    </a:ext>
                  </a:extLst>
                </p14:cNvPr>
                <p14:cNvContentPartPr/>
                <p14:nvPr/>
              </p14:nvContentPartPr>
              <p14:xfrm>
                <a:off x="4999806" y="5983736"/>
                <a:ext cx="36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A2AB378-E931-328E-8351-14FA97AC3F8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990806" y="597473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815B666-19BB-4333-EF13-52F90B24A9A5}"/>
                    </a:ext>
                  </a:extLst>
                </p14:cNvPr>
                <p14:cNvContentPartPr/>
                <p14:nvPr/>
              </p14:nvContentPartPr>
              <p14:xfrm>
                <a:off x="4988286" y="5950616"/>
                <a:ext cx="15480" cy="327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815B666-19BB-4333-EF13-52F90B24A9A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979286" y="5941516"/>
                  <a:ext cx="33120" cy="505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DEB6C94-CE87-D0BA-CAE0-E34F55BC0BC7}"/>
                    </a:ext>
                  </a:extLst>
                </p14:cNvPr>
                <p14:cNvContentPartPr/>
                <p14:nvPr/>
              </p14:nvContentPartPr>
              <p14:xfrm>
                <a:off x="5553109" y="4860176"/>
                <a:ext cx="327600" cy="9500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DEB6C94-CE87-D0BA-CAE0-E34F55BC0BC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544119" y="4851176"/>
                  <a:ext cx="345221" cy="9676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7FC75BB6-7A1A-5AC2-5BFD-9E6E5133FD31}"/>
              </a:ext>
            </a:extLst>
          </p:cNvPr>
          <p:cNvSpPr txBox="1"/>
          <p:nvPr/>
        </p:nvSpPr>
        <p:spPr>
          <a:xfrm>
            <a:off x="4098678" y="4167259"/>
            <a:ext cx="7344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noProof="0" dirty="0">
                <a:solidFill>
                  <a:schemeClr val="accent4"/>
                </a:solidFill>
              </a:rPr>
              <a:t>WASACE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FC5BF873-E72B-2993-DBC4-5E9C8E27AC96}"/>
                  </a:ext>
                </a:extLst>
              </p14:cNvPr>
              <p14:cNvContentPartPr/>
              <p14:nvPr/>
            </p14:nvContentPartPr>
            <p14:xfrm>
              <a:off x="2308789" y="3499736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FC5BF873-E72B-2993-DBC4-5E9C8E27AC96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299789" y="349073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E2D590E-4E41-8138-5147-A4FC7716EC7B}"/>
                  </a:ext>
                </a:extLst>
              </p14:cNvPr>
              <p14:cNvContentPartPr/>
              <p14:nvPr/>
            </p14:nvContentPartPr>
            <p14:xfrm>
              <a:off x="9554142" y="3439407"/>
              <a:ext cx="11160" cy="25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E2D590E-4E41-8138-5147-A4FC7716EC7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545142" y="3430407"/>
                <a:ext cx="2880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2AEA510E-ED19-BD39-197D-161BF971A60D}"/>
                  </a:ext>
                </a:extLst>
              </p14:cNvPr>
              <p14:cNvContentPartPr/>
              <p14:nvPr/>
            </p14:nvContentPartPr>
            <p14:xfrm>
              <a:off x="6376477" y="2994355"/>
              <a:ext cx="103680" cy="306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2AEA510E-ED19-BD39-197D-161BF971A60D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367477" y="2985355"/>
                <a:ext cx="121320" cy="48240"/>
              </a:xfrm>
              <a:prstGeom prst="rect">
                <a:avLst/>
              </a:prstGeom>
            </p:spPr>
          </p:pic>
        </mc:Fallback>
      </mc:AlternateContent>
      <p:sp>
        <p:nvSpPr>
          <p:cNvPr id="52" name="TextBox 51">
            <a:extLst>
              <a:ext uri="{FF2B5EF4-FFF2-40B4-BE49-F238E27FC236}">
                <a16:creationId xmlns:a16="http://schemas.microsoft.com/office/drawing/2014/main" id="{D9BCB96C-3ACF-EBE5-2342-14467A8D8282}"/>
              </a:ext>
            </a:extLst>
          </p:cNvPr>
          <p:cNvSpPr txBox="1"/>
          <p:nvPr/>
        </p:nvSpPr>
        <p:spPr>
          <a:xfrm>
            <a:off x="5978621" y="2969015"/>
            <a:ext cx="651140" cy="261610"/>
          </a:xfrm>
          <a:prstGeom prst="rect">
            <a:avLst/>
          </a:prstGeom>
          <a:solidFill>
            <a:schemeClr val="bg1">
              <a:alpha val="53264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7030A0"/>
                </a:solidFill>
              </a:rPr>
              <a:t>ALASIA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92EAD3B2-BACE-D693-D49A-22624C693DE0}"/>
                  </a:ext>
                </a:extLst>
              </p14:cNvPr>
              <p14:cNvContentPartPr/>
              <p14:nvPr/>
            </p14:nvContentPartPr>
            <p14:xfrm>
              <a:off x="3096407" y="2344692"/>
              <a:ext cx="2067120" cy="3582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92EAD3B2-BACE-D693-D49A-22624C693DE0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087407" y="2335692"/>
                <a:ext cx="2084760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8FC24734-17E3-1B14-DD58-B3BD2C6D87AF}"/>
                  </a:ext>
                </a:extLst>
              </p14:cNvPr>
              <p14:cNvContentPartPr/>
              <p14:nvPr/>
            </p14:nvContentPartPr>
            <p14:xfrm>
              <a:off x="2662967" y="2648892"/>
              <a:ext cx="439560" cy="1234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8FC24734-17E3-1B14-DD58-B3BD2C6D87AF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653974" y="2639892"/>
                <a:ext cx="457186" cy="141120"/>
              </a:xfrm>
              <a:prstGeom prst="rect">
                <a:avLst/>
              </a:prstGeom>
            </p:spPr>
          </p:pic>
        </mc:Fallback>
      </mc:AlternateContent>
      <p:sp>
        <p:nvSpPr>
          <p:cNvPr id="57" name="TextBox 56">
            <a:extLst>
              <a:ext uri="{FF2B5EF4-FFF2-40B4-BE49-F238E27FC236}">
                <a16:creationId xmlns:a16="http://schemas.microsoft.com/office/drawing/2014/main" id="{23818A13-5194-3B60-1117-A07834D92AC1}"/>
              </a:ext>
            </a:extLst>
          </p:cNvPr>
          <p:cNvSpPr txBox="1"/>
          <p:nvPr/>
        </p:nvSpPr>
        <p:spPr>
          <a:xfrm>
            <a:off x="3440238" y="2733151"/>
            <a:ext cx="7504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chemeClr val="accent1"/>
                </a:solidFill>
              </a:rPr>
              <a:t>Project Express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DFD539C-A356-C79D-D07A-1B52AC650D75}"/>
                  </a:ext>
                </a:extLst>
              </p14:cNvPr>
              <p14:cNvContentPartPr/>
              <p14:nvPr/>
            </p14:nvContentPartPr>
            <p14:xfrm>
              <a:off x="2277574" y="2985639"/>
              <a:ext cx="276120" cy="3834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DFD539C-A356-C79D-D07A-1B52AC650D7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268574" y="2976639"/>
                <a:ext cx="293760" cy="40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AD97298-2E12-2460-7011-8BBE8F4D0CA2}"/>
                  </a:ext>
                </a:extLst>
              </p14:cNvPr>
              <p14:cNvContentPartPr/>
              <p14:nvPr/>
            </p14:nvContentPartPr>
            <p14:xfrm>
              <a:off x="2514953" y="2984680"/>
              <a:ext cx="1333800" cy="1677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AD97298-2E12-2460-7011-8BBE8F4D0CA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505953" y="2975678"/>
                <a:ext cx="1351440" cy="169488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608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600">
        <p:fade/>
      </p:transition>
    </mc:Choice>
    <mc:Fallback xmlns="">
      <p:transition advTm="6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0D0674-4C36-5BF9-8F93-88CDBB71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150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2012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A3E2334-DF69-FBFD-AB44-904E91CA9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85775" y="1257299"/>
            <a:ext cx="12686545" cy="542160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E6C8DDAE-DF88-4FD3-AF94-00D373F7771A}"/>
              </a:ext>
            </a:extLst>
          </p:cNvPr>
          <p:cNvSpPr txBox="1"/>
          <p:nvPr/>
        </p:nvSpPr>
        <p:spPr>
          <a:xfrm>
            <a:off x="11586574" y="403424"/>
            <a:ext cx="662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rgbClr val="FF0000"/>
                </a:solidFill>
                <a:latin typeface="Raleway" pitchFamily="2" charset="77"/>
              </a:rPr>
              <a:t>11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DD3A0A2-7F69-50D8-7D35-75CE25936A4A}"/>
                  </a:ext>
                </a:extLst>
              </p14:cNvPr>
              <p14:cNvContentPartPr/>
              <p14:nvPr/>
            </p14:nvContentPartPr>
            <p14:xfrm>
              <a:off x="9538137" y="34290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DD3A0A2-7F69-50D8-7D35-75CE25936A4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29137" y="3420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D937AEE-F0A7-A994-F418-4BD9EAA83B18}"/>
                  </a:ext>
                </a:extLst>
              </p14:cNvPr>
              <p14:cNvContentPartPr/>
              <p14:nvPr/>
            </p14:nvContentPartPr>
            <p14:xfrm>
              <a:off x="4934620" y="2922576"/>
              <a:ext cx="39960" cy="147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D937AEE-F0A7-A994-F418-4BD9EAA83B1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25538" y="2913576"/>
                <a:ext cx="5776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69E7F35-E1D6-57D5-EA97-5AAD91B8FE60}"/>
                  </a:ext>
                </a:extLst>
              </p14:cNvPr>
              <p14:cNvContentPartPr/>
              <p14:nvPr/>
            </p14:nvContentPartPr>
            <p14:xfrm>
              <a:off x="5063500" y="2944176"/>
              <a:ext cx="109440" cy="49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69E7F35-E1D6-57D5-EA97-5AAD91B8FE6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54500" y="2935110"/>
                <a:ext cx="127080" cy="674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6CA91D6-CD2F-3E5E-0381-CE57049EBB17}"/>
                  </a:ext>
                </a:extLst>
              </p14:cNvPr>
              <p14:cNvContentPartPr/>
              <p14:nvPr/>
            </p14:nvContentPartPr>
            <p14:xfrm>
              <a:off x="9196451" y="4755349"/>
              <a:ext cx="161640" cy="968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6CA91D6-CD2F-3E5E-0381-CE57049EBB1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187471" y="4746349"/>
                <a:ext cx="179241" cy="9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C3EE897-5C08-E711-7B02-E7BD5878816C}"/>
                  </a:ext>
                </a:extLst>
              </p14:cNvPr>
              <p14:cNvContentPartPr/>
              <p14:nvPr/>
            </p14:nvContentPartPr>
            <p14:xfrm>
              <a:off x="9067211" y="4371949"/>
              <a:ext cx="152280" cy="378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C3EE897-5C08-E711-7B02-E7BD5878816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058211" y="4362949"/>
                <a:ext cx="16992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DE6A641-C755-AE23-2FE5-4AAB7F176FA8}"/>
                  </a:ext>
                </a:extLst>
              </p14:cNvPr>
              <p14:cNvContentPartPr/>
              <p14:nvPr/>
            </p14:nvContentPartPr>
            <p14:xfrm>
              <a:off x="5791789" y="2753389"/>
              <a:ext cx="88920" cy="9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DE6A641-C755-AE23-2FE5-4AAB7F176FA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782789" y="2744389"/>
                <a:ext cx="106560" cy="2700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FA238912-C652-6AB8-0861-C53C73C1316D}"/>
              </a:ext>
            </a:extLst>
          </p:cNvPr>
          <p:cNvSpPr txBox="1"/>
          <p:nvPr/>
        </p:nvSpPr>
        <p:spPr>
          <a:xfrm>
            <a:off x="8427451" y="4833775"/>
            <a:ext cx="110652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FF0066"/>
                </a:solidFill>
              </a:rPr>
              <a:t>Australia-Singapore Submarine Cable-1 (ASSC-1)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D83E13-6BEA-ED9F-8549-B4EB13CC31D6}"/>
              </a:ext>
            </a:extLst>
          </p:cNvPr>
          <p:cNvSpPr txBox="1"/>
          <p:nvPr/>
        </p:nvSpPr>
        <p:spPr>
          <a:xfrm>
            <a:off x="10352869" y="5919621"/>
            <a:ext cx="6597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 err="1">
                <a:solidFill>
                  <a:srgbClr val="FFC000"/>
                </a:solidFill>
              </a:rPr>
              <a:t>OptiKor</a:t>
            </a:r>
            <a:endParaRPr lang="en-GB" sz="1100" noProof="0" dirty="0">
              <a:solidFill>
                <a:srgbClr val="FFC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926D59-F9FE-840F-0AB2-38E2E5D6ED00}"/>
              </a:ext>
            </a:extLst>
          </p:cNvPr>
          <p:cNvSpPr txBox="1"/>
          <p:nvPr/>
        </p:nvSpPr>
        <p:spPr>
          <a:xfrm>
            <a:off x="9533980" y="3100406"/>
            <a:ext cx="12415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FF2F92"/>
                </a:solidFill>
              </a:rPr>
              <a:t>Xiamen-Kinmen Undersea Cable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E8C047-7E8C-F949-0621-8564765BAA27}"/>
              </a:ext>
            </a:extLst>
          </p:cNvPr>
          <p:cNvSpPr txBox="1"/>
          <p:nvPr/>
        </p:nvSpPr>
        <p:spPr>
          <a:xfrm>
            <a:off x="4257618" y="2838211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Loukkos</a:t>
            </a:r>
            <a:endParaRPr lang="en-GB" sz="110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C5ECC2-F884-3FA8-01D6-57A84407F859}"/>
              </a:ext>
            </a:extLst>
          </p:cNvPr>
          <p:cNvSpPr txBox="1"/>
          <p:nvPr/>
        </p:nvSpPr>
        <p:spPr>
          <a:xfrm>
            <a:off x="5118220" y="2884377"/>
            <a:ext cx="651140" cy="430887"/>
          </a:xfrm>
          <a:prstGeom prst="rect">
            <a:avLst/>
          </a:prstGeom>
          <a:solidFill>
            <a:schemeClr val="bg2">
              <a:lumMod val="90000"/>
              <a:alpha val="52985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100" noProof="0" dirty="0">
                <a:solidFill>
                  <a:srgbClr val="92D050"/>
                </a:solidFill>
              </a:rPr>
              <a:t>Algeria-</a:t>
            </a:r>
            <a:br>
              <a:rPr lang="en-GB" sz="1100" noProof="0" dirty="0">
                <a:solidFill>
                  <a:srgbClr val="92D050"/>
                </a:solidFill>
              </a:rPr>
            </a:br>
            <a:r>
              <a:rPr lang="en-GB" sz="1100" noProof="0" dirty="0">
                <a:solidFill>
                  <a:srgbClr val="92D050"/>
                </a:solidFill>
              </a:rPr>
              <a:t>Spain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4FAE75-0B0B-8496-807D-218BE5BCF939}"/>
              </a:ext>
            </a:extLst>
          </p:cNvPr>
          <p:cNvSpPr txBox="1"/>
          <p:nvPr/>
        </p:nvSpPr>
        <p:spPr>
          <a:xfrm>
            <a:off x="5836249" y="2538129"/>
            <a:ext cx="1134319" cy="430887"/>
          </a:xfrm>
          <a:prstGeom prst="rect">
            <a:avLst/>
          </a:prstGeom>
          <a:solidFill>
            <a:schemeClr val="bg1">
              <a:alpha val="52985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chemeClr val="accent1"/>
                </a:solidFill>
              </a:rPr>
              <a:t>Balkans-Italy Network (BIN)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4C4AE2E-E840-9756-1494-4387BA8CAB5B}"/>
              </a:ext>
            </a:extLst>
          </p:cNvPr>
          <p:cNvGrpSpPr/>
          <p:nvPr/>
        </p:nvGrpSpPr>
        <p:grpSpPr>
          <a:xfrm>
            <a:off x="10646421" y="4553155"/>
            <a:ext cx="1545579" cy="1570030"/>
            <a:chOff x="10646421" y="4553155"/>
            <a:chExt cx="1545579" cy="157003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BF16A0B-AECB-7C1E-B39A-E73AB5276804}"/>
                    </a:ext>
                  </a:extLst>
                </p14:cNvPr>
                <p14:cNvContentPartPr/>
                <p14:nvPr/>
              </p14:nvContentPartPr>
              <p14:xfrm>
                <a:off x="10646421" y="5776505"/>
                <a:ext cx="495000" cy="3466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BF16A0B-AECB-7C1E-B39A-E73AB527680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637421" y="5767514"/>
                  <a:ext cx="512640" cy="3643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AD80917-B75A-528D-1F7C-8D289FC1C744}"/>
                    </a:ext>
                  </a:extLst>
                </p14:cNvPr>
                <p14:cNvContentPartPr/>
                <p14:nvPr/>
              </p14:nvContentPartPr>
              <p14:xfrm>
                <a:off x="11141061" y="5972345"/>
                <a:ext cx="210960" cy="1508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AD80917-B75A-528D-1F7C-8D289FC1C74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132061" y="5963366"/>
                  <a:ext cx="228600" cy="1684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1766D36-6045-7A93-10B0-055461D904CB}"/>
                    </a:ext>
                  </a:extLst>
                </p14:cNvPr>
                <p14:cNvContentPartPr/>
                <p14:nvPr/>
              </p14:nvContentPartPr>
              <p14:xfrm>
                <a:off x="10695312" y="5775048"/>
                <a:ext cx="641880" cy="156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1766D36-6045-7A93-10B0-055461D904C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686312" y="5766048"/>
                  <a:ext cx="65952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373B1CF-74E0-5498-9DE5-F01354D277F4}"/>
                    </a:ext>
                  </a:extLst>
                </p14:cNvPr>
                <p14:cNvContentPartPr/>
                <p14:nvPr/>
              </p14:nvContentPartPr>
              <p14:xfrm>
                <a:off x="11336832" y="4553155"/>
                <a:ext cx="855168" cy="1378133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373B1CF-74E0-5498-9DE5-F01354D277F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327823" y="4544150"/>
                  <a:ext cx="872826" cy="1395783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6C8E2EF-0AF6-B9BF-EE18-A0A6348126E9}"/>
                  </a:ext>
                </a:extLst>
              </p14:cNvPr>
              <p14:cNvContentPartPr/>
              <p14:nvPr/>
            </p14:nvContentPartPr>
            <p14:xfrm>
              <a:off x="13606" y="3108168"/>
              <a:ext cx="994826" cy="45107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6C8E2EF-0AF6-B9BF-EE18-A0A6348126E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605" y="3099161"/>
                <a:ext cx="1012469" cy="468724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A78AACA3-DF16-F2DD-3470-62DA73F7CDF1}"/>
              </a:ext>
            </a:extLst>
          </p:cNvPr>
          <p:cNvSpPr txBox="1"/>
          <p:nvPr/>
        </p:nvSpPr>
        <p:spPr>
          <a:xfrm>
            <a:off x="73561" y="3628456"/>
            <a:ext cx="9348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noProof="0" dirty="0">
                <a:solidFill>
                  <a:schemeClr val="accent5"/>
                </a:solidFill>
              </a:rPr>
              <a:t>Pacific Fibre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33DE71D-DF70-8A03-3D1E-1DD04C185A96}"/>
                  </a:ext>
                </a:extLst>
              </p14:cNvPr>
              <p14:cNvContentPartPr/>
              <p14:nvPr/>
            </p14:nvContentPartPr>
            <p14:xfrm>
              <a:off x="3832326" y="4503416"/>
              <a:ext cx="1267200" cy="14536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33DE71D-DF70-8A03-3D1E-1DD04C185A96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823323" y="4494416"/>
                <a:ext cx="1284845" cy="1471320"/>
              </a:xfrm>
              <a:prstGeom prst="rect">
                <a:avLst/>
              </a:prstGeom>
            </p:spPr>
          </p:pic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C9156F50-6CF6-BA1E-EEA3-06D9CAC7A859}"/>
              </a:ext>
            </a:extLst>
          </p:cNvPr>
          <p:cNvSpPr txBox="1"/>
          <p:nvPr/>
        </p:nvSpPr>
        <p:spPr>
          <a:xfrm>
            <a:off x="3932623" y="5083363"/>
            <a:ext cx="1347615" cy="430887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r>
              <a:rPr lang="en-GB" sz="1100" noProof="0" dirty="0">
                <a:solidFill>
                  <a:schemeClr val="accent2"/>
                </a:solidFill>
              </a:rPr>
              <a:t>South Atlantic Express (</a:t>
            </a:r>
            <a:r>
              <a:rPr lang="en-GB" sz="1100" noProof="0" dirty="0" err="1">
                <a:solidFill>
                  <a:schemeClr val="accent2"/>
                </a:solidFill>
              </a:rPr>
              <a:t>SAEx</a:t>
            </a:r>
            <a:r>
              <a:rPr lang="en-GB" sz="1100" noProof="0" dirty="0">
                <a:solidFill>
                  <a:schemeClr val="accent2"/>
                </a:solidFill>
              </a:rPr>
              <a:t>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47A6BDD-C3D6-D575-E50E-6DF1474786DA}"/>
                  </a:ext>
                </a:extLst>
              </p14:cNvPr>
              <p14:cNvContentPartPr/>
              <p14:nvPr/>
            </p14:nvContentPartPr>
            <p14:xfrm>
              <a:off x="2538469" y="2390216"/>
              <a:ext cx="2608200" cy="5914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47A6BDD-C3D6-D575-E50E-6DF1474786D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529469" y="2381221"/>
                <a:ext cx="2625840" cy="609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F9F0ED3-03C1-745A-1F5C-4FFBC50A68AD}"/>
                  </a:ext>
                </a:extLst>
              </p14:cNvPr>
              <p14:cNvContentPartPr/>
              <p14:nvPr/>
            </p14:nvContentPartPr>
            <p14:xfrm>
              <a:off x="3856789" y="4200656"/>
              <a:ext cx="1508400" cy="4550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F9F0ED3-03C1-745A-1F5C-4FFBC50A68AD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847791" y="4191649"/>
                <a:ext cx="1526036" cy="4726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4212EA2-4376-37A0-BFED-6DB4B92054D2}"/>
                  </a:ext>
                </a:extLst>
              </p14:cNvPr>
              <p14:cNvContentPartPr/>
              <p14:nvPr/>
            </p14:nvContentPartPr>
            <p14:xfrm>
              <a:off x="5365549" y="4203896"/>
              <a:ext cx="313560" cy="6354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4212EA2-4376-37A0-BFED-6DB4B92054D2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356549" y="4194901"/>
                <a:ext cx="331200" cy="65303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836B00CC-0398-2305-7729-96F1654D1BDA}"/>
              </a:ext>
            </a:extLst>
          </p:cNvPr>
          <p:cNvGrpSpPr/>
          <p:nvPr/>
        </p:nvGrpSpPr>
        <p:grpSpPr>
          <a:xfrm>
            <a:off x="4988286" y="4860176"/>
            <a:ext cx="910800" cy="1123920"/>
            <a:chOff x="4988286" y="4860176"/>
            <a:chExt cx="910800" cy="112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31C9D11-6C75-E488-4564-C5968093888F}"/>
                    </a:ext>
                  </a:extLst>
                </p14:cNvPr>
                <p14:cNvContentPartPr/>
                <p14:nvPr/>
              </p14:nvContentPartPr>
              <p14:xfrm>
                <a:off x="5003766" y="5814536"/>
                <a:ext cx="895320" cy="1638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31C9D11-6C75-E488-4564-C5968093888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994766" y="5805536"/>
                  <a:ext cx="91296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A2AB378-E931-328E-8351-14FA97AC3F8A}"/>
                    </a:ext>
                  </a:extLst>
                </p14:cNvPr>
                <p14:cNvContentPartPr/>
                <p14:nvPr/>
              </p14:nvContentPartPr>
              <p14:xfrm>
                <a:off x="4999806" y="5983736"/>
                <a:ext cx="36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A2AB378-E931-328E-8351-14FA97AC3F8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990806" y="597473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815B666-19BB-4333-EF13-52F90B24A9A5}"/>
                    </a:ext>
                  </a:extLst>
                </p14:cNvPr>
                <p14:cNvContentPartPr/>
                <p14:nvPr/>
              </p14:nvContentPartPr>
              <p14:xfrm>
                <a:off x="4988286" y="5950616"/>
                <a:ext cx="15480" cy="327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815B666-19BB-4333-EF13-52F90B24A9A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979286" y="5941516"/>
                  <a:ext cx="33120" cy="505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DEB6C94-CE87-D0BA-CAE0-E34F55BC0BC7}"/>
                    </a:ext>
                  </a:extLst>
                </p14:cNvPr>
                <p14:cNvContentPartPr/>
                <p14:nvPr/>
              </p14:nvContentPartPr>
              <p14:xfrm>
                <a:off x="5553109" y="4860176"/>
                <a:ext cx="327600" cy="9500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DEB6C94-CE87-D0BA-CAE0-E34F55BC0BC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544119" y="4851176"/>
                  <a:ext cx="345221" cy="967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FC5BF873-E72B-2993-DBC4-5E9C8E27AC96}"/>
                  </a:ext>
                </a:extLst>
              </p14:cNvPr>
              <p14:cNvContentPartPr/>
              <p14:nvPr/>
            </p14:nvContentPartPr>
            <p14:xfrm>
              <a:off x="2308789" y="3499736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FC5BF873-E72B-2993-DBC4-5E9C8E27AC96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299789" y="349073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E2D590E-4E41-8138-5147-A4FC7716EC7B}"/>
                  </a:ext>
                </a:extLst>
              </p14:cNvPr>
              <p14:cNvContentPartPr/>
              <p14:nvPr/>
            </p14:nvContentPartPr>
            <p14:xfrm>
              <a:off x="9554142" y="3439407"/>
              <a:ext cx="11160" cy="25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E2D590E-4E41-8138-5147-A4FC7716EC7B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9545142" y="3430407"/>
                <a:ext cx="2880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B839A72-5E43-F4D0-3D01-867BE9A9DA53}"/>
                  </a:ext>
                </a:extLst>
              </p14:cNvPr>
              <p14:cNvContentPartPr/>
              <p14:nvPr/>
            </p14:nvContentPartPr>
            <p14:xfrm>
              <a:off x="6233926" y="5754558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B839A72-5E43-F4D0-3D01-867BE9A9DA5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224926" y="574555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14BB27B3-229D-216F-2570-FD90F987E7D4}"/>
                  </a:ext>
                </a:extLst>
              </p14:cNvPr>
              <p14:cNvContentPartPr/>
              <p14:nvPr/>
            </p14:nvContentPartPr>
            <p14:xfrm>
              <a:off x="2285854" y="3382359"/>
              <a:ext cx="1557000" cy="127908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14BB27B3-229D-216F-2570-FD90F987E7D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276856" y="3373359"/>
                <a:ext cx="1574636" cy="129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129F2330-02D3-0205-F135-CD42A3EB5237}"/>
                  </a:ext>
                </a:extLst>
              </p14:cNvPr>
              <p14:cNvContentPartPr/>
              <p14:nvPr/>
            </p14:nvContentPartPr>
            <p14:xfrm>
              <a:off x="2538469" y="2390216"/>
              <a:ext cx="2608200" cy="59148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129F2330-02D3-0205-F135-CD42A3EB523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529469" y="2381221"/>
                <a:ext cx="2625840" cy="609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50246951-A67B-839D-D195-BD13B1411C03}"/>
                  </a:ext>
                </a:extLst>
              </p14:cNvPr>
              <p14:cNvContentPartPr/>
              <p14:nvPr/>
            </p14:nvContentPartPr>
            <p14:xfrm>
              <a:off x="3856789" y="4200656"/>
              <a:ext cx="1508400" cy="45504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50246951-A67B-839D-D195-BD13B1411C0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847791" y="4191649"/>
                <a:ext cx="1526036" cy="4726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C422DB8E-D723-4C9C-4696-D299934B00EA}"/>
                  </a:ext>
                </a:extLst>
              </p14:cNvPr>
              <p14:cNvContentPartPr/>
              <p14:nvPr/>
            </p14:nvContentPartPr>
            <p14:xfrm>
              <a:off x="5365549" y="4203896"/>
              <a:ext cx="313560" cy="63540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C422DB8E-D723-4C9C-4696-D299934B00E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356549" y="4194901"/>
                <a:ext cx="331200" cy="653030"/>
              </a:xfrm>
              <a:prstGeom prst="rect">
                <a:avLst/>
              </a:prstGeom>
            </p:spPr>
          </p:pic>
        </mc:Fallback>
      </mc:AlternateContent>
      <p:grpSp>
        <p:nvGrpSpPr>
          <p:cNvPr id="75" name="Group 74">
            <a:extLst>
              <a:ext uri="{FF2B5EF4-FFF2-40B4-BE49-F238E27FC236}">
                <a16:creationId xmlns:a16="http://schemas.microsoft.com/office/drawing/2014/main" id="{E8CD0F60-B16E-38EF-F8C6-1F908C011F22}"/>
              </a:ext>
            </a:extLst>
          </p:cNvPr>
          <p:cNvGrpSpPr/>
          <p:nvPr/>
        </p:nvGrpSpPr>
        <p:grpSpPr>
          <a:xfrm>
            <a:off x="4988286" y="4860176"/>
            <a:ext cx="910800" cy="1123920"/>
            <a:chOff x="4988286" y="4860176"/>
            <a:chExt cx="910800" cy="112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F42E2827-AB94-D1E8-FEF5-59E79249E2D9}"/>
                    </a:ext>
                  </a:extLst>
                </p14:cNvPr>
                <p14:cNvContentPartPr/>
                <p14:nvPr/>
              </p14:nvContentPartPr>
              <p14:xfrm>
                <a:off x="5003766" y="5814536"/>
                <a:ext cx="895320" cy="1638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F42E2827-AB94-D1E8-FEF5-59E79249E2D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994766" y="5805536"/>
                  <a:ext cx="91296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49343173-93AE-3630-0930-A2A6AC30FB68}"/>
                    </a:ext>
                  </a:extLst>
                </p14:cNvPr>
                <p14:cNvContentPartPr/>
                <p14:nvPr/>
              </p14:nvContentPartPr>
              <p14:xfrm>
                <a:off x="4999806" y="5983736"/>
                <a:ext cx="360" cy="3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49343173-93AE-3630-0930-A2A6AC30FB68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990806" y="597473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99551C7C-FF89-6BE0-26FE-DFCC0F74AAEF}"/>
                    </a:ext>
                  </a:extLst>
                </p14:cNvPr>
                <p14:cNvContentPartPr/>
                <p14:nvPr/>
              </p14:nvContentPartPr>
              <p14:xfrm>
                <a:off x="4988286" y="5950616"/>
                <a:ext cx="15480" cy="3276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99551C7C-FF89-6BE0-26FE-DFCC0F74AAE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979286" y="5941516"/>
                  <a:ext cx="33120" cy="505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39CC99E6-F859-EA20-3B57-DE6FDE040FAB}"/>
                    </a:ext>
                  </a:extLst>
                </p14:cNvPr>
                <p14:cNvContentPartPr/>
                <p14:nvPr/>
              </p14:nvContentPartPr>
              <p14:xfrm>
                <a:off x="5553109" y="4860176"/>
                <a:ext cx="327600" cy="9500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39CC99E6-F859-EA20-3B57-DE6FDE040FA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544119" y="4851176"/>
                  <a:ext cx="345221" cy="967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D0611971-C73B-49E4-F5AC-9CC38747B67C}"/>
                  </a:ext>
                </a:extLst>
              </p14:cNvPr>
              <p14:cNvContentPartPr/>
              <p14:nvPr/>
            </p14:nvContentPartPr>
            <p14:xfrm>
              <a:off x="2277574" y="2985639"/>
              <a:ext cx="276120" cy="38340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D0611971-C73B-49E4-F5AC-9CC38747B67C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268574" y="2976639"/>
                <a:ext cx="293760" cy="40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62DC0038-CB92-2C50-D183-A29065BC9A21}"/>
                  </a:ext>
                </a:extLst>
              </p14:cNvPr>
              <p14:cNvContentPartPr/>
              <p14:nvPr/>
            </p14:nvContentPartPr>
            <p14:xfrm>
              <a:off x="2514953" y="2984680"/>
              <a:ext cx="1333800" cy="16772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62DC0038-CB92-2C50-D183-A29065BC9A2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505953" y="2975678"/>
                <a:ext cx="1351440" cy="1694884"/>
              </a:xfrm>
              <a:prstGeom prst="rect">
                <a:avLst/>
              </a:prstGeom>
            </p:spPr>
          </p:pic>
        </mc:Fallback>
      </mc:AlternateContent>
      <p:sp>
        <p:nvSpPr>
          <p:cNvPr id="82" name="TextBox 81">
            <a:extLst>
              <a:ext uri="{FF2B5EF4-FFF2-40B4-BE49-F238E27FC236}">
                <a16:creationId xmlns:a16="http://schemas.microsoft.com/office/drawing/2014/main" id="{71FE4967-7951-3533-48E8-AA43268C0C2E}"/>
              </a:ext>
            </a:extLst>
          </p:cNvPr>
          <p:cNvSpPr txBox="1"/>
          <p:nvPr/>
        </p:nvSpPr>
        <p:spPr>
          <a:xfrm>
            <a:off x="4098678" y="4167259"/>
            <a:ext cx="7344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noProof="0" dirty="0">
                <a:solidFill>
                  <a:schemeClr val="accent4"/>
                </a:solidFill>
              </a:rPr>
              <a:t>WASACE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419FF39D-7DF3-CB58-9163-DDE3EB923C2D}"/>
              </a:ext>
            </a:extLst>
          </p:cNvPr>
          <p:cNvSpPr txBox="1"/>
          <p:nvPr/>
        </p:nvSpPr>
        <p:spPr>
          <a:xfrm>
            <a:off x="10940440" y="292233"/>
            <a:ext cx="801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rgbClr val="FF0000"/>
                </a:solidFill>
                <a:latin typeface="Raleway" pitchFamily="2" charset="77"/>
              </a:rPr>
              <a:t>Cable count </a:t>
            </a:r>
          </a:p>
        </p:txBody>
      </p:sp>
      <p:cxnSp>
        <p:nvCxnSpPr>
          <p:cNvPr id="17" name="Lige forbindelse 16">
            <a:extLst>
              <a:ext uri="{FF2B5EF4-FFF2-40B4-BE49-F238E27FC236}">
                <a16:creationId xmlns:a16="http://schemas.microsoft.com/office/drawing/2014/main" id="{8A4D95DF-711E-9474-BCA3-0C7F3D77C324}"/>
              </a:ext>
            </a:extLst>
          </p:cNvPr>
          <p:cNvCxnSpPr/>
          <p:nvPr/>
        </p:nvCxnSpPr>
        <p:spPr>
          <a:xfrm>
            <a:off x="11598149" y="279252"/>
            <a:ext cx="0" cy="582500"/>
          </a:xfrm>
          <a:prstGeom prst="line">
            <a:avLst/>
          </a:prstGeom>
          <a:ln w="19050">
            <a:solidFill>
              <a:srgbClr val="FF424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08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600">
        <p:fade/>
      </p:transition>
    </mc:Choice>
    <mc:Fallback xmlns="">
      <p:transition advTm="6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E890B0E-27D5-90EA-72AC-3C3BFFA9898C}"/>
                  </a:ext>
                </a:extLst>
              </p14:cNvPr>
              <p14:cNvContentPartPr/>
              <p14:nvPr/>
            </p14:nvContentPartPr>
            <p14:xfrm>
              <a:off x="10655580" y="4000980"/>
              <a:ext cx="1523160" cy="17838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E890B0E-27D5-90EA-72AC-3C3BFFA9898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46580" y="3991980"/>
                <a:ext cx="1540800" cy="180144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310D0674-4C36-5BF9-8F93-88CDBB71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150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2013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A3E2334-DF69-FBFD-AB44-904E91CA9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493091" y="1253134"/>
            <a:ext cx="12686545" cy="542160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E6C8DDAE-DF88-4FD3-AF94-00D373F7771A}"/>
              </a:ext>
            </a:extLst>
          </p:cNvPr>
          <p:cNvSpPr txBox="1"/>
          <p:nvPr/>
        </p:nvSpPr>
        <p:spPr>
          <a:xfrm>
            <a:off x="11586574" y="403424"/>
            <a:ext cx="662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rgbClr val="FF0000"/>
                </a:solidFill>
                <a:latin typeface="Raleway" pitchFamily="2" charset="77"/>
              </a:rPr>
              <a:t>17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DD3A0A2-7F69-50D8-7D35-75CE25936A4A}"/>
                  </a:ext>
                </a:extLst>
              </p14:cNvPr>
              <p14:cNvContentPartPr/>
              <p14:nvPr/>
            </p14:nvContentPartPr>
            <p14:xfrm>
              <a:off x="9538137" y="34290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DD3A0A2-7F69-50D8-7D35-75CE25936A4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529137" y="3420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D937AEE-F0A7-A994-F418-4BD9EAA83B18}"/>
                  </a:ext>
                </a:extLst>
              </p14:cNvPr>
              <p14:cNvContentPartPr/>
              <p14:nvPr/>
            </p14:nvContentPartPr>
            <p14:xfrm>
              <a:off x="4934620" y="2922576"/>
              <a:ext cx="39960" cy="147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D937AEE-F0A7-A994-F418-4BD9EAA83B1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25538" y="2913576"/>
                <a:ext cx="57760" cy="1656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33926D59-F9FE-840F-0AB2-38E2E5D6ED00}"/>
              </a:ext>
            </a:extLst>
          </p:cNvPr>
          <p:cNvSpPr txBox="1"/>
          <p:nvPr/>
        </p:nvSpPr>
        <p:spPr>
          <a:xfrm>
            <a:off x="9533980" y="3100406"/>
            <a:ext cx="12415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FF2F92"/>
                </a:solidFill>
              </a:rPr>
              <a:t>Xiamen-Kinmen Undersea Cable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E8C047-7E8C-F949-0621-8564765BAA27}"/>
              </a:ext>
            </a:extLst>
          </p:cNvPr>
          <p:cNvSpPr txBox="1"/>
          <p:nvPr/>
        </p:nvSpPr>
        <p:spPr>
          <a:xfrm>
            <a:off x="4256973" y="2849774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Loukkos</a:t>
            </a:r>
            <a:endParaRPr lang="en-GB" sz="110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FC5BF873-E72B-2993-DBC4-5E9C8E27AC96}"/>
                  </a:ext>
                </a:extLst>
              </p14:cNvPr>
              <p14:cNvContentPartPr/>
              <p14:nvPr/>
            </p14:nvContentPartPr>
            <p14:xfrm>
              <a:off x="2308789" y="3499736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FC5BF873-E72B-2993-DBC4-5E9C8E27AC9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99789" y="349073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E2D590E-4E41-8138-5147-A4FC7716EC7B}"/>
                  </a:ext>
                </a:extLst>
              </p14:cNvPr>
              <p14:cNvContentPartPr/>
              <p14:nvPr/>
            </p14:nvContentPartPr>
            <p14:xfrm>
              <a:off x="9554142" y="3439407"/>
              <a:ext cx="11160" cy="25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E2D590E-4E41-8138-5147-A4FC7716EC7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545142" y="3430407"/>
                <a:ext cx="2880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C25A8D5-33FB-84DD-2588-BCDFEFA6E7CC}"/>
                  </a:ext>
                </a:extLst>
              </p14:cNvPr>
              <p14:cNvContentPartPr/>
              <p14:nvPr/>
            </p14:nvContentPartPr>
            <p14:xfrm>
              <a:off x="408312" y="3518712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C25A8D5-33FB-84DD-2588-BCDFEFA6E7C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99312" y="35097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EEB7FF1-EE56-89B5-CFE8-0FDE109F7624}"/>
                  </a:ext>
                </a:extLst>
              </p14:cNvPr>
              <p14:cNvContentPartPr/>
              <p14:nvPr/>
            </p14:nvContentPartPr>
            <p14:xfrm>
              <a:off x="2226672" y="4067352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EEB7FF1-EE56-89B5-CFE8-0FDE109F762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17672" y="40583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4CA1EAD-0511-4128-7471-A58D2A3399C2}"/>
                  </a:ext>
                </a:extLst>
              </p14:cNvPr>
              <p14:cNvContentPartPr/>
              <p14:nvPr/>
            </p14:nvContentPartPr>
            <p14:xfrm>
              <a:off x="2618352" y="5428152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4CA1EAD-0511-4128-7471-A58D2A3399C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609352" y="54191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EE42EAF-25B8-FA5E-02ED-8FAD1F125B24}"/>
                  </a:ext>
                </a:extLst>
              </p14:cNvPr>
              <p14:cNvContentPartPr/>
              <p14:nvPr/>
            </p14:nvContentPartPr>
            <p14:xfrm>
              <a:off x="417380" y="3522760"/>
              <a:ext cx="1822680" cy="6757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EE42EAF-25B8-FA5E-02ED-8FAD1F125B2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8380" y="3513760"/>
                <a:ext cx="1840320" cy="69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B57D851-95A5-206D-3044-47EB9E73A2AA}"/>
                  </a:ext>
                </a:extLst>
              </p14:cNvPr>
              <p14:cNvContentPartPr/>
              <p14:nvPr/>
            </p14:nvContentPartPr>
            <p14:xfrm>
              <a:off x="1959649" y="4145675"/>
              <a:ext cx="660960" cy="1283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B57D851-95A5-206D-3044-47EB9E73A2A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950649" y="4136675"/>
                <a:ext cx="678600" cy="130140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3CF5923E-926E-235C-DA57-D2A94D98E6E7}"/>
              </a:ext>
            </a:extLst>
          </p:cNvPr>
          <p:cNvSpPr txBox="1"/>
          <p:nvPr/>
        </p:nvSpPr>
        <p:spPr>
          <a:xfrm>
            <a:off x="745768" y="4165445"/>
            <a:ext cx="11085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65CD01"/>
                </a:solidFill>
              </a:rPr>
              <a:t>South America Pacific Link (SAPL)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06B455-F028-79A1-72FA-118B70D323DE}"/>
              </a:ext>
            </a:extLst>
          </p:cNvPr>
          <p:cNvSpPr txBox="1"/>
          <p:nvPr/>
        </p:nvSpPr>
        <p:spPr>
          <a:xfrm>
            <a:off x="4464779" y="4680733"/>
            <a:ext cx="124051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noProof="0" dirty="0">
                <a:solidFill>
                  <a:srgbClr val="C00000"/>
                </a:solidFill>
              </a:rPr>
              <a:t>Angola Domestic Network System (ADONES)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E8C0950-1905-39B0-5154-8496BD6E823E}"/>
              </a:ext>
            </a:extLst>
          </p:cNvPr>
          <p:cNvGrpSpPr/>
          <p:nvPr/>
        </p:nvGrpSpPr>
        <p:grpSpPr>
          <a:xfrm>
            <a:off x="5628399" y="4709425"/>
            <a:ext cx="73800" cy="404640"/>
            <a:chOff x="5628399" y="4709425"/>
            <a:chExt cx="73800" cy="40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7B5C51F-13B7-33FF-0FDE-D30F32179EDE}"/>
                    </a:ext>
                  </a:extLst>
                </p14:cNvPr>
                <p14:cNvContentPartPr/>
                <p14:nvPr/>
              </p14:nvContentPartPr>
              <p14:xfrm>
                <a:off x="5658639" y="4709425"/>
                <a:ext cx="36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7B5C51F-13B7-33FF-0FDE-D30F32179ED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649639" y="47004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CBC9795-1947-19C9-B037-54C95FB2EC7F}"/>
                    </a:ext>
                  </a:extLst>
                </p14:cNvPr>
                <p14:cNvContentPartPr/>
                <p14:nvPr/>
              </p14:nvContentPartPr>
              <p14:xfrm>
                <a:off x="5688879" y="4770265"/>
                <a:ext cx="36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CBC9795-1947-19C9-B037-54C95FB2EC7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679879" y="47612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D477C64-4A70-EDBD-0A87-7830F49A35AE}"/>
                    </a:ext>
                  </a:extLst>
                </p14:cNvPr>
                <p14:cNvContentPartPr/>
                <p14:nvPr/>
              </p14:nvContentPartPr>
              <p14:xfrm>
                <a:off x="5691759" y="4843705"/>
                <a:ext cx="36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D477C64-4A70-EDBD-0A87-7830F49A35A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682759" y="48347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0B22B39-2A8F-1C1D-7B68-B687749CFAEA}"/>
                    </a:ext>
                  </a:extLst>
                </p14:cNvPr>
                <p14:cNvContentPartPr/>
                <p14:nvPr/>
              </p14:nvContentPartPr>
              <p14:xfrm>
                <a:off x="5691399" y="4916065"/>
                <a:ext cx="36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0B22B39-2A8F-1C1D-7B68-B687749CFAE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682399" y="49070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FCD83DF-2B5C-9B93-2CF1-D4C7A8760FAA}"/>
                    </a:ext>
                  </a:extLst>
                </p14:cNvPr>
                <p14:cNvContentPartPr/>
                <p14:nvPr/>
              </p14:nvContentPartPr>
              <p14:xfrm>
                <a:off x="5655759" y="4988785"/>
                <a:ext cx="36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FCD83DF-2B5C-9B93-2CF1-D4C7A8760FA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646759" y="49797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F3EC2DB-4B97-A3CE-A925-137DF198B62D}"/>
                    </a:ext>
                  </a:extLst>
                </p14:cNvPr>
                <p14:cNvContentPartPr/>
                <p14:nvPr/>
              </p14:nvContentPartPr>
              <p14:xfrm>
                <a:off x="5632719" y="5031625"/>
                <a:ext cx="36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F3EC2DB-4B97-A3CE-A925-137DF198B62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623719" y="50226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EB7ACD5-468F-D732-22E0-575CD5B583AC}"/>
                    </a:ext>
                  </a:extLst>
                </p14:cNvPr>
                <p14:cNvContentPartPr/>
                <p14:nvPr/>
              </p14:nvContentPartPr>
              <p14:xfrm>
                <a:off x="5636319" y="5113705"/>
                <a:ext cx="3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EB7ACD5-468F-D732-22E0-575CD5B583A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627319" y="51047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C6C8F6C-A85E-4A61-484E-80A09D9384B5}"/>
                    </a:ext>
                  </a:extLst>
                </p14:cNvPr>
                <p14:cNvContentPartPr/>
                <p14:nvPr/>
              </p14:nvContentPartPr>
              <p14:xfrm>
                <a:off x="5628399" y="5031625"/>
                <a:ext cx="5760" cy="74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C6C8F6C-A85E-4A61-484E-80A09D9384B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619399" y="5022625"/>
                  <a:ext cx="2340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A59ED8B-0AD6-21D3-C173-025A0DE7BC61}"/>
                    </a:ext>
                  </a:extLst>
                </p14:cNvPr>
                <p14:cNvContentPartPr/>
                <p14:nvPr/>
              </p14:nvContentPartPr>
              <p14:xfrm>
                <a:off x="5635599" y="4982665"/>
                <a:ext cx="40320" cy="493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A59ED8B-0AD6-21D3-C173-025A0DE7BC6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626599" y="4973730"/>
                  <a:ext cx="57960" cy="668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13C23B7-BEA0-6ED5-1020-8765D592F863}"/>
                    </a:ext>
                  </a:extLst>
                </p14:cNvPr>
                <p14:cNvContentPartPr/>
                <p14:nvPr/>
              </p14:nvContentPartPr>
              <p14:xfrm>
                <a:off x="5675199" y="4907425"/>
                <a:ext cx="27000" cy="756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13C23B7-BEA0-6ED5-1020-8765D592F86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666199" y="4898425"/>
                  <a:ext cx="4464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1197012-8EDA-3127-D35B-46C980781D3B}"/>
                    </a:ext>
                  </a:extLst>
                </p14:cNvPr>
                <p14:cNvContentPartPr/>
                <p14:nvPr/>
              </p14:nvContentPartPr>
              <p14:xfrm>
                <a:off x="5692479" y="4857025"/>
                <a:ext cx="9720" cy="601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1197012-8EDA-3127-D35B-46C980781D3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683479" y="4848079"/>
                  <a:ext cx="27360" cy="776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09A3646-8FB1-D0C0-171D-ADD37CFABEA7}"/>
                    </a:ext>
                  </a:extLst>
                </p14:cNvPr>
                <p14:cNvContentPartPr/>
                <p14:nvPr/>
              </p14:nvContentPartPr>
              <p14:xfrm>
                <a:off x="5670879" y="4770985"/>
                <a:ext cx="20520" cy="849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09A3646-8FB1-D0C0-171D-ADD37CFABEA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661879" y="4761985"/>
                  <a:ext cx="3816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629877D-ABF8-816D-EFFA-04F571233717}"/>
                    </a:ext>
                  </a:extLst>
                </p14:cNvPr>
                <p14:cNvContentPartPr/>
                <p14:nvPr/>
              </p14:nvContentPartPr>
              <p14:xfrm>
                <a:off x="5632719" y="4712305"/>
                <a:ext cx="65160" cy="622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629877D-ABF8-816D-EFFA-04F57123371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623719" y="4703305"/>
                  <a:ext cx="82800" cy="79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8E9AEE91-7FB6-AD3E-7C00-AB10533782D8}"/>
                  </a:ext>
                </a:extLst>
              </p14:cNvPr>
              <p14:cNvContentPartPr/>
              <p14:nvPr/>
            </p14:nvContentPartPr>
            <p14:xfrm>
              <a:off x="10643222" y="5793554"/>
              <a:ext cx="360" cy="3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8E9AEE91-7FB6-AD3E-7C00-AB10533782D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634222" y="57845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B0FE9A8-9F7F-B2AE-84C1-2330CCA41599}"/>
                  </a:ext>
                </a:extLst>
              </p14:cNvPr>
              <p14:cNvContentPartPr/>
              <p14:nvPr/>
            </p14:nvContentPartPr>
            <p14:xfrm>
              <a:off x="11162702" y="4828394"/>
              <a:ext cx="360" cy="3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B0FE9A8-9F7F-B2AE-84C1-2330CCA4159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153702" y="481939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F81B47E-C620-FF5A-D1BE-6CBAFC4D1CFA}"/>
                  </a:ext>
                </a:extLst>
              </p14:cNvPr>
              <p14:cNvContentPartPr/>
              <p14:nvPr/>
            </p14:nvContentPartPr>
            <p14:xfrm>
              <a:off x="10577342" y="3920114"/>
              <a:ext cx="36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F81B47E-C620-FF5A-D1BE-6CBAFC4D1CF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568342" y="391111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8CB3035E-CCC9-DA36-4D86-C850D7D20063}"/>
                  </a:ext>
                </a:extLst>
              </p14:cNvPr>
              <p14:cNvContentPartPr/>
              <p14:nvPr/>
            </p14:nvContentPartPr>
            <p14:xfrm>
              <a:off x="10651502" y="4825514"/>
              <a:ext cx="518040" cy="9709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8CB3035E-CCC9-DA36-4D86-C850D7D2006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0642502" y="4816517"/>
                <a:ext cx="535680" cy="9885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64AC1B5A-654E-937B-18C8-FCFAAD00758F}"/>
                  </a:ext>
                </a:extLst>
              </p14:cNvPr>
              <p14:cNvContentPartPr/>
              <p14:nvPr/>
            </p14:nvContentPartPr>
            <p14:xfrm>
              <a:off x="10575902" y="3919034"/>
              <a:ext cx="599760" cy="9104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64AC1B5A-654E-937B-18C8-FCFAAD00758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0566902" y="3910030"/>
                <a:ext cx="617400" cy="928087"/>
              </a:xfrm>
              <a:prstGeom prst="rect">
                <a:avLst/>
              </a:prstGeom>
            </p:spPr>
          </p:pic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10E3EFBE-AEAD-53A6-D9D7-8EEF8001E30B}"/>
              </a:ext>
            </a:extLst>
          </p:cNvPr>
          <p:cNvSpPr txBox="1"/>
          <p:nvPr/>
        </p:nvSpPr>
        <p:spPr>
          <a:xfrm>
            <a:off x="11137630" y="4286921"/>
            <a:ext cx="11013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chemeClr val="accent1"/>
                </a:solidFill>
              </a:rPr>
              <a:t>Solomons Oceanic Cable Network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CD4999B-F94D-B5DE-3CE7-C08362A5FAE8}"/>
              </a:ext>
            </a:extLst>
          </p:cNvPr>
          <p:cNvSpPr txBox="1"/>
          <p:nvPr/>
        </p:nvSpPr>
        <p:spPr>
          <a:xfrm>
            <a:off x="8286668" y="5211331"/>
            <a:ext cx="1022089" cy="433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FFC000"/>
                </a:solidFill>
              </a:rPr>
              <a:t>Trident Subsea Cable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0CB6A857-B9E5-F1DB-DA4C-B7ED9A217479}"/>
                  </a:ext>
                </a:extLst>
              </p14:cNvPr>
              <p14:cNvContentPartPr/>
              <p14:nvPr/>
            </p14:nvContentPartPr>
            <p14:xfrm>
              <a:off x="10270911" y="6003716"/>
              <a:ext cx="360" cy="3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0CB6A857-B9E5-F1DB-DA4C-B7ED9A217479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0261911" y="59947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05597C56-96A1-B947-1CA8-0D7B16487BF8}"/>
                  </a:ext>
                </a:extLst>
              </p14:cNvPr>
              <p14:cNvContentPartPr/>
              <p14:nvPr/>
            </p14:nvContentPartPr>
            <p14:xfrm>
              <a:off x="10275951" y="5800676"/>
              <a:ext cx="362160" cy="30528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05597C56-96A1-B947-1CA8-0D7B16487BF8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0266951" y="5791676"/>
                <a:ext cx="37980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7A7D508E-3189-7651-4A3D-34FC6339A4D2}"/>
                  </a:ext>
                </a:extLst>
              </p14:cNvPr>
              <p14:cNvContentPartPr/>
              <p14:nvPr/>
            </p14:nvContentPartPr>
            <p14:xfrm>
              <a:off x="9196451" y="4755349"/>
              <a:ext cx="161640" cy="9687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7A7D508E-3189-7651-4A3D-34FC6339A4D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9187471" y="4746349"/>
                <a:ext cx="179241" cy="9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70C9855-08C5-6202-3A67-6428D71F4C8E}"/>
                  </a:ext>
                </a:extLst>
              </p14:cNvPr>
              <p14:cNvContentPartPr/>
              <p14:nvPr/>
            </p14:nvContentPartPr>
            <p14:xfrm>
              <a:off x="9067211" y="4371949"/>
              <a:ext cx="152280" cy="3787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70C9855-08C5-6202-3A67-6428D71F4C8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9058211" y="4362949"/>
                <a:ext cx="16992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8DCE6067-F9D9-8803-E8A0-2E4B66B93D61}"/>
                  </a:ext>
                </a:extLst>
              </p14:cNvPr>
              <p14:cNvContentPartPr/>
              <p14:nvPr/>
            </p14:nvContentPartPr>
            <p14:xfrm>
              <a:off x="9275311" y="5729463"/>
              <a:ext cx="1006200" cy="34164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8DCE6067-F9D9-8803-E8A0-2E4B66B93D61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9266311" y="5720463"/>
                <a:ext cx="1023840" cy="35928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395425D-DB3C-24E6-5854-ACA959886344}"/>
              </a:ext>
            </a:extLst>
          </p:cNvPr>
          <p:cNvSpPr txBox="1"/>
          <p:nvPr/>
        </p:nvSpPr>
        <p:spPr>
          <a:xfrm>
            <a:off x="5339234" y="3169039"/>
            <a:ext cx="756766" cy="430887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chemeClr val="accent5"/>
                </a:solidFill>
              </a:rPr>
              <a:t>Tripoli-Benghazi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3839023-4E22-DA9B-0898-3537B765665D}"/>
                  </a:ext>
                </a:extLst>
              </p14:cNvPr>
              <p14:cNvContentPartPr/>
              <p14:nvPr/>
            </p14:nvContentPartPr>
            <p14:xfrm>
              <a:off x="5945445" y="311477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3839023-4E22-DA9B-0898-3537B765665D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936445" y="310577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4CE7C1A-7112-4F5A-70E2-99952BE6FF0F}"/>
                  </a:ext>
                </a:extLst>
              </p14:cNvPr>
              <p14:cNvContentPartPr/>
              <p14:nvPr/>
            </p14:nvContentPartPr>
            <p14:xfrm>
              <a:off x="5690925" y="310181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4CE7C1A-7112-4F5A-70E2-99952BE6FF0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681925" y="309281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9236449-F745-9F91-4152-5290A5BC8A87}"/>
                  </a:ext>
                </a:extLst>
              </p14:cNvPr>
              <p14:cNvContentPartPr/>
              <p14:nvPr/>
            </p14:nvContentPartPr>
            <p14:xfrm>
              <a:off x="5698845" y="3089210"/>
              <a:ext cx="244800" cy="136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9236449-F745-9F91-4152-5290A5BC8A8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689845" y="3080210"/>
                <a:ext cx="26244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B492FD5-6B1F-2512-2935-45663C3DADB1}"/>
                  </a:ext>
                </a:extLst>
              </p14:cNvPr>
              <p14:cNvContentPartPr/>
              <p14:nvPr/>
            </p14:nvContentPartPr>
            <p14:xfrm>
              <a:off x="13606" y="3108168"/>
              <a:ext cx="994826" cy="45107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B492FD5-6B1F-2512-2935-45663C3DADB1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605" y="3099161"/>
                <a:ext cx="1012469" cy="468724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F64AEA9-328A-A7A1-24C8-41F138190C97}"/>
              </a:ext>
            </a:extLst>
          </p:cNvPr>
          <p:cNvSpPr txBox="1"/>
          <p:nvPr/>
        </p:nvSpPr>
        <p:spPr>
          <a:xfrm>
            <a:off x="8972" y="2915998"/>
            <a:ext cx="11085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chemeClr val="accent2">
                    <a:lumMod val="75000"/>
                  </a:schemeClr>
                </a:solidFill>
              </a:rPr>
              <a:t>APX-East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ED3478-A185-3077-7E0D-08C28EFE3123}"/>
              </a:ext>
            </a:extLst>
          </p:cNvPr>
          <p:cNvSpPr txBox="1"/>
          <p:nvPr/>
        </p:nvSpPr>
        <p:spPr>
          <a:xfrm>
            <a:off x="8313649" y="4780072"/>
            <a:ext cx="837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C00000"/>
                </a:solidFill>
              </a:rPr>
              <a:t>APX-West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E061458-6DC5-9A2E-0DA5-1A0BB1A54E2C}"/>
                  </a:ext>
                </a:extLst>
              </p14:cNvPr>
              <p14:cNvContentPartPr/>
              <p14:nvPr/>
            </p14:nvContentPartPr>
            <p14:xfrm>
              <a:off x="9078699" y="4359340"/>
              <a:ext cx="289440" cy="13712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E061458-6DC5-9A2E-0DA5-1A0BB1A54E2C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9069710" y="4350340"/>
                <a:ext cx="307058" cy="138888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3875D76A-F170-A9F7-4CAE-72C5F6F8CDA9}"/>
              </a:ext>
            </a:extLst>
          </p:cNvPr>
          <p:cNvSpPr txBox="1"/>
          <p:nvPr/>
        </p:nvSpPr>
        <p:spPr>
          <a:xfrm>
            <a:off x="190452" y="1382427"/>
            <a:ext cx="8755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noProof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Arctic Fibre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68870F9-B355-FB9B-FFDC-FA46030D456D}"/>
                  </a:ext>
                </a:extLst>
              </p14:cNvPr>
              <p14:cNvContentPartPr/>
              <p14:nvPr/>
            </p14:nvContentPartPr>
            <p14:xfrm>
              <a:off x="697288" y="1614776"/>
              <a:ext cx="388440" cy="943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68870F9-B355-FB9B-FFDC-FA46030D456D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88296" y="1605776"/>
                <a:ext cx="406064" cy="11196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2112BBDC-A83A-FAE7-9A3D-60F863AF9CBB}"/>
              </a:ext>
            </a:extLst>
          </p:cNvPr>
          <p:cNvGrpSpPr/>
          <p:nvPr/>
        </p:nvGrpSpPr>
        <p:grpSpPr>
          <a:xfrm>
            <a:off x="659128" y="1707656"/>
            <a:ext cx="62280" cy="63720"/>
            <a:chOff x="1907642" y="2164852"/>
            <a:chExt cx="62280" cy="6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C3C4AC4-0FCB-1465-4EAE-1C96CB667428}"/>
                    </a:ext>
                  </a:extLst>
                </p14:cNvPr>
                <p14:cNvContentPartPr/>
                <p14:nvPr/>
              </p14:nvContentPartPr>
              <p14:xfrm>
                <a:off x="1954442" y="2227492"/>
                <a:ext cx="3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C3C4AC4-0FCB-1465-4EAE-1C96CB66742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945442" y="22184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D36EDC5-4D69-C4D3-37EB-5143F874AA2D}"/>
                    </a:ext>
                  </a:extLst>
                </p14:cNvPr>
                <p14:cNvContentPartPr/>
                <p14:nvPr/>
              </p14:nvContentPartPr>
              <p14:xfrm>
                <a:off x="1938602" y="2164852"/>
                <a:ext cx="36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D36EDC5-4D69-C4D3-37EB-5143F874AA2D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929602" y="21558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F2D01D2-544A-C80B-12BD-2A91FBB30051}"/>
                    </a:ext>
                  </a:extLst>
                </p14:cNvPr>
                <p14:cNvContentPartPr/>
                <p14:nvPr/>
              </p14:nvContentPartPr>
              <p14:xfrm>
                <a:off x="1907642" y="2175652"/>
                <a:ext cx="62280" cy="529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F2D01D2-544A-C80B-12BD-2A91FBB3005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898694" y="2166652"/>
                  <a:ext cx="79819" cy="70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5578E57-A477-F713-474F-AC1DA20EDDD7}"/>
                  </a:ext>
                </a:extLst>
              </p14:cNvPr>
              <p14:cNvContentPartPr/>
              <p14:nvPr/>
            </p14:nvContentPartPr>
            <p14:xfrm>
              <a:off x="509008" y="1749416"/>
              <a:ext cx="212760" cy="1202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5578E57-A477-F713-474F-AC1DA20EDDD7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00008" y="1740416"/>
                <a:ext cx="230400" cy="137880"/>
              </a:xfrm>
              <a:prstGeom prst="rect">
                <a:avLst/>
              </a:prstGeom>
            </p:spPr>
          </p:pic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0DA89D5F-3A04-5805-D53C-9D10E0086CBE}"/>
              </a:ext>
            </a:extLst>
          </p:cNvPr>
          <p:cNvSpPr txBox="1"/>
          <p:nvPr/>
        </p:nvSpPr>
        <p:spPr>
          <a:xfrm>
            <a:off x="6149624" y="3056581"/>
            <a:ext cx="756046" cy="261610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>
            <a:spAutoFit/>
          </a:bodyPr>
          <a:lstStyle/>
          <a:p>
            <a:r>
              <a:rPr lang="en-GB" sz="1100" noProof="0" dirty="0">
                <a:solidFill>
                  <a:srgbClr val="00B050"/>
                </a:solidFill>
              </a:rPr>
              <a:t>EUROPA</a:t>
            </a:r>
            <a:endParaRPr lang="en-GB" noProof="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44A67C4F-8C02-DF40-0026-DB95045F790D}"/>
                  </a:ext>
                </a:extLst>
              </p14:cNvPr>
              <p14:cNvContentPartPr/>
              <p14:nvPr/>
            </p14:nvContentPartPr>
            <p14:xfrm>
              <a:off x="6375055" y="3013030"/>
              <a:ext cx="85320" cy="219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44A67C4F-8C02-DF40-0026-DB95045F790D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366055" y="3004175"/>
                <a:ext cx="102960" cy="39315"/>
              </a:xfrm>
              <a:prstGeom prst="rect">
                <a:avLst/>
              </a:prstGeom>
            </p:spPr>
          </p:pic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BE7D66F5-0991-50A4-C3FC-D77F4CC47EAB}"/>
              </a:ext>
            </a:extLst>
          </p:cNvPr>
          <p:cNvSpPr txBox="1"/>
          <p:nvPr/>
        </p:nvSpPr>
        <p:spPr>
          <a:xfrm>
            <a:off x="7503261" y="564711"/>
            <a:ext cx="22210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FF0000"/>
                </a:solidFill>
              </a:rPr>
              <a:t>Russian Optical Trans-Arctic Cable System (ROTACS)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7503AEF-EEB0-1FE6-9BCB-B37933B5A260}"/>
                  </a:ext>
                </a:extLst>
              </p14:cNvPr>
              <p14:cNvContentPartPr/>
              <p14:nvPr/>
            </p14:nvContentPartPr>
            <p14:xfrm>
              <a:off x="5279293" y="2341173"/>
              <a:ext cx="360" cy="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7503AEF-EEB0-1FE6-9BCB-B37933B5A260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270293" y="233217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74480F0F-F323-067C-36D7-00903B471C7B}"/>
                  </a:ext>
                </a:extLst>
              </p14:cNvPr>
              <p14:cNvContentPartPr/>
              <p14:nvPr/>
            </p14:nvContentPartPr>
            <p14:xfrm>
              <a:off x="6245893" y="1687773"/>
              <a:ext cx="360" cy="3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74480F0F-F323-067C-36D7-00903B471C7B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236893" y="167877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CCAFED21-D41E-76F2-A935-1DBD6312BE7A}"/>
                  </a:ext>
                </a:extLst>
              </p14:cNvPr>
              <p14:cNvContentPartPr/>
              <p14:nvPr/>
            </p14:nvContentPartPr>
            <p14:xfrm>
              <a:off x="5285773" y="1525773"/>
              <a:ext cx="961560" cy="8175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CCAFED21-D41E-76F2-A935-1DBD6312BE7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276773" y="1516773"/>
                <a:ext cx="979200" cy="83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C9ABEC9A-ACD7-1541-B980-6D4DD6080188}"/>
                  </a:ext>
                </a:extLst>
              </p14:cNvPr>
              <p14:cNvContentPartPr/>
              <p14:nvPr/>
            </p14:nvContentPartPr>
            <p14:xfrm>
              <a:off x="6260293" y="1025373"/>
              <a:ext cx="4105800" cy="6519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C9ABEC9A-ACD7-1541-B980-6D4DD6080188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251294" y="1016368"/>
                <a:ext cx="4123438" cy="6696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2CC74AD9-2977-4AAA-5614-9390F397FC8D}"/>
                  </a:ext>
                </a:extLst>
              </p14:cNvPr>
              <p14:cNvContentPartPr/>
              <p14:nvPr/>
            </p14:nvContentPartPr>
            <p14:xfrm>
              <a:off x="10368533" y="1445493"/>
              <a:ext cx="547920" cy="5220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2CC74AD9-2977-4AAA-5614-9390F397FC8D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0359539" y="1436493"/>
                <a:ext cx="565548" cy="53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6C723298-D92D-36C5-905E-03C222559117}"/>
                  </a:ext>
                </a:extLst>
              </p14:cNvPr>
              <p14:cNvContentPartPr/>
              <p14:nvPr/>
            </p14:nvContentPartPr>
            <p14:xfrm>
              <a:off x="9760493" y="2098893"/>
              <a:ext cx="705600" cy="58644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6C723298-D92D-36C5-905E-03C222559117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9751493" y="2089893"/>
                <a:ext cx="723240" cy="60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1702D9F8-BE3A-DD09-BDCC-32B09131710B}"/>
                  </a:ext>
                </a:extLst>
              </p14:cNvPr>
              <p14:cNvContentPartPr/>
              <p14:nvPr/>
            </p14:nvContentPartPr>
            <p14:xfrm>
              <a:off x="10472933" y="1882533"/>
              <a:ext cx="37440" cy="22212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1702D9F8-BE3A-DD09-BDCC-32B09131710B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0464019" y="1873533"/>
                <a:ext cx="54912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D1A0C897-2E02-B15B-A7D4-7AA77585108E}"/>
                  </a:ext>
                </a:extLst>
              </p14:cNvPr>
              <p14:cNvContentPartPr/>
              <p14:nvPr/>
            </p14:nvContentPartPr>
            <p14:xfrm>
              <a:off x="9772373" y="2680653"/>
              <a:ext cx="307800" cy="2102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D1A0C897-2E02-B15B-A7D4-7AA77585108E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9763373" y="2671638"/>
                <a:ext cx="325440" cy="2279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908576A7-D44A-2A2C-5089-8C287B9B2EBD}"/>
                  </a:ext>
                </a:extLst>
              </p14:cNvPr>
              <p14:cNvContentPartPr/>
              <p14:nvPr/>
            </p14:nvContentPartPr>
            <p14:xfrm>
              <a:off x="9325973" y="2847693"/>
              <a:ext cx="755280" cy="22572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908576A7-D44A-2A2C-5089-8C287B9B2EBD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9316973" y="2838693"/>
                <a:ext cx="772920" cy="243360"/>
              </a:xfrm>
              <a:prstGeom prst="rect">
                <a:avLst/>
              </a:prstGeom>
            </p:spPr>
          </p:pic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D8875822-478A-03E4-9237-0CC8C996B45D}"/>
              </a:ext>
            </a:extLst>
          </p:cNvPr>
          <p:cNvSpPr txBox="1"/>
          <p:nvPr/>
        </p:nvSpPr>
        <p:spPr>
          <a:xfrm>
            <a:off x="3826084" y="2159400"/>
            <a:ext cx="11776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noProof="0" dirty="0" err="1">
                <a:solidFill>
                  <a:srgbClr val="FF2F92"/>
                </a:solidFill>
              </a:rPr>
              <a:t>FastnetConnect</a:t>
            </a:r>
            <a:endParaRPr lang="en-GB" sz="1100" noProof="0" dirty="0">
              <a:solidFill>
                <a:srgbClr val="FF2F92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20B4F7FF-262C-B624-E1B6-94C5D40FA92E}"/>
                  </a:ext>
                </a:extLst>
              </p14:cNvPr>
              <p14:cNvContentPartPr/>
              <p14:nvPr/>
            </p14:nvContentPartPr>
            <p14:xfrm>
              <a:off x="4976342" y="2344562"/>
              <a:ext cx="123480" cy="1126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20B4F7FF-262C-B624-E1B6-94C5D40FA92E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4967316" y="2335533"/>
                <a:ext cx="141172" cy="130377"/>
              </a:xfrm>
              <a:prstGeom prst="rect">
                <a:avLst/>
              </a:prstGeom>
            </p:spPr>
          </p:pic>
        </mc:Fallback>
      </mc:AlternateContent>
      <p:sp>
        <p:nvSpPr>
          <p:cNvPr id="85" name="TextBox 84">
            <a:extLst>
              <a:ext uri="{FF2B5EF4-FFF2-40B4-BE49-F238E27FC236}">
                <a16:creationId xmlns:a16="http://schemas.microsoft.com/office/drawing/2014/main" id="{B9AB66EB-EB8B-7F12-7A1C-0C49EA4D26FE}"/>
              </a:ext>
            </a:extLst>
          </p:cNvPr>
          <p:cNvSpPr txBox="1"/>
          <p:nvPr/>
        </p:nvSpPr>
        <p:spPr>
          <a:xfrm>
            <a:off x="5602793" y="5928979"/>
            <a:ext cx="17807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65CD01"/>
                </a:solidFill>
              </a:rPr>
              <a:t>South African Marine System (SAMS)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EBC13CFA-3FC5-5235-78AE-89AC71A1B230}"/>
                  </a:ext>
                </a:extLst>
              </p14:cNvPr>
              <p14:cNvContentPartPr/>
              <p14:nvPr/>
            </p14:nvContentPartPr>
            <p14:xfrm>
              <a:off x="6156138" y="5600118"/>
              <a:ext cx="211320" cy="22212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EBC13CFA-3FC5-5235-78AE-89AC71A1B230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147138" y="5591118"/>
                <a:ext cx="228960" cy="239760"/>
              </a:xfrm>
              <a:prstGeom prst="rect">
                <a:avLst/>
              </a:prstGeom>
            </p:spPr>
          </p:pic>
        </mc:Fallback>
      </mc:AlternateContent>
      <p:sp>
        <p:nvSpPr>
          <p:cNvPr id="87" name="TextBox 86">
            <a:extLst>
              <a:ext uri="{FF2B5EF4-FFF2-40B4-BE49-F238E27FC236}">
                <a16:creationId xmlns:a16="http://schemas.microsoft.com/office/drawing/2014/main" id="{955D072A-F90F-6F1A-6F1F-9FB96BA1D567}"/>
              </a:ext>
            </a:extLst>
          </p:cNvPr>
          <p:cNvSpPr txBox="1"/>
          <p:nvPr/>
        </p:nvSpPr>
        <p:spPr>
          <a:xfrm>
            <a:off x="6346761" y="5529994"/>
            <a:ext cx="101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 err="1">
                <a:solidFill>
                  <a:srgbClr val="FFC000"/>
                </a:solidFill>
              </a:rPr>
              <a:t>Techteledata</a:t>
            </a:r>
            <a:r>
              <a:rPr lang="en-GB" sz="1100" noProof="0" dirty="0">
                <a:solidFill>
                  <a:srgbClr val="FFC000"/>
                </a:solidFill>
              </a:rPr>
              <a:t> (TTD) Cable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2E131AE-6217-783A-1CCD-ECDE36E6CF26}"/>
              </a:ext>
            </a:extLst>
          </p:cNvPr>
          <p:cNvGrpSpPr/>
          <p:nvPr/>
        </p:nvGrpSpPr>
        <p:grpSpPr>
          <a:xfrm>
            <a:off x="5899126" y="5600118"/>
            <a:ext cx="473760" cy="255600"/>
            <a:chOff x="5899126" y="5600118"/>
            <a:chExt cx="473760" cy="25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26D39DED-035B-78B2-F449-2E9C5B5FB666}"/>
                    </a:ext>
                  </a:extLst>
                </p14:cNvPr>
                <p14:cNvContentPartPr/>
                <p14:nvPr/>
              </p14:nvContentPartPr>
              <p14:xfrm>
                <a:off x="6146086" y="5822958"/>
                <a:ext cx="360" cy="3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26D39DED-035B-78B2-F449-2E9C5B5FB66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137086" y="581395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CCE92404-47FE-80E2-AB91-E333CBFD9D80}"/>
                    </a:ext>
                  </a:extLst>
                </p14:cNvPr>
                <p14:cNvContentPartPr/>
                <p14:nvPr/>
              </p14:nvContentPartPr>
              <p14:xfrm>
                <a:off x="5899846" y="5813958"/>
                <a:ext cx="360" cy="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CCE92404-47FE-80E2-AB91-E333CBFD9D8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890846" y="580495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A4065CED-0253-30C7-9347-CF3154036998}"/>
                    </a:ext>
                  </a:extLst>
                </p14:cNvPr>
                <p14:cNvContentPartPr/>
                <p14:nvPr/>
              </p14:nvContentPartPr>
              <p14:xfrm>
                <a:off x="6372526" y="5600118"/>
                <a:ext cx="360" cy="3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A4065CED-0253-30C7-9347-CF315403699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363526" y="559111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A0F0F638-CE15-99B9-286A-E0D05774C5BF}"/>
                    </a:ext>
                  </a:extLst>
                </p14:cNvPr>
                <p14:cNvContentPartPr/>
                <p14:nvPr/>
              </p14:nvContentPartPr>
              <p14:xfrm>
                <a:off x="6237166" y="5601558"/>
                <a:ext cx="129960" cy="1551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A0F0F638-CE15-99B9-286A-E0D05774C5B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228166" y="5592558"/>
                  <a:ext cx="1476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414C9D4F-3EB5-40A1-62A7-F3A62ABA6237}"/>
                    </a:ext>
                  </a:extLst>
                </p14:cNvPr>
                <p14:cNvContentPartPr/>
                <p14:nvPr/>
              </p14:nvContentPartPr>
              <p14:xfrm>
                <a:off x="6163006" y="5762478"/>
                <a:ext cx="65880" cy="493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414C9D4F-3EB5-40A1-62A7-F3A62ABA623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153957" y="5753478"/>
                  <a:ext cx="83617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C820F614-4CC2-8005-287A-97B99F79E9FB}"/>
                    </a:ext>
                  </a:extLst>
                </p14:cNvPr>
                <p14:cNvContentPartPr/>
                <p14:nvPr/>
              </p14:nvContentPartPr>
              <p14:xfrm>
                <a:off x="5899126" y="5820438"/>
                <a:ext cx="238680" cy="352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C820F614-4CC2-8005-287A-97B99F79E9F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890126" y="5811438"/>
                  <a:ext cx="256320" cy="52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E747A0E4-443D-311C-0CC6-2A9ABD1E7A50}"/>
                  </a:ext>
                </a:extLst>
              </p14:cNvPr>
              <p14:cNvContentPartPr/>
              <p14:nvPr/>
            </p14:nvContentPartPr>
            <p14:xfrm>
              <a:off x="5887578" y="5816118"/>
              <a:ext cx="253080" cy="997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E747A0E4-443D-311C-0CC6-2A9ABD1E7A50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878591" y="5807118"/>
                <a:ext cx="270695" cy="11736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Tekstfelt 23">
            <a:extLst>
              <a:ext uri="{FF2B5EF4-FFF2-40B4-BE49-F238E27FC236}">
                <a16:creationId xmlns:a16="http://schemas.microsoft.com/office/drawing/2014/main" id="{DA8CA143-492E-B8F0-A8E7-22B6A029AACA}"/>
              </a:ext>
            </a:extLst>
          </p:cNvPr>
          <p:cNvSpPr txBox="1"/>
          <p:nvPr/>
        </p:nvSpPr>
        <p:spPr>
          <a:xfrm>
            <a:off x="10940440" y="292233"/>
            <a:ext cx="801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rgbClr val="FF0000"/>
                </a:solidFill>
                <a:latin typeface="Raleway" pitchFamily="2" charset="77"/>
              </a:rPr>
              <a:t>Cable count </a:t>
            </a:r>
          </a:p>
        </p:txBody>
      </p:sp>
      <p:cxnSp>
        <p:nvCxnSpPr>
          <p:cNvPr id="26" name="Lige forbindelse 25">
            <a:extLst>
              <a:ext uri="{FF2B5EF4-FFF2-40B4-BE49-F238E27FC236}">
                <a16:creationId xmlns:a16="http://schemas.microsoft.com/office/drawing/2014/main" id="{CCB599F2-9A79-1D4A-77F6-4AAD37508703}"/>
              </a:ext>
            </a:extLst>
          </p:cNvPr>
          <p:cNvCxnSpPr/>
          <p:nvPr/>
        </p:nvCxnSpPr>
        <p:spPr>
          <a:xfrm>
            <a:off x="11598149" y="279252"/>
            <a:ext cx="0" cy="582500"/>
          </a:xfrm>
          <a:prstGeom prst="line">
            <a:avLst/>
          </a:prstGeom>
          <a:ln w="19050">
            <a:solidFill>
              <a:srgbClr val="FF424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607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600">
        <p:fade/>
      </p:transition>
    </mc:Choice>
    <mc:Fallback xmlns="">
      <p:transition advTm="6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E890B0E-27D5-90EA-72AC-3C3BFFA9898C}"/>
                  </a:ext>
                </a:extLst>
              </p14:cNvPr>
              <p14:cNvContentPartPr/>
              <p14:nvPr/>
            </p14:nvContentPartPr>
            <p14:xfrm>
              <a:off x="10655580" y="4000980"/>
              <a:ext cx="1523160" cy="17838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E890B0E-27D5-90EA-72AC-3C3BFFA9898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46580" y="3991980"/>
                <a:ext cx="1540800" cy="180144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310D0674-4C36-5BF9-8F93-88CDBB71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150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2014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A3E2334-DF69-FBFD-AB44-904E91CA9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493091" y="1253134"/>
            <a:ext cx="12686545" cy="542160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E6C8DDAE-DF88-4FD3-AF94-00D373F7771A}"/>
              </a:ext>
            </a:extLst>
          </p:cNvPr>
          <p:cNvSpPr txBox="1"/>
          <p:nvPr/>
        </p:nvSpPr>
        <p:spPr>
          <a:xfrm>
            <a:off x="11586574" y="403424"/>
            <a:ext cx="662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rgbClr val="FF0000"/>
                </a:solidFill>
                <a:latin typeface="Raleway" pitchFamily="2" charset="77"/>
              </a:rPr>
              <a:t>17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DD3A0A2-7F69-50D8-7D35-75CE25936A4A}"/>
                  </a:ext>
                </a:extLst>
              </p14:cNvPr>
              <p14:cNvContentPartPr/>
              <p14:nvPr/>
            </p14:nvContentPartPr>
            <p14:xfrm>
              <a:off x="9538137" y="34290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DD3A0A2-7F69-50D8-7D35-75CE25936A4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529137" y="3420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D937AEE-F0A7-A994-F418-4BD9EAA83B18}"/>
                  </a:ext>
                </a:extLst>
              </p14:cNvPr>
              <p14:cNvContentPartPr/>
              <p14:nvPr/>
            </p14:nvContentPartPr>
            <p14:xfrm>
              <a:off x="4934620" y="2922576"/>
              <a:ext cx="39960" cy="147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D937AEE-F0A7-A994-F418-4BD9EAA83B1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25538" y="2913576"/>
                <a:ext cx="57760" cy="1656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33926D59-F9FE-840F-0AB2-38E2E5D6ED00}"/>
              </a:ext>
            </a:extLst>
          </p:cNvPr>
          <p:cNvSpPr txBox="1"/>
          <p:nvPr/>
        </p:nvSpPr>
        <p:spPr>
          <a:xfrm>
            <a:off x="9533980" y="3100406"/>
            <a:ext cx="12415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FF2F92"/>
                </a:solidFill>
              </a:rPr>
              <a:t>Xiamen-Kinmen Undersea Cable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E8C047-7E8C-F949-0621-8564765BAA27}"/>
              </a:ext>
            </a:extLst>
          </p:cNvPr>
          <p:cNvSpPr txBox="1"/>
          <p:nvPr/>
        </p:nvSpPr>
        <p:spPr>
          <a:xfrm>
            <a:off x="4257618" y="2838211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noProof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Loukkos</a:t>
            </a:r>
            <a:endParaRPr lang="en-GB" sz="1100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FC5BF873-E72B-2993-DBC4-5E9C8E27AC96}"/>
                  </a:ext>
                </a:extLst>
              </p14:cNvPr>
              <p14:cNvContentPartPr/>
              <p14:nvPr/>
            </p14:nvContentPartPr>
            <p14:xfrm>
              <a:off x="2308789" y="3499736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FC5BF873-E72B-2993-DBC4-5E9C8E27AC9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99789" y="349073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E2D590E-4E41-8138-5147-A4FC7716EC7B}"/>
                  </a:ext>
                </a:extLst>
              </p14:cNvPr>
              <p14:cNvContentPartPr/>
              <p14:nvPr/>
            </p14:nvContentPartPr>
            <p14:xfrm>
              <a:off x="9554142" y="3439407"/>
              <a:ext cx="11160" cy="25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E2D590E-4E41-8138-5147-A4FC7716EC7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545142" y="3430407"/>
                <a:ext cx="2880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C25A8D5-33FB-84DD-2588-BCDFEFA6E7CC}"/>
                  </a:ext>
                </a:extLst>
              </p14:cNvPr>
              <p14:cNvContentPartPr/>
              <p14:nvPr/>
            </p14:nvContentPartPr>
            <p14:xfrm>
              <a:off x="408312" y="3518712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C25A8D5-33FB-84DD-2588-BCDFEFA6E7C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99312" y="35097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EEB7FF1-EE56-89B5-CFE8-0FDE109F7624}"/>
                  </a:ext>
                </a:extLst>
              </p14:cNvPr>
              <p14:cNvContentPartPr/>
              <p14:nvPr/>
            </p14:nvContentPartPr>
            <p14:xfrm>
              <a:off x="2226672" y="4067352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EEB7FF1-EE56-89B5-CFE8-0FDE109F762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17672" y="40583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4CA1EAD-0511-4128-7471-A58D2A3399C2}"/>
                  </a:ext>
                </a:extLst>
              </p14:cNvPr>
              <p14:cNvContentPartPr/>
              <p14:nvPr/>
            </p14:nvContentPartPr>
            <p14:xfrm>
              <a:off x="2618352" y="5428152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4CA1EAD-0511-4128-7471-A58D2A3399C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609352" y="54191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EE42EAF-25B8-FA5E-02ED-8FAD1F125B24}"/>
                  </a:ext>
                </a:extLst>
              </p14:cNvPr>
              <p14:cNvContentPartPr/>
              <p14:nvPr/>
            </p14:nvContentPartPr>
            <p14:xfrm>
              <a:off x="417380" y="3522760"/>
              <a:ext cx="1822680" cy="6757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EE42EAF-25B8-FA5E-02ED-8FAD1F125B2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8380" y="3513760"/>
                <a:ext cx="1840320" cy="69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B57D851-95A5-206D-3044-47EB9E73A2AA}"/>
                  </a:ext>
                </a:extLst>
              </p14:cNvPr>
              <p14:cNvContentPartPr/>
              <p14:nvPr/>
            </p14:nvContentPartPr>
            <p14:xfrm>
              <a:off x="1959649" y="4145675"/>
              <a:ext cx="660960" cy="1283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B57D851-95A5-206D-3044-47EB9E73A2A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950649" y="4136675"/>
                <a:ext cx="678600" cy="130140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3CF5923E-926E-235C-DA57-D2A94D98E6E7}"/>
              </a:ext>
            </a:extLst>
          </p:cNvPr>
          <p:cNvSpPr txBox="1"/>
          <p:nvPr/>
        </p:nvSpPr>
        <p:spPr>
          <a:xfrm>
            <a:off x="745768" y="4165445"/>
            <a:ext cx="11085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65CD01"/>
                </a:solidFill>
              </a:rPr>
              <a:t>South America Pacific Link (SAPL)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06B455-F028-79A1-72FA-118B70D323DE}"/>
              </a:ext>
            </a:extLst>
          </p:cNvPr>
          <p:cNvSpPr txBox="1"/>
          <p:nvPr/>
        </p:nvSpPr>
        <p:spPr>
          <a:xfrm>
            <a:off x="4464779" y="4680733"/>
            <a:ext cx="124051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noProof="0" dirty="0">
                <a:solidFill>
                  <a:srgbClr val="C00000"/>
                </a:solidFill>
              </a:rPr>
              <a:t>Angola Domestic Network System (ADONES)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E8C0950-1905-39B0-5154-8496BD6E823E}"/>
              </a:ext>
            </a:extLst>
          </p:cNvPr>
          <p:cNvGrpSpPr/>
          <p:nvPr/>
        </p:nvGrpSpPr>
        <p:grpSpPr>
          <a:xfrm>
            <a:off x="5628399" y="4709425"/>
            <a:ext cx="73800" cy="404640"/>
            <a:chOff x="5628399" y="4709425"/>
            <a:chExt cx="73800" cy="40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7B5C51F-13B7-33FF-0FDE-D30F32179EDE}"/>
                    </a:ext>
                  </a:extLst>
                </p14:cNvPr>
                <p14:cNvContentPartPr/>
                <p14:nvPr/>
              </p14:nvContentPartPr>
              <p14:xfrm>
                <a:off x="5658639" y="4709425"/>
                <a:ext cx="36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7B5C51F-13B7-33FF-0FDE-D30F32179ED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649639" y="47004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CBC9795-1947-19C9-B037-54C95FB2EC7F}"/>
                    </a:ext>
                  </a:extLst>
                </p14:cNvPr>
                <p14:cNvContentPartPr/>
                <p14:nvPr/>
              </p14:nvContentPartPr>
              <p14:xfrm>
                <a:off x="5688879" y="4770265"/>
                <a:ext cx="36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CBC9795-1947-19C9-B037-54C95FB2EC7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679879" y="47612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D477C64-4A70-EDBD-0A87-7830F49A35AE}"/>
                    </a:ext>
                  </a:extLst>
                </p14:cNvPr>
                <p14:cNvContentPartPr/>
                <p14:nvPr/>
              </p14:nvContentPartPr>
              <p14:xfrm>
                <a:off x="5691759" y="4843705"/>
                <a:ext cx="36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D477C64-4A70-EDBD-0A87-7830F49A35A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682759" y="48347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0B22B39-2A8F-1C1D-7B68-B687749CFAEA}"/>
                    </a:ext>
                  </a:extLst>
                </p14:cNvPr>
                <p14:cNvContentPartPr/>
                <p14:nvPr/>
              </p14:nvContentPartPr>
              <p14:xfrm>
                <a:off x="5691399" y="4916065"/>
                <a:ext cx="36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0B22B39-2A8F-1C1D-7B68-B687749CFAE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682399" y="49070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FCD83DF-2B5C-9B93-2CF1-D4C7A8760FAA}"/>
                    </a:ext>
                  </a:extLst>
                </p14:cNvPr>
                <p14:cNvContentPartPr/>
                <p14:nvPr/>
              </p14:nvContentPartPr>
              <p14:xfrm>
                <a:off x="5655759" y="4988785"/>
                <a:ext cx="36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FCD83DF-2B5C-9B93-2CF1-D4C7A8760FA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646759" y="49797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F3EC2DB-4B97-A3CE-A925-137DF198B62D}"/>
                    </a:ext>
                  </a:extLst>
                </p14:cNvPr>
                <p14:cNvContentPartPr/>
                <p14:nvPr/>
              </p14:nvContentPartPr>
              <p14:xfrm>
                <a:off x="5632719" y="5031625"/>
                <a:ext cx="36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F3EC2DB-4B97-A3CE-A925-137DF198B62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623719" y="50226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EB7ACD5-468F-D732-22E0-575CD5B583AC}"/>
                    </a:ext>
                  </a:extLst>
                </p14:cNvPr>
                <p14:cNvContentPartPr/>
                <p14:nvPr/>
              </p14:nvContentPartPr>
              <p14:xfrm>
                <a:off x="5636319" y="5113705"/>
                <a:ext cx="3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EB7ACD5-468F-D732-22E0-575CD5B583A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627319" y="51047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C6C8F6C-A85E-4A61-484E-80A09D9384B5}"/>
                    </a:ext>
                  </a:extLst>
                </p14:cNvPr>
                <p14:cNvContentPartPr/>
                <p14:nvPr/>
              </p14:nvContentPartPr>
              <p14:xfrm>
                <a:off x="5628399" y="5031625"/>
                <a:ext cx="5760" cy="74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C6C8F6C-A85E-4A61-484E-80A09D9384B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619399" y="5022625"/>
                  <a:ext cx="2340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A59ED8B-0AD6-21D3-C173-025A0DE7BC61}"/>
                    </a:ext>
                  </a:extLst>
                </p14:cNvPr>
                <p14:cNvContentPartPr/>
                <p14:nvPr/>
              </p14:nvContentPartPr>
              <p14:xfrm>
                <a:off x="5635599" y="4982665"/>
                <a:ext cx="40320" cy="493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A59ED8B-0AD6-21D3-C173-025A0DE7BC6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626599" y="4973730"/>
                  <a:ext cx="57960" cy="668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13C23B7-BEA0-6ED5-1020-8765D592F863}"/>
                    </a:ext>
                  </a:extLst>
                </p14:cNvPr>
                <p14:cNvContentPartPr/>
                <p14:nvPr/>
              </p14:nvContentPartPr>
              <p14:xfrm>
                <a:off x="5675199" y="4907425"/>
                <a:ext cx="27000" cy="756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13C23B7-BEA0-6ED5-1020-8765D592F86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666199" y="4898425"/>
                  <a:ext cx="4464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1197012-8EDA-3127-D35B-46C980781D3B}"/>
                    </a:ext>
                  </a:extLst>
                </p14:cNvPr>
                <p14:cNvContentPartPr/>
                <p14:nvPr/>
              </p14:nvContentPartPr>
              <p14:xfrm>
                <a:off x="5692479" y="4857025"/>
                <a:ext cx="9720" cy="601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1197012-8EDA-3127-D35B-46C980781D3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683479" y="4848079"/>
                  <a:ext cx="27360" cy="776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09A3646-8FB1-D0C0-171D-ADD37CFABEA7}"/>
                    </a:ext>
                  </a:extLst>
                </p14:cNvPr>
                <p14:cNvContentPartPr/>
                <p14:nvPr/>
              </p14:nvContentPartPr>
              <p14:xfrm>
                <a:off x="5670879" y="4770985"/>
                <a:ext cx="20520" cy="849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09A3646-8FB1-D0C0-171D-ADD37CFABEA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661879" y="4761985"/>
                  <a:ext cx="3816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629877D-ABF8-816D-EFFA-04F571233717}"/>
                    </a:ext>
                  </a:extLst>
                </p14:cNvPr>
                <p14:cNvContentPartPr/>
                <p14:nvPr/>
              </p14:nvContentPartPr>
              <p14:xfrm>
                <a:off x="5632719" y="4712305"/>
                <a:ext cx="65160" cy="622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629877D-ABF8-816D-EFFA-04F57123371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623719" y="4703305"/>
                  <a:ext cx="82800" cy="79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8E9AEE91-7FB6-AD3E-7C00-AB10533782D8}"/>
                  </a:ext>
                </a:extLst>
              </p14:cNvPr>
              <p14:cNvContentPartPr/>
              <p14:nvPr/>
            </p14:nvContentPartPr>
            <p14:xfrm>
              <a:off x="10643222" y="5793554"/>
              <a:ext cx="360" cy="3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8E9AEE91-7FB6-AD3E-7C00-AB10533782D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634222" y="57845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B0FE9A8-9F7F-B2AE-84C1-2330CCA41599}"/>
                  </a:ext>
                </a:extLst>
              </p14:cNvPr>
              <p14:cNvContentPartPr/>
              <p14:nvPr/>
            </p14:nvContentPartPr>
            <p14:xfrm>
              <a:off x="11162702" y="4828394"/>
              <a:ext cx="360" cy="3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B0FE9A8-9F7F-B2AE-84C1-2330CCA4159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153702" y="481939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F81B47E-C620-FF5A-D1BE-6CBAFC4D1CFA}"/>
                  </a:ext>
                </a:extLst>
              </p14:cNvPr>
              <p14:cNvContentPartPr/>
              <p14:nvPr/>
            </p14:nvContentPartPr>
            <p14:xfrm>
              <a:off x="10577342" y="3920114"/>
              <a:ext cx="36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F81B47E-C620-FF5A-D1BE-6CBAFC4D1CF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568342" y="391111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8CB3035E-CCC9-DA36-4D86-C850D7D20063}"/>
                  </a:ext>
                </a:extLst>
              </p14:cNvPr>
              <p14:cNvContentPartPr/>
              <p14:nvPr/>
            </p14:nvContentPartPr>
            <p14:xfrm>
              <a:off x="10651502" y="4825514"/>
              <a:ext cx="518040" cy="9709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8CB3035E-CCC9-DA36-4D86-C850D7D20063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0642502" y="4816517"/>
                <a:ext cx="535680" cy="9885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64AC1B5A-654E-937B-18C8-FCFAAD00758F}"/>
                  </a:ext>
                </a:extLst>
              </p14:cNvPr>
              <p14:cNvContentPartPr/>
              <p14:nvPr/>
            </p14:nvContentPartPr>
            <p14:xfrm>
              <a:off x="10575902" y="3919034"/>
              <a:ext cx="599760" cy="9104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64AC1B5A-654E-937B-18C8-FCFAAD00758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0566902" y="3910030"/>
                <a:ext cx="617400" cy="928087"/>
              </a:xfrm>
              <a:prstGeom prst="rect">
                <a:avLst/>
              </a:prstGeom>
            </p:spPr>
          </p:pic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10E3EFBE-AEAD-53A6-D9D7-8EEF8001E30B}"/>
              </a:ext>
            </a:extLst>
          </p:cNvPr>
          <p:cNvSpPr txBox="1"/>
          <p:nvPr/>
        </p:nvSpPr>
        <p:spPr>
          <a:xfrm>
            <a:off x="11137630" y="4286921"/>
            <a:ext cx="11013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chemeClr val="accent1"/>
                </a:solidFill>
              </a:rPr>
              <a:t>Solomons Oceanic Cable Network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CD4999B-F94D-B5DE-3CE7-C08362A5FAE8}"/>
              </a:ext>
            </a:extLst>
          </p:cNvPr>
          <p:cNvSpPr txBox="1"/>
          <p:nvPr/>
        </p:nvSpPr>
        <p:spPr>
          <a:xfrm>
            <a:off x="8286668" y="5211331"/>
            <a:ext cx="1022089" cy="433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FFC000"/>
                </a:solidFill>
              </a:rPr>
              <a:t>Trident Subsea Cable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0CB6A857-B9E5-F1DB-DA4C-B7ED9A217479}"/>
                  </a:ext>
                </a:extLst>
              </p14:cNvPr>
              <p14:cNvContentPartPr/>
              <p14:nvPr/>
            </p14:nvContentPartPr>
            <p14:xfrm>
              <a:off x="10270911" y="6003716"/>
              <a:ext cx="360" cy="3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0CB6A857-B9E5-F1DB-DA4C-B7ED9A217479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0261911" y="59947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05597C56-96A1-B947-1CA8-0D7B16487BF8}"/>
                  </a:ext>
                </a:extLst>
              </p14:cNvPr>
              <p14:cNvContentPartPr/>
              <p14:nvPr/>
            </p14:nvContentPartPr>
            <p14:xfrm>
              <a:off x="10275951" y="5800676"/>
              <a:ext cx="362160" cy="30528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05597C56-96A1-B947-1CA8-0D7B16487BF8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0266951" y="5791676"/>
                <a:ext cx="37980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7A7D508E-3189-7651-4A3D-34FC6339A4D2}"/>
                  </a:ext>
                </a:extLst>
              </p14:cNvPr>
              <p14:cNvContentPartPr/>
              <p14:nvPr/>
            </p14:nvContentPartPr>
            <p14:xfrm>
              <a:off x="9196451" y="4755349"/>
              <a:ext cx="161640" cy="9687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7A7D508E-3189-7651-4A3D-34FC6339A4D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9187471" y="4746349"/>
                <a:ext cx="179241" cy="9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70C9855-08C5-6202-3A67-6428D71F4C8E}"/>
                  </a:ext>
                </a:extLst>
              </p14:cNvPr>
              <p14:cNvContentPartPr/>
              <p14:nvPr/>
            </p14:nvContentPartPr>
            <p14:xfrm>
              <a:off x="9067211" y="4371949"/>
              <a:ext cx="152280" cy="3787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70C9855-08C5-6202-3A67-6428D71F4C8E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9058211" y="4362949"/>
                <a:ext cx="16992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8DCE6067-F9D9-8803-E8A0-2E4B66B93D61}"/>
                  </a:ext>
                </a:extLst>
              </p14:cNvPr>
              <p14:cNvContentPartPr/>
              <p14:nvPr/>
            </p14:nvContentPartPr>
            <p14:xfrm>
              <a:off x="9275311" y="5729463"/>
              <a:ext cx="1006200" cy="34164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8DCE6067-F9D9-8803-E8A0-2E4B66B93D61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9266311" y="5720463"/>
                <a:ext cx="1023840" cy="35928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395425D-DB3C-24E6-5854-ACA959886344}"/>
              </a:ext>
            </a:extLst>
          </p:cNvPr>
          <p:cNvSpPr txBox="1"/>
          <p:nvPr/>
        </p:nvSpPr>
        <p:spPr>
          <a:xfrm>
            <a:off x="5339234" y="3169039"/>
            <a:ext cx="756766" cy="430887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chemeClr val="accent5"/>
                </a:solidFill>
              </a:rPr>
              <a:t>Tripoli-Benghazi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3839023-4E22-DA9B-0898-3537B765665D}"/>
                  </a:ext>
                </a:extLst>
              </p14:cNvPr>
              <p14:cNvContentPartPr/>
              <p14:nvPr/>
            </p14:nvContentPartPr>
            <p14:xfrm>
              <a:off x="5945445" y="311477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3839023-4E22-DA9B-0898-3537B765665D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936445" y="310577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4CE7C1A-7112-4F5A-70E2-99952BE6FF0F}"/>
                  </a:ext>
                </a:extLst>
              </p14:cNvPr>
              <p14:cNvContentPartPr/>
              <p14:nvPr/>
            </p14:nvContentPartPr>
            <p14:xfrm>
              <a:off x="5690925" y="310181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4CE7C1A-7112-4F5A-70E2-99952BE6FF0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681925" y="309281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9236449-F745-9F91-4152-5290A5BC8A87}"/>
                  </a:ext>
                </a:extLst>
              </p14:cNvPr>
              <p14:cNvContentPartPr/>
              <p14:nvPr/>
            </p14:nvContentPartPr>
            <p14:xfrm>
              <a:off x="5698845" y="3089210"/>
              <a:ext cx="244800" cy="136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9236449-F745-9F91-4152-5290A5BC8A87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5689845" y="3080210"/>
                <a:ext cx="26244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B492FD5-6B1F-2512-2935-45663C3DADB1}"/>
                  </a:ext>
                </a:extLst>
              </p14:cNvPr>
              <p14:cNvContentPartPr/>
              <p14:nvPr/>
            </p14:nvContentPartPr>
            <p14:xfrm>
              <a:off x="13606" y="3108168"/>
              <a:ext cx="994826" cy="45107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B492FD5-6B1F-2512-2935-45663C3DADB1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4605" y="3099161"/>
                <a:ext cx="1012469" cy="468724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F64AEA9-328A-A7A1-24C8-41F138190C97}"/>
              </a:ext>
            </a:extLst>
          </p:cNvPr>
          <p:cNvSpPr txBox="1"/>
          <p:nvPr/>
        </p:nvSpPr>
        <p:spPr>
          <a:xfrm>
            <a:off x="8972" y="2915998"/>
            <a:ext cx="11085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chemeClr val="accent2">
                    <a:lumMod val="75000"/>
                  </a:schemeClr>
                </a:solidFill>
              </a:rPr>
              <a:t>APX-East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ED3478-A185-3077-7E0D-08C28EFE3123}"/>
              </a:ext>
            </a:extLst>
          </p:cNvPr>
          <p:cNvSpPr txBox="1"/>
          <p:nvPr/>
        </p:nvSpPr>
        <p:spPr>
          <a:xfrm>
            <a:off x="8313649" y="4780072"/>
            <a:ext cx="8379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C00000"/>
                </a:solidFill>
              </a:rPr>
              <a:t>APX-West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E061458-6DC5-9A2E-0DA5-1A0BB1A54E2C}"/>
                  </a:ext>
                </a:extLst>
              </p14:cNvPr>
              <p14:cNvContentPartPr/>
              <p14:nvPr/>
            </p14:nvContentPartPr>
            <p14:xfrm>
              <a:off x="9078699" y="4359340"/>
              <a:ext cx="289440" cy="13712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E061458-6DC5-9A2E-0DA5-1A0BB1A54E2C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9069710" y="4350340"/>
                <a:ext cx="307058" cy="1388880"/>
              </a:xfrm>
              <a:prstGeom prst="rect">
                <a:avLst/>
              </a:prstGeom>
            </p:spPr>
          </p:pic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3875D76A-F170-A9F7-4CAE-72C5F6F8CDA9}"/>
              </a:ext>
            </a:extLst>
          </p:cNvPr>
          <p:cNvSpPr txBox="1"/>
          <p:nvPr/>
        </p:nvSpPr>
        <p:spPr>
          <a:xfrm>
            <a:off x="190452" y="1382427"/>
            <a:ext cx="8755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noProof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Arctic Fibre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68870F9-B355-FB9B-FFDC-FA46030D456D}"/>
                  </a:ext>
                </a:extLst>
              </p14:cNvPr>
              <p14:cNvContentPartPr/>
              <p14:nvPr/>
            </p14:nvContentPartPr>
            <p14:xfrm>
              <a:off x="697288" y="1614776"/>
              <a:ext cx="388440" cy="9432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68870F9-B355-FB9B-FFDC-FA46030D456D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88296" y="1605776"/>
                <a:ext cx="406064" cy="11196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2112BBDC-A83A-FAE7-9A3D-60F863AF9CBB}"/>
              </a:ext>
            </a:extLst>
          </p:cNvPr>
          <p:cNvGrpSpPr/>
          <p:nvPr/>
        </p:nvGrpSpPr>
        <p:grpSpPr>
          <a:xfrm>
            <a:off x="659128" y="1707656"/>
            <a:ext cx="62280" cy="63720"/>
            <a:chOff x="1907642" y="2164852"/>
            <a:chExt cx="62280" cy="6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C3C4AC4-0FCB-1465-4EAE-1C96CB667428}"/>
                    </a:ext>
                  </a:extLst>
                </p14:cNvPr>
                <p14:cNvContentPartPr/>
                <p14:nvPr/>
              </p14:nvContentPartPr>
              <p14:xfrm>
                <a:off x="1954442" y="2227492"/>
                <a:ext cx="3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C3C4AC4-0FCB-1465-4EAE-1C96CB66742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945442" y="22184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D36EDC5-4D69-C4D3-37EB-5143F874AA2D}"/>
                    </a:ext>
                  </a:extLst>
                </p14:cNvPr>
                <p14:cNvContentPartPr/>
                <p14:nvPr/>
              </p14:nvContentPartPr>
              <p14:xfrm>
                <a:off x="1938602" y="2164852"/>
                <a:ext cx="36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D36EDC5-4D69-C4D3-37EB-5143F874AA2D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929602" y="21558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F2D01D2-544A-C80B-12BD-2A91FBB30051}"/>
                    </a:ext>
                  </a:extLst>
                </p14:cNvPr>
                <p14:cNvContentPartPr/>
                <p14:nvPr/>
              </p14:nvContentPartPr>
              <p14:xfrm>
                <a:off x="1907642" y="2175652"/>
                <a:ext cx="62280" cy="529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F2D01D2-544A-C80B-12BD-2A91FBB3005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898694" y="2166652"/>
                  <a:ext cx="79819" cy="70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B5578E57-A477-F713-474F-AC1DA20EDDD7}"/>
                  </a:ext>
                </a:extLst>
              </p14:cNvPr>
              <p14:cNvContentPartPr/>
              <p14:nvPr/>
            </p14:nvContentPartPr>
            <p14:xfrm>
              <a:off x="509008" y="1749416"/>
              <a:ext cx="212760" cy="12024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B5578E57-A477-F713-474F-AC1DA20EDDD7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00008" y="1740416"/>
                <a:ext cx="230400" cy="137880"/>
              </a:xfrm>
              <a:prstGeom prst="rect">
                <a:avLst/>
              </a:prstGeom>
            </p:spPr>
          </p:pic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0DA89D5F-3A04-5805-D53C-9D10E0086CBE}"/>
              </a:ext>
            </a:extLst>
          </p:cNvPr>
          <p:cNvSpPr txBox="1"/>
          <p:nvPr/>
        </p:nvSpPr>
        <p:spPr>
          <a:xfrm>
            <a:off x="6149624" y="3056581"/>
            <a:ext cx="756046" cy="261610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>
            <a:spAutoFit/>
          </a:bodyPr>
          <a:lstStyle/>
          <a:p>
            <a:r>
              <a:rPr lang="en-GB" sz="1100" noProof="0" dirty="0">
                <a:solidFill>
                  <a:srgbClr val="00B050"/>
                </a:solidFill>
              </a:rPr>
              <a:t>EUROPA</a:t>
            </a:r>
            <a:endParaRPr lang="en-GB" noProof="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44A67C4F-8C02-DF40-0026-DB95045F790D}"/>
                  </a:ext>
                </a:extLst>
              </p14:cNvPr>
              <p14:cNvContentPartPr/>
              <p14:nvPr/>
            </p14:nvContentPartPr>
            <p14:xfrm>
              <a:off x="6375055" y="3013030"/>
              <a:ext cx="85320" cy="219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44A67C4F-8C02-DF40-0026-DB95045F790D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366055" y="3004175"/>
                <a:ext cx="102960" cy="39315"/>
              </a:xfrm>
              <a:prstGeom prst="rect">
                <a:avLst/>
              </a:prstGeom>
            </p:spPr>
          </p:pic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BE7D66F5-0991-50A4-C3FC-D77F4CC47EAB}"/>
              </a:ext>
            </a:extLst>
          </p:cNvPr>
          <p:cNvSpPr txBox="1"/>
          <p:nvPr/>
        </p:nvSpPr>
        <p:spPr>
          <a:xfrm>
            <a:off x="7503261" y="564711"/>
            <a:ext cx="22210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FF0000"/>
                </a:solidFill>
              </a:rPr>
              <a:t>Russian Optical Trans-Arctic Cable System (ROTACS)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F7503AEF-EEB0-1FE6-9BCB-B37933B5A260}"/>
                  </a:ext>
                </a:extLst>
              </p14:cNvPr>
              <p14:cNvContentPartPr/>
              <p14:nvPr/>
            </p14:nvContentPartPr>
            <p14:xfrm>
              <a:off x="5279293" y="2341173"/>
              <a:ext cx="360" cy="36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F7503AEF-EEB0-1FE6-9BCB-B37933B5A260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270293" y="233217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74480F0F-F323-067C-36D7-00903B471C7B}"/>
                  </a:ext>
                </a:extLst>
              </p14:cNvPr>
              <p14:cNvContentPartPr/>
              <p14:nvPr/>
            </p14:nvContentPartPr>
            <p14:xfrm>
              <a:off x="6245893" y="1687773"/>
              <a:ext cx="360" cy="3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74480F0F-F323-067C-36D7-00903B471C7B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236893" y="167877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CCAFED21-D41E-76F2-A935-1DBD6312BE7A}"/>
                  </a:ext>
                </a:extLst>
              </p14:cNvPr>
              <p14:cNvContentPartPr/>
              <p14:nvPr/>
            </p14:nvContentPartPr>
            <p14:xfrm>
              <a:off x="5285773" y="1525773"/>
              <a:ext cx="961560" cy="8175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CCAFED21-D41E-76F2-A935-1DBD6312BE7A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276773" y="1516773"/>
                <a:ext cx="979200" cy="83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C9ABEC9A-ACD7-1541-B980-6D4DD6080188}"/>
                  </a:ext>
                </a:extLst>
              </p14:cNvPr>
              <p14:cNvContentPartPr/>
              <p14:nvPr/>
            </p14:nvContentPartPr>
            <p14:xfrm>
              <a:off x="6260293" y="1025373"/>
              <a:ext cx="4105800" cy="6519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C9ABEC9A-ACD7-1541-B980-6D4DD6080188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6251294" y="1016368"/>
                <a:ext cx="4123438" cy="6696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2CC74AD9-2977-4AAA-5614-9390F397FC8D}"/>
                  </a:ext>
                </a:extLst>
              </p14:cNvPr>
              <p14:cNvContentPartPr/>
              <p14:nvPr/>
            </p14:nvContentPartPr>
            <p14:xfrm>
              <a:off x="10368533" y="1445493"/>
              <a:ext cx="547920" cy="5220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2CC74AD9-2977-4AAA-5614-9390F397FC8D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0359539" y="1436493"/>
                <a:ext cx="565548" cy="53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6C723298-D92D-36C5-905E-03C222559117}"/>
                  </a:ext>
                </a:extLst>
              </p14:cNvPr>
              <p14:cNvContentPartPr/>
              <p14:nvPr/>
            </p14:nvContentPartPr>
            <p14:xfrm>
              <a:off x="9760493" y="2098893"/>
              <a:ext cx="705600" cy="58644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6C723298-D92D-36C5-905E-03C222559117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9751493" y="2089893"/>
                <a:ext cx="723240" cy="60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1702D9F8-BE3A-DD09-BDCC-32B09131710B}"/>
                  </a:ext>
                </a:extLst>
              </p14:cNvPr>
              <p14:cNvContentPartPr/>
              <p14:nvPr/>
            </p14:nvContentPartPr>
            <p14:xfrm>
              <a:off x="10472933" y="1882533"/>
              <a:ext cx="37440" cy="22212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1702D9F8-BE3A-DD09-BDCC-32B09131710B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0464019" y="1873533"/>
                <a:ext cx="54912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D1A0C897-2E02-B15B-A7D4-7AA77585108E}"/>
                  </a:ext>
                </a:extLst>
              </p14:cNvPr>
              <p14:cNvContentPartPr/>
              <p14:nvPr/>
            </p14:nvContentPartPr>
            <p14:xfrm>
              <a:off x="9772373" y="2680653"/>
              <a:ext cx="307800" cy="2102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D1A0C897-2E02-B15B-A7D4-7AA77585108E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9763373" y="2671638"/>
                <a:ext cx="325440" cy="2279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908576A7-D44A-2A2C-5089-8C287B9B2EBD}"/>
                  </a:ext>
                </a:extLst>
              </p14:cNvPr>
              <p14:cNvContentPartPr/>
              <p14:nvPr/>
            </p14:nvContentPartPr>
            <p14:xfrm>
              <a:off x="9325973" y="2847693"/>
              <a:ext cx="755280" cy="22572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908576A7-D44A-2A2C-5089-8C287B9B2EBD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9316973" y="2838693"/>
                <a:ext cx="772920" cy="243360"/>
              </a:xfrm>
              <a:prstGeom prst="rect">
                <a:avLst/>
              </a:prstGeom>
            </p:spPr>
          </p:pic>
        </mc:Fallback>
      </mc:AlternateContent>
      <p:sp>
        <p:nvSpPr>
          <p:cNvPr id="83" name="TextBox 82">
            <a:extLst>
              <a:ext uri="{FF2B5EF4-FFF2-40B4-BE49-F238E27FC236}">
                <a16:creationId xmlns:a16="http://schemas.microsoft.com/office/drawing/2014/main" id="{D8875822-478A-03E4-9237-0CC8C996B45D}"/>
              </a:ext>
            </a:extLst>
          </p:cNvPr>
          <p:cNvSpPr txBox="1"/>
          <p:nvPr/>
        </p:nvSpPr>
        <p:spPr>
          <a:xfrm>
            <a:off x="3826084" y="2159400"/>
            <a:ext cx="11776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noProof="0" dirty="0" err="1">
                <a:solidFill>
                  <a:srgbClr val="FF2F92"/>
                </a:solidFill>
              </a:rPr>
              <a:t>FastnetConnect</a:t>
            </a:r>
            <a:endParaRPr lang="en-GB" sz="1100" noProof="0" dirty="0">
              <a:solidFill>
                <a:srgbClr val="FF2F92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20B4F7FF-262C-B624-E1B6-94C5D40FA92E}"/>
                  </a:ext>
                </a:extLst>
              </p14:cNvPr>
              <p14:cNvContentPartPr/>
              <p14:nvPr/>
            </p14:nvContentPartPr>
            <p14:xfrm>
              <a:off x="4976342" y="2344562"/>
              <a:ext cx="123480" cy="1126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20B4F7FF-262C-B624-E1B6-94C5D40FA92E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4967316" y="2335533"/>
                <a:ext cx="141172" cy="130377"/>
              </a:xfrm>
              <a:prstGeom prst="rect">
                <a:avLst/>
              </a:prstGeom>
            </p:spPr>
          </p:pic>
        </mc:Fallback>
      </mc:AlternateContent>
      <p:sp>
        <p:nvSpPr>
          <p:cNvPr id="85" name="TextBox 84">
            <a:extLst>
              <a:ext uri="{FF2B5EF4-FFF2-40B4-BE49-F238E27FC236}">
                <a16:creationId xmlns:a16="http://schemas.microsoft.com/office/drawing/2014/main" id="{B9AB66EB-EB8B-7F12-7A1C-0C49EA4D26FE}"/>
              </a:ext>
            </a:extLst>
          </p:cNvPr>
          <p:cNvSpPr txBox="1"/>
          <p:nvPr/>
        </p:nvSpPr>
        <p:spPr>
          <a:xfrm>
            <a:off x="5602793" y="5928979"/>
            <a:ext cx="17807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65CD01"/>
                </a:solidFill>
              </a:rPr>
              <a:t>South African Marine System (SAMS)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EBC13CFA-3FC5-5235-78AE-89AC71A1B230}"/>
                  </a:ext>
                </a:extLst>
              </p14:cNvPr>
              <p14:cNvContentPartPr/>
              <p14:nvPr/>
            </p14:nvContentPartPr>
            <p14:xfrm>
              <a:off x="6156138" y="5600118"/>
              <a:ext cx="211320" cy="22212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EBC13CFA-3FC5-5235-78AE-89AC71A1B230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6147138" y="5591118"/>
                <a:ext cx="228960" cy="239760"/>
              </a:xfrm>
              <a:prstGeom prst="rect">
                <a:avLst/>
              </a:prstGeom>
            </p:spPr>
          </p:pic>
        </mc:Fallback>
      </mc:AlternateContent>
      <p:sp>
        <p:nvSpPr>
          <p:cNvPr id="87" name="TextBox 86">
            <a:extLst>
              <a:ext uri="{FF2B5EF4-FFF2-40B4-BE49-F238E27FC236}">
                <a16:creationId xmlns:a16="http://schemas.microsoft.com/office/drawing/2014/main" id="{955D072A-F90F-6F1A-6F1F-9FB96BA1D567}"/>
              </a:ext>
            </a:extLst>
          </p:cNvPr>
          <p:cNvSpPr txBox="1"/>
          <p:nvPr/>
        </p:nvSpPr>
        <p:spPr>
          <a:xfrm>
            <a:off x="6346761" y="5529994"/>
            <a:ext cx="10166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 err="1">
                <a:solidFill>
                  <a:srgbClr val="FFC000"/>
                </a:solidFill>
              </a:rPr>
              <a:t>Techteledata</a:t>
            </a:r>
            <a:r>
              <a:rPr lang="en-GB" sz="1100" noProof="0" dirty="0">
                <a:solidFill>
                  <a:srgbClr val="FFC000"/>
                </a:solidFill>
              </a:rPr>
              <a:t> (TTD) Cable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2E131AE-6217-783A-1CCD-ECDE36E6CF26}"/>
              </a:ext>
            </a:extLst>
          </p:cNvPr>
          <p:cNvGrpSpPr/>
          <p:nvPr/>
        </p:nvGrpSpPr>
        <p:grpSpPr>
          <a:xfrm>
            <a:off x="5899126" y="5600118"/>
            <a:ext cx="473760" cy="255600"/>
            <a:chOff x="5899126" y="5600118"/>
            <a:chExt cx="473760" cy="25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26D39DED-035B-78B2-F449-2E9C5B5FB666}"/>
                    </a:ext>
                  </a:extLst>
                </p14:cNvPr>
                <p14:cNvContentPartPr/>
                <p14:nvPr/>
              </p14:nvContentPartPr>
              <p14:xfrm>
                <a:off x="6146086" y="5822958"/>
                <a:ext cx="360" cy="3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26D39DED-035B-78B2-F449-2E9C5B5FB66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137086" y="581395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CCE92404-47FE-80E2-AB91-E333CBFD9D80}"/>
                    </a:ext>
                  </a:extLst>
                </p14:cNvPr>
                <p14:cNvContentPartPr/>
                <p14:nvPr/>
              </p14:nvContentPartPr>
              <p14:xfrm>
                <a:off x="5899846" y="5813958"/>
                <a:ext cx="360" cy="3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CCE92404-47FE-80E2-AB91-E333CBFD9D80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890846" y="580495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A4065CED-0253-30C7-9347-CF3154036998}"/>
                    </a:ext>
                  </a:extLst>
                </p14:cNvPr>
                <p14:cNvContentPartPr/>
                <p14:nvPr/>
              </p14:nvContentPartPr>
              <p14:xfrm>
                <a:off x="6372526" y="5600118"/>
                <a:ext cx="360" cy="3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A4065CED-0253-30C7-9347-CF315403699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363526" y="559111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A0F0F638-CE15-99B9-286A-E0D05774C5BF}"/>
                    </a:ext>
                  </a:extLst>
                </p14:cNvPr>
                <p14:cNvContentPartPr/>
                <p14:nvPr/>
              </p14:nvContentPartPr>
              <p14:xfrm>
                <a:off x="6237166" y="5601558"/>
                <a:ext cx="129960" cy="1551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A0F0F638-CE15-99B9-286A-E0D05774C5B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228166" y="5592558"/>
                  <a:ext cx="1476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414C9D4F-3EB5-40A1-62A7-F3A62ABA6237}"/>
                    </a:ext>
                  </a:extLst>
                </p14:cNvPr>
                <p14:cNvContentPartPr/>
                <p14:nvPr/>
              </p14:nvContentPartPr>
              <p14:xfrm>
                <a:off x="6163006" y="5762478"/>
                <a:ext cx="65880" cy="493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414C9D4F-3EB5-40A1-62A7-F3A62ABA623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153957" y="5753478"/>
                  <a:ext cx="83617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C820F614-4CC2-8005-287A-97B99F79E9FB}"/>
                    </a:ext>
                  </a:extLst>
                </p14:cNvPr>
                <p14:cNvContentPartPr/>
                <p14:nvPr/>
              </p14:nvContentPartPr>
              <p14:xfrm>
                <a:off x="5899126" y="5820438"/>
                <a:ext cx="238680" cy="352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C820F614-4CC2-8005-287A-97B99F79E9F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890126" y="5811438"/>
                  <a:ext cx="256320" cy="52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E747A0E4-443D-311C-0CC6-2A9ABD1E7A50}"/>
                  </a:ext>
                </a:extLst>
              </p14:cNvPr>
              <p14:cNvContentPartPr/>
              <p14:nvPr/>
            </p14:nvContentPartPr>
            <p14:xfrm>
              <a:off x="5887578" y="5816118"/>
              <a:ext cx="253080" cy="9972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E747A0E4-443D-311C-0CC6-2A9ABD1E7A50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878591" y="5807118"/>
                <a:ext cx="270695" cy="11736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Tekstfelt 23">
            <a:extLst>
              <a:ext uri="{FF2B5EF4-FFF2-40B4-BE49-F238E27FC236}">
                <a16:creationId xmlns:a16="http://schemas.microsoft.com/office/drawing/2014/main" id="{0978D16D-CEE4-80B3-7038-3D964B7FFF3B}"/>
              </a:ext>
            </a:extLst>
          </p:cNvPr>
          <p:cNvSpPr txBox="1"/>
          <p:nvPr/>
        </p:nvSpPr>
        <p:spPr>
          <a:xfrm>
            <a:off x="10940440" y="292233"/>
            <a:ext cx="801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rgbClr val="FF0000"/>
                </a:solidFill>
                <a:latin typeface="Raleway" pitchFamily="2" charset="77"/>
              </a:rPr>
              <a:t>Cable count </a:t>
            </a:r>
          </a:p>
        </p:txBody>
      </p:sp>
      <p:cxnSp>
        <p:nvCxnSpPr>
          <p:cNvPr id="26" name="Lige forbindelse 25">
            <a:extLst>
              <a:ext uri="{FF2B5EF4-FFF2-40B4-BE49-F238E27FC236}">
                <a16:creationId xmlns:a16="http://schemas.microsoft.com/office/drawing/2014/main" id="{1173F7AD-DAF3-0ABF-3AE4-B355502457DB}"/>
              </a:ext>
            </a:extLst>
          </p:cNvPr>
          <p:cNvCxnSpPr/>
          <p:nvPr/>
        </p:nvCxnSpPr>
        <p:spPr>
          <a:xfrm>
            <a:off x="11598149" y="279252"/>
            <a:ext cx="0" cy="582500"/>
          </a:xfrm>
          <a:prstGeom prst="line">
            <a:avLst/>
          </a:prstGeom>
          <a:ln w="19050">
            <a:solidFill>
              <a:srgbClr val="FF424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289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600">
        <p:fade/>
      </p:transition>
    </mc:Choice>
    <mc:Fallback xmlns="">
      <p:transition advTm="6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rafik 5">
            <a:extLst>
              <a:ext uri="{FF2B5EF4-FFF2-40B4-BE49-F238E27FC236}">
                <a16:creationId xmlns:a16="http://schemas.microsoft.com/office/drawing/2014/main" id="{DEDA4238-9B30-CE26-57F8-AB7585B49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93091" y="1253134"/>
            <a:ext cx="12686545" cy="54216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10D0674-4C36-5BF9-8F93-88CDBB71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150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2015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A3E2334-DF69-FBFD-AB44-904E91CA9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93091" y="1253134"/>
            <a:ext cx="12686545" cy="542160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E6C8DDAE-DF88-4FD3-AF94-00D373F7771A}"/>
              </a:ext>
            </a:extLst>
          </p:cNvPr>
          <p:cNvSpPr txBox="1"/>
          <p:nvPr/>
        </p:nvSpPr>
        <p:spPr>
          <a:xfrm>
            <a:off x="11586574" y="403424"/>
            <a:ext cx="662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rgbClr val="FF0000"/>
                </a:solidFill>
                <a:latin typeface="Raleway" pitchFamily="2" charset="77"/>
              </a:rPr>
              <a:t>16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FC5BF873-E72B-2993-DBC4-5E9C8E27AC96}"/>
                  </a:ext>
                </a:extLst>
              </p14:cNvPr>
              <p14:cNvContentPartPr/>
              <p14:nvPr/>
            </p14:nvContentPartPr>
            <p14:xfrm>
              <a:off x="2308789" y="3499736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FC5BF873-E72B-2993-DBC4-5E9C8E27AC9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99789" y="349073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C25A8D5-33FB-84DD-2588-BCDFEFA6E7CC}"/>
                  </a:ext>
                </a:extLst>
              </p14:cNvPr>
              <p14:cNvContentPartPr/>
              <p14:nvPr/>
            </p14:nvContentPartPr>
            <p14:xfrm>
              <a:off x="408312" y="3518712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C25A8D5-33FB-84DD-2588-BCDFEFA6E7C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9312" y="35097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EEB7FF1-EE56-89B5-CFE8-0FDE109F7624}"/>
                  </a:ext>
                </a:extLst>
              </p14:cNvPr>
              <p14:cNvContentPartPr/>
              <p14:nvPr/>
            </p14:nvContentPartPr>
            <p14:xfrm>
              <a:off x="2226672" y="4067352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EEB7FF1-EE56-89B5-CFE8-0FDE109F762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17672" y="40583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4CA1EAD-0511-4128-7471-A58D2A3399C2}"/>
                  </a:ext>
                </a:extLst>
              </p14:cNvPr>
              <p14:cNvContentPartPr/>
              <p14:nvPr/>
            </p14:nvContentPartPr>
            <p14:xfrm>
              <a:off x="2618352" y="5428152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4CA1EAD-0511-4128-7471-A58D2A3399C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09352" y="54191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EE42EAF-25B8-FA5E-02ED-8FAD1F125B24}"/>
                  </a:ext>
                </a:extLst>
              </p14:cNvPr>
              <p14:cNvContentPartPr/>
              <p14:nvPr/>
            </p14:nvContentPartPr>
            <p14:xfrm>
              <a:off x="417380" y="3522760"/>
              <a:ext cx="1822680" cy="6757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EE42EAF-25B8-FA5E-02ED-8FAD1F125B2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8380" y="3513760"/>
                <a:ext cx="1840320" cy="69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B57D851-95A5-206D-3044-47EB9E73A2AA}"/>
                  </a:ext>
                </a:extLst>
              </p14:cNvPr>
              <p14:cNvContentPartPr/>
              <p14:nvPr/>
            </p14:nvContentPartPr>
            <p14:xfrm>
              <a:off x="1959649" y="4145675"/>
              <a:ext cx="660960" cy="1283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B57D851-95A5-206D-3044-47EB9E73A2A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950649" y="4136675"/>
                <a:ext cx="678600" cy="130140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3CF5923E-926E-235C-DA57-D2A94D98E6E7}"/>
              </a:ext>
            </a:extLst>
          </p:cNvPr>
          <p:cNvSpPr txBox="1"/>
          <p:nvPr/>
        </p:nvSpPr>
        <p:spPr>
          <a:xfrm>
            <a:off x="745768" y="4165445"/>
            <a:ext cx="11085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65CD01"/>
                </a:solidFill>
              </a:rPr>
              <a:t>South America Pacific Link (SAPL)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06B455-F028-79A1-72FA-118B70D323DE}"/>
              </a:ext>
            </a:extLst>
          </p:cNvPr>
          <p:cNvSpPr txBox="1"/>
          <p:nvPr/>
        </p:nvSpPr>
        <p:spPr>
          <a:xfrm>
            <a:off x="4464779" y="4680733"/>
            <a:ext cx="124051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noProof="0" dirty="0">
                <a:solidFill>
                  <a:srgbClr val="C00000"/>
                </a:solidFill>
              </a:rPr>
              <a:t>Angola Domestic Network System (ADONES)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E8C0950-1905-39B0-5154-8496BD6E823E}"/>
              </a:ext>
            </a:extLst>
          </p:cNvPr>
          <p:cNvGrpSpPr/>
          <p:nvPr/>
        </p:nvGrpSpPr>
        <p:grpSpPr>
          <a:xfrm>
            <a:off x="5628399" y="4709425"/>
            <a:ext cx="73800" cy="404640"/>
            <a:chOff x="5628399" y="4709425"/>
            <a:chExt cx="73800" cy="40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7B5C51F-13B7-33FF-0FDE-D30F32179EDE}"/>
                    </a:ext>
                  </a:extLst>
                </p14:cNvPr>
                <p14:cNvContentPartPr/>
                <p14:nvPr/>
              </p14:nvContentPartPr>
              <p14:xfrm>
                <a:off x="5658639" y="4709425"/>
                <a:ext cx="36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7B5C51F-13B7-33FF-0FDE-D30F32179ED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49639" y="47004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CBC9795-1947-19C9-B037-54C95FB2EC7F}"/>
                    </a:ext>
                  </a:extLst>
                </p14:cNvPr>
                <p14:cNvContentPartPr/>
                <p14:nvPr/>
              </p14:nvContentPartPr>
              <p14:xfrm>
                <a:off x="5688879" y="4770265"/>
                <a:ext cx="36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CBC9795-1947-19C9-B037-54C95FB2EC7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79879" y="47612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D477C64-4A70-EDBD-0A87-7830F49A35AE}"/>
                    </a:ext>
                  </a:extLst>
                </p14:cNvPr>
                <p14:cNvContentPartPr/>
                <p14:nvPr/>
              </p14:nvContentPartPr>
              <p14:xfrm>
                <a:off x="5691759" y="4843705"/>
                <a:ext cx="36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D477C64-4A70-EDBD-0A87-7830F49A35A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82759" y="48347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0B22B39-2A8F-1C1D-7B68-B687749CFAEA}"/>
                    </a:ext>
                  </a:extLst>
                </p14:cNvPr>
                <p14:cNvContentPartPr/>
                <p14:nvPr/>
              </p14:nvContentPartPr>
              <p14:xfrm>
                <a:off x="5691399" y="4916065"/>
                <a:ext cx="36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0B22B39-2A8F-1C1D-7B68-B687749CFAE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82399" y="49070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FCD83DF-2B5C-9B93-2CF1-D4C7A8760FAA}"/>
                    </a:ext>
                  </a:extLst>
                </p14:cNvPr>
                <p14:cNvContentPartPr/>
                <p14:nvPr/>
              </p14:nvContentPartPr>
              <p14:xfrm>
                <a:off x="5655759" y="4988785"/>
                <a:ext cx="36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FCD83DF-2B5C-9B93-2CF1-D4C7A8760FA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46759" y="49797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F3EC2DB-4B97-A3CE-A925-137DF198B62D}"/>
                    </a:ext>
                  </a:extLst>
                </p14:cNvPr>
                <p14:cNvContentPartPr/>
                <p14:nvPr/>
              </p14:nvContentPartPr>
              <p14:xfrm>
                <a:off x="5632719" y="5031625"/>
                <a:ext cx="36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F3EC2DB-4B97-A3CE-A925-137DF198B62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23719" y="50226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EB7ACD5-468F-D732-22E0-575CD5B583AC}"/>
                    </a:ext>
                  </a:extLst>
                </p14:cNvPr>
                <p14:cNvContentPartPr/>
                <p14:nvPr/>
              </p14:nvContentPartPr>
              <p14:xfrm>
                <a:off x="5636319" y="5113705"/>
                <a:ext cx="3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EB7ACD5-468F-D732-22E0-575CD5B583A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27319" y="51047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C6C8F6C-A85E-4A61-484E-80A09D9384B5}"/>
                    </a:ext>
                  </a:extLst>
                </p14:cNvPr>
                <p14:cNvContentPartPr/>
                <p14:nvPr/>
              </p14:nvContentPartPr>
              <p14:xfrm>
                <a:off x="5628399" y="5031625"/>
                <a:ext cx="5760" cy="74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C6C8F6C-A85E-4A61-484E-80A09D9384B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619399" y="5022625"/>
                  <a:ext cx="2340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A59ED8B-0AD6-21D3-C173-025A0DE7BC61}"/>
                    </a:ext>
                  </a:extLst>
                </p14:cNvPr>
                <p14:cNvContentPartPr/>
                <p14:nvPr/>
              </p14:nvContentPartPr>
              <p14:xfrm>
                <a:off x="5635599" y="4982665"/>
                <a:ext cx="40320" cy="493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A59ED8B-0AD6-21D3-C173-025A0DE7BC6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626599" y="4973730"/>
                  <a:ext cx="57960" cy="668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13C23B7-BEA0-6ED5-1020-8765D592F863}"/>
                    </a:ext>
                  </a:extLst>
                </p14:cNvPr>
                <p14:cNvContentPartPr/>
                <p14:nvPr/>
              </p14:nvContentPartPr>
              <p14:xfrm>
                <a:off x="5675199" y="4907425"/>
                <a:ext cx="27000" cy="756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13C23B7-BEA0-6ED5-1020-8765D592F86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666199" y="4898425"/>
                  <a:ext cx="4464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1197012-8EDA-3127-D35B-46C980781D3B}"/>
                    </a:ext>
                  </a:extLst>
                </p14:cNvPr>
                <p14:cNvContentPartPr/>
                <p14:nvPr/>
              </p14:nvContentPartPr>
              <p14:xfrm>
                <a:off x="5692479" y="4857025"/>
                <a:ext cx="9720" cy="601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1197012-8EDA-3127-D35B-46C980781D3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683479" y="4848079"/>
                  <a:ext cx="27360" cy="776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09A3646-8FB1-D0C0-171D-ADD37CFABEA7}"/>
                    </a:ext>
                  </a:extLst>
                </p14:cNvPr>
                <p14:cNvContentPartPr/>
                <p14:nvPr/>
              </p14:nvContentPartPr>
              <p14:xfrm>
                <a:off x="5670879" y="4770985"/>
                <a:ext cx="20520" cy="849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09A3646-8FB1-D0C0-171D-ADD37CFABEA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661879" y="4761985"/>
                  <a:ext cx="3816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629877D-ABF8-816D-EFFA-04F571233717}"/>
                    </a:ext>
                  </a:extLst>
                </p14:cNvPr>
                <p14:cNvContentPartPr/>
                <p14:nvPr/>
              </p14:nvContentPartPr>
              <p14:xfrm>
                <a:off x="5632719" y="4712305"/>
                <a:ext cx="65160" cy="622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629877D-ABF8-816D-EFFA-04F57123371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623719" y="4703305"/>
                  <a:ext cx="82800" cy="79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8E9AEE91-7FB6-AD3E-7C00-AB10533782D8}"/>
                  </a:ext>
                </a:extLst>
              </p14:cNvPr>
              <p14:cNvContentPartPr/>
              <p14:nvPr/>
            </p14:nvContentPartPr>
            <p14:xfrm>
              <a:off x="10643222" y="5793554"/>
              <a:ext cx="360" cy="3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8E9AEE91-7FB6-AD3E-7C00-AB10533782D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34222" y="57845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B0FE9A8-9F7F-B2AE-84C1-2330CCA41599}"/>
                  </a:ext>
                </a:extLst>
              </p14:cNvPr>
              <p14:cNvContentPartPr/>
              <p14:nvPr/>
            </p14:nvContentPartPr>
            <p14:xfrm>
              <a:off x="11162702" y="4828394"/>
              <a:ext cx="360" cy="3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B0FE9A8-9F7F-B2AE-84C1-2330CCA415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53702" y="481939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F81B47E-C620-FF5A-D1BE-6CBAFC4D1CFA}"/>
                  </a:ext>
                </a:extLst>
              </p14:cNvPr>
              <p14:cNvContentPartPr/>
              <p14:nvPr/>
            </p14:nvContentPartPr>
            <p14:xfrm>
              <a:off x="10577342" y="3920114"/>
              <a:ext cx="36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F81B47E-C620-FF5A-D1BE-6CBAFC4D1CF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68342" y="391111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8CB3035E-CCC9-DA36-4D86-C850D7D20063}"/>
                  </a:ext>
                </a:extLst>
              </p14:cNvPr>
              <p14:cNvContentPartPr/>
              <p14:nvPr/>
            </p14:nvContentPartPr>
            <p14:xfrm>
              <a:off x="10651502" y="4825514"/>
              <a:ext cx="518040" cy="9709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8CB3035E-CCC9-DA36-4D86-C850D7D20063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642502" y="4816517"/>
                <a:ext cx="535680" cy="9885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64AC1B5A-654E-937B-18C8-FCFAAD00758F}"/>
                  </a:ext>
                </a:extLst>
              </p14:cNvPr>
              <p14:cNvContentPartPr/>
              <p14:nvPr/>
            </p14:nvContentPartPr>
            <p14:xfrm>
              <a:off x="10575902" y="3919034"/>
              <a:ext cx="599760" cy="9104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64AC1B5A-654E-937B-18C8-FCFAAD00758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0566902" y="3910030"/>
                <a:ext cx="617400" cy="928087"/>
              </a:xfrm>
              <a:prstGeom prst="rect">
                <a:avLst/>
              </a:prstGeom>
            </p:spPr>
          </p:pic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10E3EFBE-AEAD-53A6-D9D7-8EEF8001E30B}"/>
              </a:ext>
            </a:extLst>
          </p:cNvPr>
          <p:cNvSpPr txBox="1"/>
          <p:nvPr/>
        </p:nvSpPr>
        <p:spPr>
          <a:xfrm>
            <a:off x="11137630" y="4286921"/>
            <a:ext cx="11013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chemeClr val="accent1"/>
                </a:solidFill>
              </a:rPr>
              <a:t>Solomons Oceanic Cable Network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CD4999B-F94D-B5DE-3CE7-C08362A5FAE8}"/>
              </a:ext>
            </a:extLst>
          </p:cNvPr>
          <p:cNvSpPr txBox="1"/>
          <p:nvPr/>
        </p:nvSpPr>
        <p:spPr>
          <a:xfrm>
            <a:off x="8286668" y="5211331"/>
            <a:ext cx="1022089" cy="433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FFC000"/>
                </a:solidFill>
              </a:rPr>
              <a:t>Trident Subsea Cable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0CB6A857-B9E5-F1DB-DA4C-B7ED9A217479}"/>
                  </a:ext>
                </a:extLst>
              </p14:cNvPr>
              <p14:cNvContentPartPr/>
              <p14:nvPr/>
            </p14:nvContentPartPr>
            <p14:xfrm>
              <a:off x="10270911" y="6003716"/>
              <a:ext cx="360" cy="3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0CB6A857-B9E5-F1DB-DA4C-B7ED9A21747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261911" y="59947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05597C56-96A1-B947-1CA8-0D7B16487BF8}"/>
                  </a:ext>
                </a:extLst>
              </p14:cNvPr>
              <p14:cNvContentPartPr/>
              <p14:nvPr/>
            </p14:nvContentPartPr>
            <p14:xfrm>
              <a:off x="10275951" y="5800676"/>
              <a:ext cx="362160" cy="30528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05597C56-96A1-B947-1CA8-0D7B16487BF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0266951" y="5791676"/>
                <a:ext cx="37980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7A7D508E-3189-7651-4A3D-34FC6339A4D2}"/>
                  </a:ext>
                </a:extLst>
              </p14:cNvPr>
              <p14:cNvContentPartPr/>
              <p14:nvPr/>
            </p14:nvContentPartPr>
            <p14:xfrm>
              <a:off x="9196451" y="4755349"/>
              <a:ext cx="161640" cy="9687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7A7D508E-3189-7651-4A3D-34FC6339A4D2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187471" y="4746349"/>
                <a:ext cx="179241" cy="9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70C9855-08C5-6202-3A67-6428D71F4C8E}"/>
                  </a:ext>
                </a:extLst>
              </p14:cNvPr>
              <p14:cNvContentPartPr/>
              <p14:nvPr/>
            </p14:nvContentPartPr>
            <p14:xfrm>
              <a:off x="9067211" y="4371949"/>
              <a:ext cx="152280" cy="3787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70C9855-08C5-6202-3A67-6428D71F4C8E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9058211" y="4362949"/>
                <a:ext cx="16992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8DCE6067-F9D9-8803-E8A0-2E4B66B93D61}"/>
                  </a:ext>
                </a:extLst>
              </p14:cNvPr>
              <p14:cNvContentPartPr/>
              <p14:nvPr/>
            </p14:nvContentPartPr>
            <p14:xfrm>
              <a:off x="9275311" y="5729463"/>
              <a:ext cx="1006200" cy="34164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8DCE6067-F9D9-8803-E8A0-2E4B66B93D61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9266311" y="5720463"/>
                <a:ext cx="1023840" cy="35928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395425D-DB3C-24E6-5854-ACA959886344}"/>
              </a:ext>
            </a:extLst>
          </p:cNvPr>
          <p:cNvSpPr txBox="1"/>
          <p:nvPr/>
        </p:nvSpPr>
        <p:spPr>
          <a:xfrm>
            <a:off x="5329807" y="3159612"/>
            <a:ext cx="756766" cy="430887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chemeClr val="accent5"/>
                </a:solidFill>
              </a:rPr>
              <a:t>Tripoli-Benghazi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3839023-4E22-DA9B-0898-3537B765665D}"/>
                  </a:ext>
                </a:extLst>
              </p14:cNvPr>
              <p14:cNvContentPartPr/>
              <p14:nvPr/>
            </p14:nvContentPartPr>
            <p14:xfrm>
              <a:off x="5945445" y="311477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3839023-4E22-DA9B-0898-3537B765665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936445" y="310577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4CE7C1A-7112-4F5A-70E2-99952BE6FF0F}"/>
                  </a:ext>
                </a:extLst>
              </p14:cNvPr>
              <p14:cNvContentPartPr/>
              <p14:nvPr/>
            </p14:nvContentPartPr>
            <p14:xfrm>
              <a:off x="5690925" y="310181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4CE7C1A-7112-4F5A-70E2-99952BE6FF0F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681925" y="309281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9236449-F745-9F91-4152-5290A5BC8A87}"/>
                  </a:ext>
                </a:extLst>
              </p14:cNvPr>
              <p14:cNvContentPartPr/>
              <p14:nvPr/>
            </p14:nvContentPartPr>
            <p14:xfrm>
              <a:off x="5698845" y="3089210"/>
              <a:ext cx="244800" cy="136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9236449-F745-9F91-4152-5290A5BC8A8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689845" y="3080210"/>
                <a:ext cx="262440" cy="3132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E29FE5A0-B0DE-6961-9B0B-43CAFDE9AD3A}"/>
              </a:ext>
            </a:extLst>
          </p:cNvPr>
          <p:cNvSpPr txBox="1"/>
          <p:nvPr/>
        </p:nvSpPr>
        <p:spPr>
          <a:xfrm>
            <a:off x="3557065" y="2707406"/>
            <a:ext cx="11448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noProof="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Midgardsormen</a:t>
            </a:r>
            <a:endParaRPr lang="en-GB" sz="1100" noProof="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22A88A6-D0FC-9732-895E-ABBA6E6B9127}"/>
                  </a:ext>
                </a:extLst>
              </p14:cNvPr>
              <p14:cNvContentPartPr/>
              <p14:nvPr/>
            </p14:nvContentPartPr>
            <p14:xfrm>
              <a:off x="2486987" y="3001413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22A88A6-D0FC-9732-895E-ABBA6E6B912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477987" y="299241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4001AA3-2261-A475-134E-1242491C7783}"/>
                  </a:ext>
                </a:extLst>
              </p14:cNvPr>
              <p14:cNvContentPartPr/>
              <p14:nvPr/>
            </p14:nvContentPartPr>
            <p14:xfrm>
              <a:off x="5507027" y="2178453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4001AA3-2261-A475-134E-1242491C778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498027" y="216945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F46CCD0-BAB0-0DD0-4E5B-4E59994497CF}"/>
                  </a:ext>
                </a:extLst>
              </p14:cNvPr>
              <p14:cNvContentPartPr/>
              <p14:nvPr/>
            </p14:nvContentPartPr>
            <p14:xfrm>
              <a:off x="2495987" y="2004933"/>
              <a:ext cx="3031200" cy="10022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F46CCD0-BAB0-0DD0-4E5B-4E59994497C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486987" y="1995933"/>
                <a:ext cx="3048840" cy="1019880"/>
              </a:xfrm>
              <a:prstGeom prst="rect">
                <a:avLst/>
              </a:prstGeom>
            </p:spPr>
          </p:pic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1CF41425-1C13-CEB0-C4A2-70AE9B5A909B}"/>
              </a:ext>
            </a:extLst>
          </p:cNvPr>
          <p:cNvSpPr txBox="1"/>
          <p:nvPr/>
        </p:nvSpPr>
        <p:spPr>
          <a:xfrm>
            <a:off x="7199246" y="3611308"/>
            <a:ext cx="10220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65CD01"/>
                </a:solidFill>
              </a:rPr>
              <a:t>Silk Route Gateway (SRG-1)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A1B1231-B0C3-7DAF-DCD9-3463D98E595E}"/>
                  </a:ext>
                </a:extLst>
              </p14:cNvPr>
              <p14:cNvContentPartPr/>
              <p14:nvPr/>
            </p14:nvContentPartPr>
            <p14:xfrm>
              <a:off x="7340133" y="3495053"/>
              <a:ext cx="36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A1B1231-B0C3-7DAF-DCD9-3463D98E595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31133" y="348605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C4A18CC3-40FB-B7E7-7722-1C81963B659B}"/>
                  </a:ext>
                </a:extLst>
              </p14:cNvPr>
              <p14:cNvContentPartPr/>
              <p14:nvPr/>
            </p14:nvContentPartPr>
            <p14:xfrm>
              <a:off x="7517613" y="3409733"/>
              <a:ext cx="360" cy="36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C4A18CC3-40FB-B7E7-7722-1C81963B65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08613" y="340073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881CBC2F-3A56-F163-308B-E632F55993A3}"/>
                  </a:ext>
                </a:extLst>
              </p14:cNvPr>
              <p14:cNvContentPartPr/>
              <p14:nvPr/>
            </p14:nvContentPartPr>
            <p14:xfrm>
              <a:off x="7640013" y="3424853"/>
              <a:ext cx="360" cy="3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881CBC2F-3A56-F163-308B-E632F55993A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31013" y="3415853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34E12E7-A3F7-5A3A-EC7E-F85BD309482B}"/>
              </a:ext>
            </a:extLst>
          </p:cNvPr>
          <p:cNvGrpSpPr/>
          <p:nvPr/>
        </p:nvGrpSpPr>
        <p:grpSpPr>
          <a:xfrm>
            <a:off x="7356693" y="3407213"/>
            <a:ext cx="299880" cy="92520"/>
            <a:chOff x="7356693" y="3407213"/>
            <a:chExt cx="299880" cy="9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DF7B7115-4787-B425-2D07-F7AD843977FD}"/>
                    </a:ext>
                  </a:extLst>
                </p14:cNvPr>
                <p14:cNvContentPartPr/>
                <p14:nvPr/>
              </p14:nvContentPartPr>
              <p14:xfrm>
                <a:off x="7356693" y="3407213"/>
                <a:ext cx="160920" cy="925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DF7B7115-4787-B425-2D07-F7AD843977F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347673" y="3398213"/>
                  <a:ext cx="17860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CFFF8782-6A6B-8D39-CAF6-E758CE0F05D1}"/>
                    </a:ext>
                  </a:extLst>
                </p14:cNvPr>
                <p14:cNvContentPartPr/>
                <p14:nvPr/>
              </p14:nvContentPartPr>
              <p14:xfrm>
                <a:off x="7515093" y="3411893"/>
                <a:ext cx="141480" cy="338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CFFF8782-6A6B-8D39-CAF6-E758CE0F05D1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506070" y="3402893"/>
                  <a:ext cx="159165" cy="5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9E51CA5-9A17-6529-B0FD-6C08F5923F31}"/>
              </a:ext>
            </a:extLst>
          </p:cNvPr>
          <p:cNvGrpSpPr/>
          <p:nvPr/>
        </p:nvGrpSpPr>
        <p:grpSpPr>
          <a:xfrm>
            <a:off x="9495707" y="4787013"/>
            <a:ext cx="66600" cy="7200"/>
            <a:chOff x="9495707" y="4787013"/>
            <a:chExt cx="66600" cy="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B005F35-2A91-31CC-B9DE-BAA3AC6B1A45}"/>
                    </a:ext>
                  </a:extLst>
                </p14:cNvPr>
                <p14:cNvContentPartPr/>
                <p14:nvPr/>
              </p14:nvContentPartPr>
              <p14:xfrm>
                <a:off x="9495707" y="4787013"/>
                <a:ext cx="360" cy="3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B005F35-2A91-31CC-B9DE-BAA3AC6B1A4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9486707" y="477801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C25395CA-C78D-B429-24CE-CFC3B7E09409}"/>
                    </a:ext>
                  </a:extLst>
                </p14:cNvPr>
                <p14:cNvContentPartPr/>
                <p14:nvPr/>
              </p14:nvContentPartPr>
              <p14:xfrm>
                <a:off x="9495707" y="4787013"/>
                <a:ext cx="66600" cy="72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C25395CA-C78D-B429-24CE-CFC3B7E09409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486707" y="4778013"/>
                  <a:ext cx="84240" cy="24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B6997B11-A39D-1322-7E68-EAA170B1D074}"/>
              </a:ext>
            </a:extLst>
          </p:cNvPr>
          <p:cNvSpPr txBox="1"/>
          <p:nvPr/>
        </p:nvSpPr>
        <p:spPr>
          <a:xfrm>
            <a:off x="4091682" y="2310404"/>
            <a:ext cx="11776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noProof="0" dirty="0">
                <a:solidFill>
                  <a:schemeClr val="accent2"/>
                </a:solidFill>
              </a:rPr>
              <a:t>Ireland-France Cable-1 (IFC-1)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09684BBA-33A1-C324-F45A-00841755C649}"/>
                  </a:ext>
                </a:extLst>
              </p14:cNvPr>
              <p14:cNvContentPartPr/>
              <p14:nvPr/>
            </p14:nvContentPartPr>
            <p14:xfrm>
              <a:off x="4967875" y="2336095"/>
              <a:ext cx="123480" cy="11268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09684BBA-33A1-C324-F45A-00841755C649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958849" y="2327066"/>
                <a:ext cx="141172" cy="130377"/>
              </a:xfrm>
              <a:prstGeom prst="rect">
                <a:avLst/>
              </a:prstGeom>
            </p:spPr>
          </p:pic>
        </mc:Fallback>
      </mc:AlternateContent>
      <p:sp>
        <p:nvSpPr>
          <p:cNvPr id="113" name="TextBox 112">
            <a:extLst>
              <a:ext uri="{FF2B5EF4-FFF2-40B4-BE49-F238E27FC236}">
                <a16:creationId xmlns:a16="http://schemas.microsoft.com/office/drawing/2014/main" id="{7F31E72D-073E-A121-3A5A-1E10FAA4D09A}"/>
              </a:ext>
            </a:extLst>
          </p:cNvPr>
          <p:cNvSpPr txBox="1"/>
          <p:nvPr/>
        </p:nvSpPr>
        <p:spPr>
          <a:xfrm>
            <a:off x="8100599" y="3774387"/>
            <a:ext cx="1240510" cy="938719"/>
          </a:xfrm>
          <a:prstGeom prst="rect">
            <a:avLst/>
          </a:prstGeom>
          <a:solidFill>
            <a:schemeClr val="bg1">
              <a:alpha val="52768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5B2C90"/>
                </a:solidFill>
              </a:rPr>
              <a:t>Myanmar-Malaysia-Thailand Interconnect Cable (MYTHIC)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3E4B2FD-7A0A-3BE4-F07A-3FD9CD0B8927}"/>
              </a:ext>
            </a:extLst>
          </p:cNvPr>
          <p:cNvSpPr txBox="1"/>
          <p:nvPr/>
        </p:nvSpPr>
        <p:spPr>
          <a:xfrm>
            <a:off x="9219059" y="4819648"/>
            <a:ext cx="1419052" cy="600164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>
            <a:spAutoFit/>
          </a:bodyPr>
          <a:lstStyle/>
          <a:p>
            <a:r>
              <a:rPr lang="en-GB" sz="1100" noProof="0" dirty="0">
                <a:solidFill>
                  <a:srgbClr val="FF2F92"/>
                </a:solidFill>
              </a:rPr>
              <a:t>XL Bali Lombok Submarine Cable System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601DBE6A-A39C-621C-7B85-076CC9D0C184}"/>
                  </a:ext>
                </a:extLst>
              </p14:cNvPr>
              <p14:cNvContentPartPr/>
              <p14:nvPr/>
            </p14:nvContentPartPr>
            <p14:xfrm>
              <a:off x="8765937" y="3755974"/>
              <a:ext cx="360" cy="36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601DBE6A-A39C-621C-7B85-076CC9D0C184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8756937" y="374697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64F8AEB5-AA30-B1E9-BB41-424BE98E483E}"/>
                  </a:ext>
                </a:extLst>
              </p14:cNvPr>
              <p14:cNvContentPartPr/>
              <p14:nvPr/>
            </p14:nvContentPartPr>
            <p14:xfrm>
              <a:off x="8933697" y="4160254"/>
              <a:ext cx="360" cy="36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64F8AEB5-AA30-B1E9-BB41-424BE98E483E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8924697" y="41512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E81618F6-D9FD-EA60-115B-A1D44A109940}"/>
                  </a:ext>
                </a:extLst>
              </p14:cNvPr>
              <p14:cNvContentPartPr/>
              <p14:nvPr/>
            </p14:nvContentPartPr>
            <p14:xfrm>
              <a:off x="8974017" y="4289494"/>
              <a:ext cx="360" cy="36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E81618F6-D9FD-EA60-115B-A1D44A109940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8965017" y="428049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852B98C1-FAEC-7040-B77D-55F0AA665054}"/>
                  </a:ext>
                </a:extLst>
              </p14:cNvPr>
              <p14:cNvContentPartPr/>
              <p14:nvPr/>
            </p14:nvContentPartPr>
            <p14:xfrm>
              <a:off x="8934057" y="4158454"/>
              <a:ext cx="41040" cy="12780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852B98C1-FAEC-7040-B77D-55F0AA665054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8925057" y="4149454"/>
                <a:ext cx="5868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54D3D302-3E3A-668B-5BF8-208203EB7637}"/>
                  </a:ext>
                </a:extLst>
              </p14:cNvPr>
              <p14:cNvContentPartPr/>
              <p14:nvPr/>
            </p14:nvContentPartPr>
            <p14:xfrm>
              <a:off x="8775657" y="3762814"/>
              <a:ext cx="163800" cy="40788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54D3D302-3E3A-668B-5BF8-208203EB7637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8766677" y="3753806"/>
                <a:ext cx="181401" cy="425536"/>
              </a:xfrm>
              <a:prstGeom prst="rect">
                <a:avLst/>
              </a:prstGeom>
            </p:spPr>
          </p:pic>
        </mc:Fallback>
      </mc:AlternateContent>
      <p:sp>
        <p:nvSpPr>
          <p:cNvPr id="119" name="TextBox 118">
            <a:extLst>
              <a:ext uri="{FF2B5EF4-FFF2-40B4-BE49-F238E27FC236}">
                <a16:creationId xmlns:a16="http://schemas.microsoft.com/office/drawing/2014/main" id="{595043CC-10E4-84EC-D093-B15B27977B36}"/>
              </a:ext>
            </a:extLst>
          </p:cNvPr>
          <p:cNvSpPr txBox="1"/>
          <p:nvPr/>
        </p:nvSpPr>
        <p:spPr>
          <a:xfrm>
            <a:off x="9060013" y="6039813"/>
            <a:ext cx="9300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noProof="0" dirty="0">
                <a:solidFill>
                  <a:srgbClr val="FF0000"/>
                </a:solidFill>
              </a:rPr>
              <a:t>APX-Central</a:t>
            </a:r>
            <a:endParaRPr lang="en-GB" noProof="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2C9795CC-05E7-C935-9262-954F95F942CD}"/>
                  </a:ext>
                </a:extLst>
              </p14:cNvPr>
              <p14:cNvContentPartPr/>
              <p14:nvPr/>
            </p14:nvContentPartPr>
            <p14:xfrm>
              <a:off x="10270143" y="5787329"/>
              <a:ext cx="358560" cy="40536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2C9795CC-05E7-C935-9262-954F95F942CD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0261134" y="5778337"/>
                <a:ext cx="376218" cy="4229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B918B3EC-243F-73BA-C5A0-EF9DE0BD4DED}"/>
                  </a:ext>
                </a:extLst>
              </p14:cNvPr>
              <p14:cNvContentPartPr/>
              <p14:nvPr/>
            </p14:nvContentPartPr>
            <p14:xfrm>
              <a:off x="10274103" y="5924129"/>
              <a:ext cx="245880" cy="10692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B918B3EC-243F-73BA-C5A0-EF9DE0BD4DED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0265116" y="5915129"/>
                <a:ext cx="263494" cy="124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F31FD7EE-55AB-AE61-FADE-0BECB466A676}"/>
              </a:ext>
            </a:extLst>
          </p:cNvPr>
          <p:cNvGrpSpPr/>
          <p:nvPr/>
        </p:nvGrpSpPr>
        <p:grpSpPr>
          <a:xfrm>
            <a:off x="9178623" y="5691209"/>
            <a:ext cx="1105920" cy="384480"/>
            <a:chOff x="9178623" y="5691209"/>
            <a:chExt cx="1105920" cy="38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09B98505-E676-5B1D-C69D-5A8C7B19467D}"/>
                    </a:ext>
                  </a:extLst>
                </p14:cNvPr>
                <p14:cNvContentPartPr/>
                <p14:nvPr/>
              </p14:nvContentPartPr>
              <p14:xfrm>
                <a:off x="10053423" y="5986409"/>
                <a:ext cx="231120" cy="892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09B98505-E676-5B1D-C69D-5A8C7B19467D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0044423" y="5977409"/>
                  <a:ext cx="24876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C993441D-4E59-C6FF-2F07-94033F2426E9}"/>
                    </a:ext>
                  </a:extLst>
                </p14:cNvPr>
                <p14:cNvContentPartPr/>
                <p14:nvPr/>
              </p14:nvContentPartPr>
              <p14:xfrm>
                <a:off x="10060263" y="5851769"/>
                <a:ext cx="57960" cy="1029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C993441D-4E59-C6FF-2F07-94033F2426E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0051263" y="5842769"/>
                  <a:ext cx="7560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6DB12C42-E305-B030-B3B5-A667209F4166}"/>
                    </a:ext>
                  </a:extLst>
                </p14:cNvPr>
                <p14:cNvContentPartPr/>
                <p14:nvPr/>
              </p14:nvContentPartPr>
              <p14:xfrm>
                <a:off x="10061703" y="5967329"/>
                <a:ext cx="360" cy="3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6DB12C42-E305-B030-B3B5-A667209F4166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0052703" y="595832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59487405-E96B-2E63-D294-C8D034723696}"/>
                    </a:ext>
                  </a:extLst>
                </p14:cNvPr>
                <p14:cNvContentPartPr/>
                <p14:nvPr/>
              </p14:nvContentPartPr>
              <p14:xfrm>
                <a:off x="10056303" y="5971289"/>
                <a:ext cx="360" cy="3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59487405-E96B-2E63-D294-C8D034723696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0047303" y="596228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FE332593-5EF7-36E4-A325-B92A8F41F1BE}"/>
                    </a:ext>
                  </a:extLst>
                </p14:cNvPr>
                <p14:cNvContentPartPr/>
                <p14:nvPr/>
              </p14:nvContentPartPr>
              <p14:xfrm>
                <a:off x="9178623" y="5691209"/>
                <a:ext cx="943200" cy="3286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FE332593-5EF7-36E4-A325-B92A8F41F1B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9169623" y="5682209"/>
                  <a:ext cx="960840" cy="3463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BF5D9B3F-2A5D-BA50-2735-7C56940ADF23}"/>
              </a:ext>
            </a:extLst>
          </p:cNvPr>
          <p:cNvSpPr txBox="1"/>
          <p:nvPr/>
        </p:nvSpPr>
        <p:spPr>
          <a:xfrm>
            <a:off x="7394169" y="4855945"/>
            <a:ext cx="11976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00B0F0"/>
                </a:solidFill>
              </a:rPr>
              <a:t>Australia West Express (AWE)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8FDC83BF-D878-3A8D-CDF5-C5E7DCF0E212}"/>
                  </a:ext>
                </a:extLst>
              </p14:cNvPr>
              <p14:cNvContentPartPr/>
              <p14:nvPr/>
            </p14:nvContentPartPr>
            <p14:xfrm>
              <a:off x="6858485" y="3946367"/>
              <a:ext cx="646920" cy="44568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8FDC83BF-D878-3A8D-CDF5-C5E7DCF0E212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849490" y="3937367"/>
                <a:ext cx="664550" cy="4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6D7F29E9-3E5E-6FBA-E8E8-0F59A3140AB0}"/>
                  </a:ext>
                </a:extLst>
              </p14:cNvPr>
              <p14:cNvContentPartPr/>
              <p14:nvPr/>
            </p14:nvContentPartPr>
            <p14:xfrm>
              <a:off x="7506485" y="4402127"/>
              <a:ext cx="1852560" cy="132804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6D7F29E9-3E5E-6FBA-E8E8-0F59A3140AB0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7497485" y="4393127"/>
                <a:ext cx="1870200" cy="1345680"/>
              </a:xfrm>
              <a:prstGeom prst="rect">
                <a:avLst/>
              </a:prstGeom>
            </p:spPr>
          </p:pic>
        </mc:Fallback>
      </mc:AlternateContent>
      <p:sp>
        <p:nvSpPr>
          <p:cNvPr id="140" name="TextBox 139">
            <a:extLst>
              <a:ext uri="{FF2B5EF4-FFF2-40B4-BE49-F238E27FC236}">
                <a16:creationId xmlns:a16="http://schemas.microsoft.com/office/drawing/2014/main" id="{9FE950C0-510E-973B-B6CB-987BD7DEA8CF}"/>
              </a:ext>
            </a:extLst>
          </p:cNvPr>
          <p:cNvSpPr txBox="1"/>
          <p:nvPr/>
        </p:nvSpPr>
        <p:spPr>
          <a:xfrm>
            <a:off x="9164266" y="3671777"/>
            <a:ext cx="7553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noProof="0" dirty="0">
                <a:solidFill>
                  <a:srgbClr val="00A1D7"/>
                </a:solidFill>
              </a:rPr>
              <a:t>BEST Cable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7E8EFFDD-B9E4-877A-1057-F48A188FDCED}"/>
                  </a:ext>
                </a:extLst>
              </p14:cNvPr>
              <p14:cNvContentPartPr/>
              <p14:nvPr/>
            </p14:nvContentPartPr>
            <p14:xfrm>
              <a:off x="9556200" y="3898501"/>
              <a:ext cx="195480" cy="28260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7E8EFFDD-B9E4-877A-1057-F48A188FDCED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9547200" y="3889501"/>
                <a:ext cx="21312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F80752D4-5282-C524-D199-76CEF6E19CBD}"/>
                  </a:ext>
                </a:extLst>
              </p14:cNvPr>
              <p14:cNvContentPartPr/>
              <p14:nvPr/>
            </p14:nvContentPartPr>
            <p14:xfrm>
              <a:off x="9559440" y="4177141"/>
              <a:ext cx="115200" cy="5436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F80752D4-5282-C524-D199-76CEF6E19CBD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9550468" y="4168081"/>
                <a:ext cx="132785" cy="721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EF611BD4-B9BA-03CC-EBF7-1E3D6213F0A3}"/>
                  </a:ext>
                </a:extLst>
              </p14:cNvPr>
              <p14:cNvContentPartPr/>
              <p14:nvPr/>
            </p14:nvContentPartPr>
            <p14:xfrm>
              <a:off x="9599760" y="4235461"/>
              <a:ext cx="44280" cy="4212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EF611BD4-B9BA-03CC-EBF7-1E3D6213F0A3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9590760" y="4226461"/>
                <a:ext cx="619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D5E68CD2-D628-04A2-3C7A-C81957665CDC}"/>
                  </a:ext>
                </a:extLst>
              </p14:cNvPr>
              <p14:cNvContentPartPr/>
              <p14:nvPr/>
            </p14:nvContentPartPr>
            <p14:xfrm>
              <a:off x="9592920" y="4280101"/>
              <a:ext cx="82440" cy="19476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D5E68CD2-D628-04A2-3C7A-C81957665CDC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9583920" y="4271101"/>
                <a:ext cx="10008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4F2B234E-8C80-9719-0BDA-2E437C2E5886}"/>
                  </a:ext>
                </a:extLst>
              </p14:cNvPr>
              <p14:cNvContentPartPr/>
              <p14:nvPr/>
            </p14:nvContentPartPr>
            <p14:xfrm>
              <a:off x="9582480" y="4477381"/>
              <a:ext cx="360" cy="36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4F2B234E-8C80-9719-0BDA-2E437C2E5886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9573480" y="446838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ABA0FF4E-9494-3283-D310-7C08545737F3}"/>
                  </a:ext>
                </a:extLst>
              </p14:cNvPr>
              <p14:cNvContentPartPr/>
              <p14:nvPr/>
            </p14:nvContentPartPr>
            <p14:xfrm>
              <a:off x="9678960" y="4343821"/>
              <a:ext cx="172800" cy="4320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ABA0FF4E-9494-3283-D310-7C08545737F3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9669960" y="4334821"/>
                <a:ext cx="190440" cy="60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50" name="Group 149">
            <a:extLst>
              <a:ext uri="{FF2B5EF4-FFF2-40B4-BE49-F238E27FC236}">
                <a16:creationId xmlns:a16="http://schemas.microsoft.com/office/drawing/2014/main" id="{359FE64C-B645-09DA-78FF-139315CD454B}"/>
              </a:ext>
            </a:extLst>
          </p:cNvPr>
          <p:cNvGrpSpPr/>
          <p:nvPr/>
        </p:nvGrpSpPr>
        <p:grpSpPr>
          <a:xfrm>
            <a:off x="9854640" y="4360021"/>
            <a:ext cx="14400" cy="15120"/>
            <a:chOff x="9854640" y="4360021"/>
            <a:chExt cx="14400" cy="1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B0D5D57A-E2E4-E0B7-2B0C-A210E84FC143}"/>
                    </a:ext>
                  </a:extLst>
                </p14:cNvPr>
                <p14:cNvContentPartPr/>
                <p14:nvPr/>
              </p14:nvContentPartPr>
              <p14:xfrm>
                <a:off x="9865440" y="4370101"/>
                <a:ext cx="360" cy="3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B0D5D57A-E2E4-E0B7-2B0C-A210E84FC143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856440" y="436110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59FBC457-8AA4-1686-EDA9-70A1B0ADF4D1}"/>
                    </a:ext>
                  </a:extLst>
                </p14:cNvPr>
                <p14:cNvContentPartPr/>
                <p14:nvPr/>
              </p14:nvContentPartPr>
              <p14:xfrm>
                <a:off x="9854640" y="4360021"/>
                <a:ext cx="14400" cy="151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59FBC457-8AA4-1686-EDA9-70A1B0ADF4D1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9845640" y="4351021"/>
                  <a:ext cx="32040" cy="32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BEB28075-FB49-C064-BB64-1F163C3A8F17}"/>
                  </a:ext>
                </a:extLst>
              </p14:cNvPr>
              <p14:cNvContentPartPr/>
              <p14:nvPr/>
            </p14:nvContentPartPr>
            <p14:xfrm>
              <a:off x="5104835" y="2506439"/>
              <a:ext cx="63000" cy="15840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BEB28075-FB49-C064-BB64-1F163C3A8F17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5095835" y="2497439"/>
                <a:ext cx="8064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C2AE6139-1065-23B7-19FF-AB69F841F3E2}"/>
                  </a:ext>
                </a:extLst>
              </p14:cNvPr>
              <p14:cNvContentPartPr/>
              <p14:nvPr/>
            </p14:nvContentPartPr>
            <p14:xfrm>
              <a:off x="4969115" y="2330759"/>
              <a:ext cx="144000" cy="33084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C2AE6139-1065-23B7-19FF-AB69F841F3E2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4960115" y="2321759"/>
                <a:ext cx="161640" cy="348480"/>
              </a:xfrm>
              <a:prstGeom prst="rect">
                <a:avLst/>
              </a:prstGeom>
            </p:spPr>
          </p:pic>
        </mc:Fallback>
      </mc:AlternateContent>
      <p:sp>
        <p:nvSpPr>
          <p:cNvPr id="154" name="TextBox 153">
            <a:extLst>
              <a:ext uri="{FF2B5EF4-FFF2-40B4-BE49-F238E27FC236}">
                <a16:creationId xmlns:a16="http://schemas.microsoft.com/office/drawing/2014/main" id="{09121FDB-EDC1-CBA9-5CA9-4BCD9E5D8FCA}"/>
              </a:ext>
            </a:extLst>
          </p:cNvPr>
          <p:cNvSpPr txBox="1"/>
          <p:nvPr/>
        </p:nvSpPr>
        <p:spPr>
          <a:xfrm>
            <a:off x="4436568" y="2146165"/>
            <a:ext cx="9192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noProof="0" dirty="0">
                <a:solidFill>
                  <a:schemeClr val="accent5"/>
                </a:solidFill>
              </a:rPr>
              <a:t>COPA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D7A9C5A1-AA5B-CDD0-85EB-EDD2CF9BBC9B}"/>
              </a:ext>
            </a:extLst>
          </p:cNvPr>
          <p:cNvSpPr txBox="1"/>
          <p:nvPr/>
        </p:nvSpPr>
        <p:spPr>
          <a:xfrm>
            <a:off x="6711474" y="4548159"/>
            <a:ext cx="8162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Liquid Sea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602576D5-5F56-8F93-3AB4-BE0051FA6DF6}"/>
                  </a:ext>
                </a:extLst>
              </p14:cNvPr>
              <p14:cNvContentPartPr/>
              <p14:nvPr/>
            </p14:nvContentPartPr>
            <p14:xfrm>
              <a:off x="6357222" y="5614678"/>
              <a:ext cx="360" cy="36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602576D5-5F56-8F93-3AB4-BE0051FA6DF6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348222" y="56056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7065F887-AA9A-6389-532C-6C3794F885E5}"/>
                  </a:ext>
                </a:extLst>
              </p14:cNvPr>
              <p14:cNvContentPartPr/>
              <p14:nvPr/>
            </p14:nvContentPartPr>
            <p14:xfrm>
              <a:off x="6403302" y="5472838"/>
              <a:ext cx="360" cy="36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7065F887-AA9A-6389-532C-6C3794F885E5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394302" y="546383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DE6B9BC5-EF32-32E6-8287-2A560951816B}"/>
                  </a:ext>
                </a:extLst>
              </p14:cNvPr>
              <p14:cNvContentPartPr/>
              <p14:nvPr/>
            </p14:nvContentPartPr>
            <p14:xfrm>
              <a:off x="6654222" y="4684798"/>
              <a:ext cx="360" cy="36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DE6B9BC5-EF32-32E6-8287-2A560951816B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645222" y="467579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95E7BC24-FE03-442E-1321-6A3C4E2EE352}"/>
                  </a:ext>
                </a:extLst>
              </p14:cNvPr>
              <p14:cNvContentPartPr/>
              <p14:nvPr/>
            </p14:nvContentPartPr>
            <p14:xfrm>
              <a:off x="6700302" y="4553038"/>
              <a:ext cx="360" cy="36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95E7BC24-FE03-442E-1321-6A3C4E2EE352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691302" y="454403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4629E1DF-0082-8E9C-D3CD-C9EB38487AB7}"/>
                  </a:ext>
                </a:extLst>
              </p14:cNvPr>
              <p14:cNvContentPartPr/>
              <p14:nvPr/>
            </p14:nvContentPartPr>
            <p14:xfrm>
              <a:off x="6858342" y="4016278"/>
              <a:ext cx="360" cy="36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4629E1DF-0082-8E9C-D3CD-C9EB38487AB7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849342" y="40072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F0E5D53A-A727-BCA7-6C5F-22BFE476CFC0}"/>
                  </a:ext>
                </a:extLst>
              </p14:cNvPr>
              <p14:cNvContentPartPr/>
              <p14:nvPr/>
            </p14:nvContentPartPr>
            <p14:xfrm>
              <a:off x="6428142" y="3366838"/>
              <a:ext cx="360" cy="36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F0E5D53A-A727-BCA7-6C5F-22BFE476CFC0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419142" y="335783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813D1730-7245-B245-8985-30443220C528}"/>
                  </a:ext>
                </a:extLst>
              </p14:cNvPr>
              <p14:cNvContentPartPr/>
              <p14:nvPr/>
            </p14:nvContentPartPr>
            <p14:xfrm>
              <a:off x="6476382" y="3223558"/>
              <a:ext cx="360" cy="36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813D1730-7245-B245-8985-30443220C528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467382" y="321455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444377FB-7390-FC52-CB63-A0353EB4BED3}"/>
                  </a:ext>
                </a:extLst>
              </p14:cNvPr>
              <p14:cNvContentPartPr/>
              <p14:nvPr/>
            </p14:nvContentPartPr>
            <p14:xfrm>
              <a:off x="6440742" y="3223198"/>
              <a:ext cx="39240" cy="14436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444377FB-7390-FC52-CB63-A0353EB4BED3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6431824" y="3214198"/>
                <a:ext cx="5672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389132B6-F0C4-7905-2426-30C8F096229E}"/>
                  </a:ext>
                </a:extLst>
              </p14:cNvPr>
              <p14:cNvContentPartPr/>
              <p14:nvPr/>
            </p14:nvContentPartPr>
            <p14:xfrm>
              <a:off x="6436422" y="3367918"/>
              <a:ext cx="419760" cy="64728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389132B6-F0C4-7905-2426-30C8F096229E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6427414" y="3358918"/>
                <a:ext cx="437415" cy="66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6E9A546B-BE1A-30F7-1840-54264ED48301}"/>
                  </a:ext>
                </a:extLst>
              </p14:cNvPr>
              <p14:cNvContentPartPr/>
              <p14:nvPr/>
            </p14:nvContentPartPr>
            <p14:xfrm>
              <a:off x="6702462" y="3897838"/>
              <a:ext cx="467280" cy="66600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6E9A546B-BE1A-30F7-1840-54264ED48301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6693462" y="3888838"/>
                <a:ext cx="484920" cy="68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A8148952-429C-EE21-07DC-5188A1D0174F}"/>
                  </a:ext>
                </a:extLst>
              </p14:cNvPr>
              <p14:cNvContentPartPr/>
              <p14:nvPr/>
            </p14:nvContentPartPr>
            <p14:xfrm>
              <a:off x="6405822" y="4558078"/>
              <a:ext cx="344160" cy="92016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A8148952-429C-EE21-07DC-5188A1D0174F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6396822" y="4549078"/>
                <a:ext cx="361800" cy="9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EC28D2F0-D148-6751-0F22-910A2D7289A5}"/>
                  </a:ext>
                </a:extLst>
              </p14:cNvPr>
              <p14:cNvContentPartPr/>
              <p14:nvPr/>
            </p14:nvContentPartPr>
            <p14:xfrm>
              <a:off x="6353262" y="5475358"/>
              <a:ext cx="57960" cy="14220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EC28D2F0-D148-6751-0F22-910A2D7289A5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6344262" y="5466358"/>
                <a:ext cx="75600" cy="159840"/>
              </a:xfrm>
              <a:prstGeom prst="rect">
                <a:avLst/>
              </a:prstGeom>
            </p:spPr>
          </p:pic>
        </mc:Fallback>
      </mc:AlternateContent>
      <p:sp>
        <p:nvSpPr>
          <p:cNvPr id="168" name="TextBox 167">
            <a:extLst>
              <a:ext uri="{FF2B5EF4-FFF2-40B4-BE49-F238E27FC236}">
                <a16:creationId xmlns:a16="http://schemas.microsoft.com/office/drawing/2014/main" id="{AA873F3D-8ACE-75ED-132E-634A19E20094}"/>
              </a:ext>
            </a:extLst>
          </p:cNvPr>
          <p:cNvSpPr txBox="1"/>
          <p:nvPr/>
        </p:nvSpPr>
        <p:spPr>
          <a:xfrm>
            <a:off x="9953159" y="3819862"/>
            <a:ext cx="13108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chemeClr val="accent2"/>
                </a:solidFill>
              </a:rPr>
              <a:t>PNG National Submarine Fibre Cable Network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EDA93E24-4522-418C-BFB0-D7D4928AB394}"/>
                  </a:ext>
                </a:extLst>
              </p14:cNvPr>
              <p14:cNvContentPartPr/>
              <p14:nvPr/>
            </p14:nvContentPartPr>
            <p14:xfrm>
              <a:off x="10127461" y="4461775"/>
              <a:ext cx="367920" cy="34812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EDA93E24-4522-418C-BFB0-D7D4928AB394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0118461" y="4452775"/>
                <a:ext cx="385560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91577EF7-EE67-25B7-B36D-70D544E7BD3D}"/>
                  </a:ext>
                </a:extLst>
              </p14:cNvPr>
              <p14:cNvContentPartPr/>
              <p14:nvPr/>
            </p14:nvContentPartPr>
            <p14:xfrm>
              <a:off x="10483501" y="4546015"/>
              <a:ext cx="362160" cy="36684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91577EF7-EE67-25B7-B36D-70D544E7BD3D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10474510" y="4537015"/>
                <a:ext cx="379782" cy="38448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kstfelt 3">
            <a:extLst>
              <a:ext uri="{FF2B5EF4-FFF2-40B4-BE49-F238E27FC236}">
                <a16:creationId xmlns:a16="http://schemas.microsoft.com/office/drawing/2014/main" id="{73078036-B2B6-DB37-CB15-888A6C1C7185}"/>
              </a:ext>
            </a:extLst>
          </p:cNvPr>
          <p:cNvSpPr txBox="1"/>
          <p:nvPr/>
        </p:nvSpPr>
        <p:spPr>
          <a:xfrm>
            <a:off x="10940440" y="292233"/>
            <a:ext cx="801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rgbClr val="FF0000"/>
                </a:solidFill>
                <a:latin typeface="Raleway" pitchFamily="2" charset="77"/>
              </a:rPr>
              <a:t>Cable count </a:t>
            </a:r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EA5DDF98-C086-23BC-D42B-AA95AC2C5ABE}"/>
              </a:ext>
            </a:extLst>
          </p:cNvPr>
          <p:cNvCxnSpPr/>
          <p:nvPr/>
        </p:nvCxnSpPr>
        <p:spPr>
          <a:xfrm>
            <a:off x="11598149" y="279252"/>
            <a:ext cx="0" cy="582500"/>
          </a:xfrm>
          <a:prstGeom prst="line">
            <a:avLst/>
          </a:prstGeom>
          <a:ln w="19050">
            <a:solidFill>
              <a:srgbClr val="FF424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2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600">
        <p:fade/>
      </p:transition>
    </mc:Choice>
    <mc:Fallback xmlns="">
      <p:transition advTm="6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0D0674-4C36-5BF9-8F93-88CDBB71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150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2016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A3E2334-DF69-FBFD-AB44-904E91CA9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93091" y="1253134"/>
            <a:ext cx="12686545" cy="542160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E6C8DDAE-DF88-4FD3-AF94-00D373F7771A}"/>
              </a:ext>
            </a:extLst>
          </p:cNvPr>
          <p:cNvSpPr txBox="1"/>
          <p:nvPr/>
        </p:nvSpPr>
        <p:spPr>
          <a:xfrm>
            <a:off x="11586574" y="403424"/>
            <a:ext cx="662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rgbClr val="FF0000"/>
                </a:solidFill>
                <a:latin typeface="Raleway" pitchFamily="2" charset="77"/>
              </a:rPr>
              <a:t>16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FC5BF873-E72B-2993-DBC4-5E9C8E27AC96}"/>
                  </a:ext>
                </a:extLst>
              </p14:cNvPr>
              <p14:cNvContentPartPr/>
              <p14:nvPr/>
            </p14:nvContentPartPr>
            <p14:xfrm>
              <a:off x="2308789" y="3499736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FC5BF873-E72B-2993-DBC4-5E9C8E27AC9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99789" y="349073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C25A8D5-33FB-84DD-2588-BCDFEFA6E7CC}"/>
                  </a:ext>
                </a:extLst>
              </p14:cNvPr>
              <p14:cNvContentPartPr/>
              <p14:nvPr/>
            </p14:nvContentPartPr>
            <p14:xfrm>
              <a:off x="408312" y="3518712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C25A8D5-33FB-84DD-2588-BCDFEFA6E7C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9312" y="35097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EEB7FF1-EE56-89B5-CFE8-0FDE109F7624}"/>
                  </a:ext>
                </a:extLst>
              </p14:cNvPr>
              <p14:cNvContentPartPr/>
              <p14:nvPr/>
            </p14:nvContentPartPr>
            <p14:xfrm>
              <a:off x="2226672" y="4067352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EEB7FF1-EE56-89B5-CFE8-0FDE109F762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17672" y="40583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4CA1EAD-0511-4128-7471-A58D2A3399C2}"/>
                  </a:ext>
                </a:extLst>
              </p14:cNvPr>
              <p14:cNvContentPartPr/>
              <p14:nvPr/>
            </p14:nvContentPartPr>
            <p14:xfrm>
              <a:off x="2618352" y="5428152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4CA1EAD-0511-4128-7471-A58D2A3399C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09352" y="54191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EE42EAF-25B8-FA5E-02ED-8FAD1F125B24}"/>
                  </a:ext>
                </a:extLst>
              </p14:cNvPr>
              <p14:cNvContentPartPr/>
              <p14:nvPr/>
            </p14:nvContentPartPr>
            <p14:xfrm>
              <a:off x="417380" y="3522760"/>
              <a:ext cx="1822680" cy="6757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EE42EAF-25B8-FA5E-02ED-8FAD1F125B2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8380" y="3513760"/>
                <a:ext cx="1840320" cy="69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B57D851-95A5-206D-3044-47EB9E73A2AA}"/>
                  </a:ext>
                </a:extLst>
              </p14:cNvPr>
              <p14:cNvContentPartPr/>
              <p14:nvPr/>
            </p14:nvContentPartPr>
            <p14:xfrm>
              <a:off x="1959649" y="4145675"/>
              <a:ext cx="660960" cy="1283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B57D851-95A5-206D-3044-47EB9E73A2A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950649" y="4136675"/>
                <a:ext cx="678600" cy="130140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3CF5923E-926E-235C-DA57-D2A94D98E6E7}"/>
              </a:ext>
            </a:extLst>
          </p:cNvPr>
          <p:cNvSpPr txBox="1"/>
          <p:nvPr/>
        </p:nvSpPr>
        <p:spPr>
          <a:xfrm>
            <a:off x="745768" y="4165445"/>
            <a:ext cx="11085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65CD01"/>
                </a:solidFill>
              </a:rPr>
              <a:t>South America Pacific Link (SAPL)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06B455-F028-79A1-72FA-118B70D323DE}"/>
              </a:ext>
            </a:extLst>
          </p:cNvPr>
          <p:cNvSpPr txBox="1"/>
          <p:nvPr/>
        </p:nvSpPr>
        <p:spPr>
          <a:xfrm>
            <a:off x="4464779" y="4680733"/>
            <a:ext cx="124051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noProof="0" dirty="0">
                <a:solidFill>
                  <a:srgbClr val="C00000"/>
                </a:solidFill>
              </a:rPr>
              <a:t>Angola Domestic Network System (ADONES)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E8C0950-1905-39B0-5154-8496BD6E823E}"/>
              </a:ext>
            </a:extLst>
          </p:cNvPr>
          <p:cNvGrpSpPr/>
          <p:nvPr/>
        </p:nvGrpSpPr>
        <p:grpSpPr>
          <a:xfrm>
            <a:off x="5628399" y="4709425"/>
            <a:ext cx="73800" cy="404640"/>
            <a:chOff x="5628399" y="4709425"/>
            <a:chExt cx="73800" cy="40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7B5C51F-13B7-33FF-0FDE-D30F32179EDE}"/>
                    </a:ext>
                  </a:extLst>
                </p14:cNvPr>
                <p14:cNvContentPartPr/>
                <p14:nvPr/>
              </p14:nvContentPartPr>
              <p14:xfrm>
                <a:off x="5658639" y="4709425"/>
                <a:ext cx="36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7B5C51F-13B7-33FF-0FDE-D30F32179ED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49639" y="47004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CBC9795-1947-19C9-B037-54C95FB2EC7F}"/>
                    </a:ext>
                  </a:extLst>
                </p14:cNvPr>
                <p14:cNvContentPartPr/>
                <p14:nvPr/>
              </p14:nvContentPartPr>
              <p14:xfrm>
                <a:off x="5688879" y="4770265"/>
                <a:ext cx="36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CBC9795-1947-19C9-B037-54C95FB2EC7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79879" y="47612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D477C64-4A70-EDBD-0A87-7830F49A35AE}"/>
                    </a:ext>
                  </a:extLst>
                </p14:cNvPr>
                <p14:cNvContentPartPr/>
                <p14:nvPr/>
              </p14:nvContentPartPr>
              <p14:xfrm>
                <a:off x="5691759" y="4843705"/>
                <a:ext cx="36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D477C64-4A70-EDBD-0A87-7830F49A35A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82759" y="48347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0B22B39-2A8F-1C1D-7B68-B687749CFAEA}"/>
                    </a:ext>
                  </a:extLst>
                </p14:cNvPr>
                <p14:cNvContentPartPr/>
                <p14:nvPr/>
              </p14:nvContentPartPr>
              <p14:xfrm>
                <a:off x="5691399" y="4916065"/>
                <a:ext cx="360" cy="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0B22B39-2A8F-1C1D-7B68-B687749CFAE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82399" y="49070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FCD83DF-2B5C-9B93-2CF1-D4C7A8760FAA}"/>
                    </a:ext>
                  </a:extLst>
                </p14:cNvPr>
                <p14:cNvContentPartPr/>
                <p14:nvPr/>
              </p14:nvContentPartPr>
              <p14:xfrm>
                <a:off x="5655759" y="4988785"/>
                <a:ext cx="360" cy="3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FCD83DF-2B5C-9B93-2CF1-D4C7A8760FA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46759" y="49797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F3EC2DB-4B97-A3CE-A925-137DF198B62D}"/>
                    </a:ext>
                  </a:extLst>
                </p14:cNvPr>
                <p14:cNvContentPartPr/>
                <p14:nvPr/>
              </p14:nvContentPartPr>
              <p14:xfrm>
                <a:off x="5632719" y="5031625"/>
                <a:ext cx="360" cy="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F3EC2DB-4B97-A3CE-A925-137DF198B62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23719" y="50226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EB7ACD5-468F-D732-22E0-575CD5B583AC}"/>
                    </a:ext>
                  </a:extLst>
                </p14:cNvPr>
                <p14:cNvContentPartPr/>
                <p14:nvPr/>
              </p14:nvContentPartPr>
              <p14:xfrm>
                <a:off x="5636319" y="5113705"/>
                <a:ext cx="3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EB7ACD5-468F-D732-22E0-575CD5B583A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27319" y="51047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DC6C8F6C-A85E-4A61-484E-80A09D9384B5}"/>
                    </a:ext>
                  </a:extLst>
                </p14:cNvPr>
                <p14:cNvContentPartPr/>
                <p14:nvPr/>
              </p14:nvContentPartPr>
              <p14:xfrm>
                <a:off x="5628399" y="5031625"/>
                <a:ext cx="5760" cy="74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DC6C8F6C-A85E-4A61-484E-80A09D9384B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619399" y="5022625"/>
                  <a:ext cx="2340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A59ED8B-0AD6-21D3-C173-025A0DE7BC61}"/>
                    </a:ext>
                  </a:extLst>
                </p14:cNvPr>
                <p14:cNvContentPartPr/>
                <p14:nvPr/>
              </p14:nvContentPartPr>
              <p14:xfrm>
                <a:off x="5635599" y="4982665"/>
                <a:ext cx="40320" cy="493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A59ED8B-0AD6-21D3-C173-025A0DE7BC6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626599" y="4973730"/>
                  <a:ext cx="57960" cy="668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13C23B7-BEA0-6ED5-1020-8765D592F863}"/>
                    </a:ext>
                  </a:extLst>
                </p14:cNvPr>
                <p14:cNvContentPartPr/>
                <p14:nvPr/>
              </p14:nvContentPartPr>
              <p14:xfrm>
                <a:off x="5675199" y="4907425"/>
                <a:ext cx="27000" cy="7560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13C23B7-BEA0-6ED5-1020-8765D592F86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666199" y="4898425"/>
                  <a:ext cx="4464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1197012-8EDA-3127-D35B-46C980781D3B}"/>
                    </a:ext>
                  </a:extLst>
                </p14:cNvPr>
                <p14:cNvContentPartPr/>
                <p14:nvPr/>
              </p14:nvContentPartPr>
              <p14:xfrm>
                <a:off x="5692479" y="4857025"/>
                <a:ext cx="9720" cy="601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1197012-8EDA-3127-D35B-46C980781D3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683479" y="4848079"/>
                  <a:ext cx="27360" cy="776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09A3646-8FB1-D0C0-171D-ADD37CFABEA7}"/>
                    </a:ext>
                  </a:extLst>
                </p14:cNvPr>
                <p14:cNvContentPartPr/>
                <p14:nvPr/>
              </p14:nvContentPartPr>
              <p14:xfrm>
                <a:off x="5670879" y="4770985"/>
                <a:ext cx="20520" cy="849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09A3646-8FB1-D0C0-171D-ADD37CFABEA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661879" y="4761985"/>
                  <a:ext cx="3816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629877D-ABF8-816D-EFFA-04F571233717}"/>
                    </a:ext>
                  </a:extLst>
                </p14:cNvPr>
                <p14:cNvContentPartPr/>
                <p14:nvPr/>
              </p14:nvContentPartPr>
              <p14:xfrm>
                <a:off x="5632719" y="4712305"/>
                <a:ext cx="65160" cy="622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629877D-ABF8-816D-EFFA-04F57123371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623719" y="4703305"/>
                  <a:ext cx="82800" cy="79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8E9AEE91-7FB6-AD3E-7C00-AB10533782D8}"/>
                  </a:ext>
                </a:extLst>
              </p14:cNvPr>
              <p14:cNvContentPartPr/>
              <p14:nvPr/>
            </p14:nvContentPartPr>
            <p14:xfrm>
              <a:off x="10643222" y="5793554"/>
              <a:ext cx="360" cy="3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8E9AEE91-7FB6-AD3E-7C00-AB10533782D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34222" y="57845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B0FE9A8-9F7F-B2AE-84C1-2330CCA41599}"/>
                  </a:ext>
                </a:extLst>
              </p14:cNvPr>
              <p14:cNvContentPartPr/>
              <p14:nvPr/>
            </p14:nvContentPartPr>
            <p14:xfrm>
              <a:off x="11162702" y="4828394"/>
              <a:ext cx="360" cy="3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B0FE9A8-9F7F-B2AE-84C1-2330CCA415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53702" y="481939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F81B47E-C620-FF5A-D1BE-6CBAFC4D1CFA}"/>
                  </a:ext>
                </a:extLst>
              </p14:cNvPr>
              <p14:cNvContentPartPr/>
              <p14:nvPr/>
            </p14:nvContentPartPr>
            <p14:xfrm>
              <a:off x="10577342" y="3920114"/>
              <a:ext cx="36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F81B47E-C620-FF5A-D1BE-6CBAFC4D1CF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68342" y="391111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8CB3035E-CCC9-DA36-4D86-C850D7D20063}"/>
                  </a:ext>
                </a:extLst>
              </p14:cNvPr>
              <p14:cNvContentPartPr/>
              <p14:nvPr/>
            </p14:nvContentPartPr>
            <p14:xfrm>
              <a:off x="10651502" y="4825514"/>
              <a:ext cx="518040" cy="9709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8CB3035E-CCC9-DA36-4D86-C850D7D20063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642502" y="4816517"/>
                <a:ext cx="535680" cy="9885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64AC1B5A-654E-937B-18C8-FCFAAD00758F}"/>
                  </a:ext>
                </a:extLst>
              </p14:cNvPr>
              <p14:cNvContentPartPr/>
              <p14:nvPr/>
            </p14:nvContentPartPr>
            <p14:xfrm>
              <a:off x="10575902" y="3919034"/>
              <a:ext cx="599760" cy="91044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64AC1B5A-654E-937B-18C8-FCFAAD00758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0566902" y="3910030"/>
                <a:ext cx="617400" cy="928087"/>
              </a:xfrm>
              <a:prstGeom prst="rect">
                <a:avLst/>
              </a:prstGeom>
            </p:spPr>
          </p:pic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10E3EFBE-AEAD-53A6-D9D7-8EEF8001E30B}"/>
              </a:ext>
            </a:extLst>
          </p:cNvPr>
          <p:cNvSpPr txBox="1"/>
          <p:nvPr/>
        </p:nvSpPr>
        <p:spPr>
          <a:xfrm>
            <a:off x="11137630" y="4286921"/>
            <a:ext cx="11013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chemeClr val="accent1"/>
                </a:solidFill>
              </a:rPr>
              <a:t>Solomons Oceanic Cable Network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CD4999B-F94D-B5DE-3CE7-C08362A5FAE8}"/>
              </a:ext>
            </a:extLst>
          </p:cNvPr>
          <p:cNvSpPr txBox="1"/>
          <p:nvPr/>
        </p:nvSpPr>
        <p:spPr>
          <a:xfrm>
            <a:off x="8286668" y="5211331"/>
            <a:ext cx="1022089" cy="433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FFC000"/>
                </a:solidFill>
              </a:rPr>
              <a:t>Trident Subsea Cable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0CB6A857-B9E5-F1DB-DA4C-B7ED9A217479}"/>
                  </a:ext>
                </a:extLst>
              </p14:cNvPr>
              <p14:cNvContentPartPr/>
              <p14:nvPr/>
            </p14:nvContentPartPr>
            <p14:xfrm>
              <a:off x="10270911" y="6003716"/>
              <a:ext cx="360" cy="3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0CB6A857-B9E5-F1DB-DA4C-B7ED9A21747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261911" y="599471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05597C56-96A1-B947-1CA8-0D7B16487BF8}"/>
                  </a:ext>
                </a:extLst>
              </p14:cNvPr>
              <p14:cNvContentPartPr/>
              <p14:nvPr/>
            </p14:nvContentPartPr>
            <p14:xfrm>
              <a:off x="10275951" y="5800676"/>
              <a:ext cx="362160" cy="30528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05597C56-96A1-B947-1CA8-0D7B16487BF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0266951" y="5791676"/>
                <a:ext cx="37980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7A7D508E-3189-7651-4A3D-34FC6339A4D2}"/>
                  </a:ext>
                </a:extLst>
              </p14:cNvPr>
              <p14:cNvContentPartPr/>
              <p14:nvPr/>
            </p14:nvContentPartPr>
            <p14:xfrm>
              <a:off x="9196451" y="4755349"/>
              <a:ext cx="161640" cy="9687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7A7D508E-3189-7651-4A3D-34FC6339A4D2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187471" y="4746349"/>
                <a:ext cx="179241" cy="9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70C9855-08C5-6202-3A67-6428D71F4C8E}"/>
                  </a:ext>
                </a:extLst>
              </p14:cNvPr>
              <p14:cNvContentPartPr/>
              <p14:nvPr/>
            </p14:nvContentPartPr>
            <p14:xfrm>
              <a:off x="9067211" y="4371949"/>
              <a:ext cx="152280" cy="3787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70C9855-08C5-6202-3A67-6428D71F4C8E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9058211" y="4362949"/>
                <a:ext cx="16992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8DCE6067-F9D9-8803-E8A0-2E4B66B93D61}"/>
                  </a:ext>
                </a:extLst>
              </p14:cNvPr>
              <p14:cNvContentPartPr/>
              <p14:nvPr/>
            </p14:nvContentPartPr>
            <p14:xfrm>
              <a:off x="9275311" y="5729463"/>
              <a:ext cx="1006200" cy="34164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8DCE6067-F9D9-8803-E8A0-2E4B66B93D61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9266311" y="5720463"/>
                <a:ext cx="1023840" cy="35928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395425D-DB3C-24E6-5854-ACA959886344}"/>
              </a:ext>
            </a:extLst>
          </p:cNvPr>
          <p:cNvSpPr txBox="1"/>
          <p:nvPr/>
        </p:nvSpPr>
        <p:spPr>
          <a:xfrm>
            <a:off x="5339234" y="3169039"/>
            <a:ext cx="756766" cy="430887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chemeClr val="accent5"/>
                </a:solidFill>
              </a:rPr>
              <a:t>Tripoli-Benghazi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3839023-4E22-DA9B-0898-3537B765665D}"/>
                  </a:ext>
                </a:extLst>
              </p14:cNvPr>
              <p14:cNvContentPartPr/>
              <p14:nvPr/>
            </p14:nvContentPartPr>
            <p14:xfrm>
              <a:off x="5945445" y="311477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3839023-4E22-DA9B-0898-3537B765665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936445" y="310577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4CE7C1A-7112-4F5A-70E2-99952BE6FF0F}"/>
                  </a:ext>
                </a:extLst>
              </p14:cNvPr>
              <p14:cNvContentPartPr/>
              <p14:nvPr/>
            </p14:nvContentPartPr>
            <p14:xfrm>
              <a:off x="5690925" y="310181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4CE7C1A-7112-4F5A-70E2-99952BE6FF0F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681925" y="309281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9236449-F745-9F91-4152-5290A5BC8A87}"/>
                  </a:ext>
                </a:extLst>
              </p14:cNvPr>
              <p14:cNvContentPartPr/>
              <p14:nvPr/>
            </p14:nvContentPartPr>
            <p14:xfrm>
              <a:off x="5698845" y="3089210"/>
              <a:ext cx="244800" cy="136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9236449-F745-9F91-4152-5290A5BC8A87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689845" y="3080210"/>
                <a:ext cx="262440" cy="3132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E29FE5A0-B0DE-6961-9B0B-43CAFDE9AD3A}"/>
              </a:ext>
            </a:extLst>
          </p:cNvPr>
          <p:cNvSpPr txBox="1"/>
          <p:nvPr/>
        </p:nvSpPr>
        <p:spPr>
          <a:xfrm>
            <a:off x="3557065" y="2707406"/>
            <a:ext cx="11448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noProof="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Midgardsormen</a:t>
            </a:r>
            <a:endParaRPr lang="en-GB" sz="1100" noProof="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22A88A6-D0FC-9732-895E-ABBA6E6B9127}"/>
                  </a:ext>
                </a:extLst>
              </p14:cNvPr>
              <p14:cNvContentPartPr/>
              <p14:nvPr/>
            </p14:nvContentPartPr>
            <p14:xfrm>
              <a:off x="2486987" y="3001413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22A88A6-D0FC-9732-895E-ABBA6E6B912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477987" y="299241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4001AA3-2261-A475-134E-1242491C7783}"/>
                  </a:ext>
                </a:extLst>
              </p14:cNvPr>
              <p14:cNvContentPartPr/>
              <p14:nvPr/>
            </p14:nvContentPartPr>
            <p14:xfrm>
              <a:off x="5507027" y="2178453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4001AA3-2261-A475-134E-1242491C778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498027" y="216945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F46CCD0-BAB0-0DD0-4E5B-4E59994497CF}"/>
                  </a:ext>
                </a:extLst>
              </p14:cNvPr>
              <p14:cNvContentPartPr/>
              <p14:nvPr/>
            </p14:nvContentPartPr>
            <p14:xfrm>
              <a:off x="2495987" y="2004933"/>
              <a:ext cx="3031200" cy="10022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F46CCD0-BAB0-0DD0-4E5B-4E59994497CF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486987" y="1995933"/>
                <a:ext cx="3048840" cy="1019880"/>
              </a:xfrm>
              <a:prstGeom prst="rect">
                <a:avLst/>
              </a:prstGeom>
            </p:spPr>
          </p:pic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1CF41425-1C13-CEB0-C4A2-70AE9B5A909B}"/>
              </a:ext>
            </a:extLst>
          </p:cNvPr>
          <p:cNvSpPr txBox="1"/>
          <p:nvPr/>
        </p:nvSpPr>
        <p:spPr>
          <a:xfrm>
            <a:off x="7199246" y="3611308"/>
            <a:ext cx="10220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65CD01"/>
                </a:solidFill>
              </a:rPr>
              <a:t>Silk Route Gateway (SRG-1)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A1B1231-B0C3-7DAF-DCD9-3463D98E595E}"/>
                  </a:ext>
                </a:extLst>
              </p14:cNvPr>
              <p14:cNvContentPartPr/>
              <p14:nvPr/>
            </p14:nvContentPartPr>
            <p14:xfrm>
              <a:off x="7340133" y="3495053"/>
              <a:ext cx="36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A1B1231-B0C3-7DAF-DCD9-3463D98E595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31133" y="348605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C4A18CC3-40FB-B7E7-7722-1C81963B659B}"/>
                  </a:ext>
                </a:extLst>
              </p14:cNvPr>
              <p14:cNvContentPartPr/>
              <p14:nvPr/>
            </p14:nvContentPartPr>
            <p14:xfrm>
              <a:off x="7517613" y="3409733"/>
              <a:ext cx="360" cy="36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C4A18CC3-40FB-B7E7-7722-1C81963B65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08613" y="340073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881CBC2F-3A56-F163-308B-E632F55993A3}"/>
                  </a:ext>
                </a:extLst>
              </p14:cNvPr>
              <p14:cNvContentPartPr/>
              <p14:nvPr/>
            </p14:nvContentPartPr>
            <p14:xfrm>
              <a:off x="7640013" y="3424853"/>
              <a:ext cx="360" cy="3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881CBC2F-3A56-F163-308B-E632F55993A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31013" y="3415853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34E12E7-A3F7-5A3A-EC7E-F85BD309482B}"/>
              </a:ext>
            </a:extLst>
          </p:cNvPr>
          <p:cNvGrpSpPr/>
          <p:nvPr/>
        </p:nvGrpSpPr>
        <p:grpSpPr>
          <a:xfrm>
            <a:off x="7356693" y="3407213"/>
            <a:ext cx="299880" cy="92520"/>
            <a:chOff x="7356693" y="3407213"/>
            <a:chExt cx="299880" cy="9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DF7B7115-4787-B425-2D07-F7AD843977FD}"/>
                    </a:ext>
                  </a:extLst>
                </p14:cNvPr>
                <p14:cNvContentPartPr/>
                <p14:nvPr/>
              </p14:nvContentPartPr>
              <p14:xfrm>
                <a:off x="7356693" y="3407213"/>
                <a:ext cx="160920" cy="925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DF7B7115-4787-B425-2D07-F7AD843977F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347673" y="3398213"/>
                  <a:ext cx="17860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CFFF8782-6A6B-8D39-CAF6-E758CE0F05D1}"/>
                    </a:ext>
                  </a:extLst>
                </p14:cNvPr>
                <p14:cNvContentPartPr/>
                <p14:nvPr/>
              </p14:nvContentPartPr>
              <p14:xfrm>
                <a:off x="7515093" y="3411893"/>
                <a:ext cx="141480" cy="338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CFFF8782-6A6B-8D39-CAF6-E758CE0F05D1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506070" y="3402893"/>
                  <a:ext cx="159165" cy="5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9E51CA5-9A17-6529-B0FD-6C08F5923F31}"/>
              </a:ext>
            </a:extLst>
          </p:cNvPr>
          <p:cNvGrpSpPr/>
          <p:nvPr/>
        </p:nvGrpSpPr>
        <p:grpSpPr>
          <a:xfrm>
            <a:off x="9495707" y="4787013"/>
            <a:ext cx="66600" cy="7200"/>
            <a:chOff x="9495707" y="4787013"/>
            <a:chExt cx="66600" cy="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B005F35-2A91-31CC-B9DE-BAA3AC6B1A45}"/>
                    </a:ext>
                  </a:extLst>
                </p14:cNvPr>
                <p14:cNvContentPartPr/>
                <p14:nvPr/>
              </p14:nvContentPartPr>
              <p14:xfrm>
                <a:off x="9495707" y="4787013"/>
                <a:ext cx="360" cy="3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B005F35-2A91-31CC-B9DE-BAA3AC6B1A4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9486707" y="477801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C25395CA-C78D-B429-24CE-CFC3B7E09409}"/>
                    </a:ext>
                  </a:extLst>
                </p14:cNvPr>
                <p14:cNvContentPartPr/>
                <p14:nvPr/>
              </p14:nvContentPartPr>
              <p14:xfrm>
                <a:off x="9495707" y="4787013"/>
                <a:ext cx="66600" cy="72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C25395CA-C78D-B429-24CE-CFC3B7E09409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486707" y="4778013"/>
                  <a:ext cx="84240" cy="248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8" name="Grafik 5">
            <a:extLst>
              <a:ext uri="{FF2B5EF4-FFF2-40B4-BE49-F238E27FC236}">
                <a16:creationId xmlns:a16="http://schemas.microsoft.com/office/drawing/2014/main" id="{DEDA4238-9B30-CE26-57F8-AB7585B49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93091" y="1253134"/>
            <a:ext cx="12686545" cy="5421600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B6997B11-A39D-1322-7E68-EAA170B1D074}"/>
              </a:ext>
            </a:extLst>
          </p:cNvPr>
          <p:cNvSpPr txBox="1"/>
          <p:nvPr/>
        </p:nvSpPr>
        <p:spPr>
          <a:xfrm>
            <a:off x="4091682" y="2310404"/>
            <a:ext cx="11776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noProof="0" dirty="0">
                <a:solidFill>
                  <a:schemeClr val="accent2"/>
                </a:solidFill>
              </a:rPr>
              <a:t>Ireland-France Cable-1 (IFC-1)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09684BBA-33A1-C324-F45A-00841755C649}"/>
                  </a:ext>
                </a:extLst>
              </p14:cNvPr>
              <p14:cNvContentPartPr/>
              <p14:nvPr/>
            </p14:nvContentPartPr>
            <p14:xfrm>
              <a:off x="4967875" y="2336095"/>
              <a:ext cx="123480" cy="11268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09684BBA-33A1-C324-F45A-00841755C649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4958849" y="2327066"/>
                <a:ext cx="141172" cy="130377"/>
              </a:xfrm>
              <a:prstGeom prst="rect">
                <a:avLst/>
              </a:prstGeom>
            </p:spPr>
          </p:pic>
        </mc:Fallback>
      </mc:AlternateContent>
      <p:sp>
        <p:nvSpPr>
          <p:cNvPr id="113" name="TextBox 112">
            <a:extLst>
              <a:ext uri="{FF2B5EF4-FFF2-40B4-BE49-F238E27FC236}">
                <a16:creationId xmlns:a16="http://schemas.microsoft.com/office/drawing/2014/main" id="{7F31E72D-073E-A121-3A5A-1E10FAA4D09A}"/>
              </a:ext>
            </a:extLst>
          </p:cNvPr>
          <p:cNvSpPr txBox="1"/>
          <p:nvPr/>
        </p:nvSpPr>
        <p:spPr>
          <a:xfrm>
            <a:off x="8100599" y="3774387"/>
            <a:ext cx="1240510" cy="938719"/>
          </a:xfrm>
          <a:prstGeom prst="rect">
            <a:avLst/>
          </a:prstGeom>
          <a:solidFill>
            <a:schemeClr val="bg1">
              <a:alpha val="52768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5B2C90"/>
                </a:solidFill>
              </a:rPr>
              <a:t>Myanmar-Malaysia-Thailand Interconnect Cable (MYTHIC)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3E4B2FD-7A0A-3BE4-F07A-3FD9CD0B8927}"/>
              </a:ext>
            </a:extLst>
          </p:cNvPr>
          <p:cNvSpPr txBox="1"/>
          <p:nvPr/>
        </p:nvSpPr>
        <p:spPr>
          <a:xfrm>
            <a:off x="9219059" y="4819648"/>
            <a:ext cx="1419052" cy="600164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>
            <a:spAutoFit/>
          </a:bodyPr>
          <a:lstStyle/>
          <a:p>
            <a:r>
              <a:rPr lang="en-GB" sz="1100" noProof="0" dirty="0">
                <a:solidFill>
                  <a:srgbClr val="FF2F92"/>
                </a:solidFill>
              </a:rPr>
              <a:t>XL Bali Lombok Submarine Cable System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601DBE6A-A39C-621C-7B85-076CC9D0C184}"/>
                  </a:ext>
                </a:extLst>
              </p14:cNvPr>
              <p14:cNvContentPartPr/>
              <p14:nvPr/>
            </p14:nvContentPartPr>
            <p14:xfrm>
              <a:off x="8765937" y="3755974"/>
              <a:ext cx="360" cy="36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601DBE6A-A39C-621C-7B85-076CC9D0C184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8756937" y="374697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64F8AEB5-AA30-B1E9-BB41-424BE98E483E}"/>
                  </a:ext>
                </a:extLst>
              </p14:cNvPr>
              <p14:cNvContentPartPr/>
              <p14:nvPr/>
            </p14:nvContentPartPr>
            <p14:xfrm>
              <a:off x="8933697" y="4160254"/>
              <a:ext cx="360" cy="36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64F8AEB5-AA30-B1E9-BB41-424BE98E483E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8924697" y="41512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E81618F6-D9FD-EA60-115B-A1D44A109940}"/>
                  </a:ext>
                </a:extLst>
              </p14:cNvPr>
              <p14:cNvContentPartPr/>
              <p14:nvPr/>
            </p14:nvContentPartPr>
            <p14:xfrm>
              <a:off x="8974017" y="4289494"/>
              <a:ext cx="360" cy="36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E81618F6-D9FD-EA60-115B-A1D44A109940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8965017" y="428049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852B98C1-FAEC-7040-B77D-55F0AA665054}"/>
                  </a:ext>
                </a:extLst>
              </p14:cNvPr>
              <p14:cNvContentPartPr/>
              <p14:nvPr/>
            </p14:nvContentPartPr>
            <p14:xfrm>
              <a:off x="8934057" y="4158454"/>
              <a:ext cx="41040" cy="12780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852B98C1-FAEC-7040-B77D-55F0AA665054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8925057" y="4149454"/>
                <a:ext cx="5868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54D3D302-3E3A-668B-5BF8-208203EB7637}"/>
                  </a:ext>
                </a:extLst>
              </p14:cNvPr>
              <p14:cNvContentPartPr/>
              <p14:nvPr/>
            </p14:nvContentPartPr>
            <p14:xfrm>
              <a:off x="8775657" y="3762814"/>
              <a:ext cx="163800" cy="40788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54D3D302-3E3A-668B-5BF8-208203EB7637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8766677" y="3753806"/>
                <a:ext cx="181401" cy="425536"/>
              </a:xfrm>
              <a:prstGeom prst="rect">
                <a:avLst/>
              </a:prstGeom>
            </p:spPr>
          </p:pic>
        </mc:Fallback>
      </mc:AlternateContent>
      <p:sp>
        <p:nvSpPr>
          <p:cNvPr id="119" name="TextBox 118">
            <a:extLst>
              <a:ext uri="{FF2B5EF4-FFF2-40B4-BE49-F238E27FC236}">
                <a16:creationId xmlns:a16="http://schemas.microsoft.com/office/drawing/2014/main" id="{595043CC-10E4-84EC-D093-B15B27977B36}"/>
              </a:ext>
            </a:extLst>
          </p:cNvPr>
          <p:cNvSpPr txBox="1"/>
          <p:nvPr/>
        </p:nvSpPr>
        <p:spPr>
          <a:xfrm>
            <a:off x="9060013" y="6039813"/>
            <a:ext cx="9300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noProof="0" dirty="0">
                <a:solidFill>
                  <a:srgbClr val="FF0000"/>
                </a:solidFill>
              </a:rPr>
              <a:t>APX-Central</a:t>
            </a:r>
            <a:endParaRPr lang="en-GB" noProof="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2C9795CC-05E7-C935-9262-954F95F942CD}"/>
                  </a:ext>
                </a:extLst>
              </p14:cNvPr>
              <p14:cNvContentPartPr/>
              <p14:nvPr/>
            </p14:nvContentPartPr>
            <p14:xfrm>
              <a:off x="10270143" y="5787329"/>
              <a:ext cx="358560" cy="40536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2C9795CC-05E7-C935-9262-954F95F942CD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0261134" y="5778337"/>
                <a:ext cx="376218" cy="4229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B918B3EC-243F-73BA-C5A0-EF9DE0BD4DED}"/>
                  </a:ext>
                </a:extLst>
              </p14:cNvPr>
              <p14:cNvContentPartPr/>
              <p14:nvPr/>
            </p14:nvContentPartPr>
            <p14:xfrm>
              <a:off x="10274103" y="5924129"/>
              <a:ext cx="245880" cy="10692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B918B3EC-243F-73BA-C5A0-EF9DE0BD4DED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0265116" y="5915129"/>
                <a:ext cx="263494" cy="124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F31FD7EE-55AB-AE61-FADE-0BECB466A676}"/>
              </a:ext>
            </a:extLst>
          </p:cNvPr>
          <p:cNvGrpSpPr/>
          <p:nvPr/>
        </p:nvGrpSpPr>
        <p:grpSpPr>
          <a:xfrm>
            <a:off x="9178623" y="5691209"/>
            <a:ext cx="1105920" cy="384480"/>
            <a:chOff x="9178623" y="5691209"/>
            <a:chExt cx="1105920" cy="38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09B98505-E676-5B1D-C69D-5A8C7B19467D}"/>
                    </a:ext>
                  </a:extLst>
                </p14:cNvPr>
                <p14:cNvContentPartPr/>
                <p14:nvPr/>
              </p14:nvContentPartPr>
              <p14:xfrm>
                <a:off x="10053423" y="5986409"/>
                <a:ext cx="231120" cy="892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09B98505-E676-5B1D-C69D-5A8C7B19467D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0044423" y="5977409"/>
                  <a:ext cx="24876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C993441D-4E59-C6FF-2F07-94033F2426E9}"/>
                    </a:ext>
                  </a:extLst>
                </p14:cNvPr>
                <p14:cNvContentPartPr/>
                <p14:nvPr/>
              </p14:nvContentPartPr>
              <p14:xfrm>
                <a:off x="10060263" y="5851769"/>
                <a:ext cx="57960" cy="1029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C993441D-4E59-C6FF-2F07-94033F2426E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0051263" y="5842769"/>
                  <a:ext cx="7560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6DB12C42-E305-B030-B3B5-A667209F4166}"/>
                    </a:ext>
                  </a:extLst>
                </p14:cNvPr>
                <p14:cNvContentPartPr/>
                <p14:nvPr/>
              </p14:nvContentPartPr>
              <p14:xfrm>
                <a:off x="10061703" y="5967329"/>
                <a:ext cx="360" cy="3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6DB12C42-E305-B030-B3B5-A667209F4166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0052703" y="595832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59487405-E96B-2E63-D294-C8D034723696}"/>
                    </a:ext>
                  </a:extLst>
                </p14:cNvPr>
                <p14:cNvContentPartPr/>
                <p14:nvPr/>
              </p14:nvContentPartPr>
              <p14:xfrm>
                <a:off x="10056303" y="5971289"/>
                <a:ext cx="360" cy="3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59487405-E96B-2E63-D294-C8D034723696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0047303" y="596228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FE332593-5EF7-36E4-A325-B92A8F41F1BE}"/>
                    </a:ext>
                  </a:extLst>
                </p14:cNvPr>
                <p14:cNvContentPartPr/>
                <p14:nvPr/>
              </p14:nvContentPartPr>
              <p14:xfrm>
                <a:off x="9178623" y="5691209"/>
                <a:ext cx="943200" cy="3286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FE332593-5EF7-36E4-A325-B92A8F41F1B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9169623" y="5682209"/>
                  <a:ext cx="960840" cy="3463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35" name="TextBox 134">
            <a:extLst>
              <a:ext uri="{FF2B5EF4-FFF2-40B4-BE49-F238E27FC236}">
                <a16:creationId xmlns:a16="http://schemas.microsoft.com/office/drawing/2014/main" id="{BF5D9B3F-2A5D-BA50-2735-7C56940ADF23}"/>
              </a:ext>
            </a:extLst>
          </p:cNvPr>
          <p:cNvSpPr txBox="1"/>
          <p:nvPr/>
        </p:nvSpPr>
        <p:spPr>
          <a:xfrm>
            <a:off x="7394169" y="4855945"/>
            <a:ext cx="11976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00B0F0"/>
                </a:solidFill>
              </a:rPr>
              <a:t>Australia West Express (AWE)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8FDC83BF-D878-3A8D-CDF5-C5E7DCF0E212}"/>
                  </a:ext>
                </a:extLst>
              </p14:cNvPr>
              <p14:cNvContentPartPr/>
              <p14:nvPr/>
            </p14:nvContentPartPr>
            <p14:xfrm>
              <a:off x="6858485" y="3946367"/>
              <a:ext cx="646920" cy="44568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8FDC83BF-D878-3A8D-CDF5-C5E7DCF0E212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849490" y="3937367"/>
                <a:ext cx="664550" cy="4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6D7F29E9-3E5E-6FBA-E8E8-0F59A3140AB0}"/>
                  </a:ext>
                </a:extLst>
              </p14:cNvPr>
              <p14:cNvContentPartPr/>
              <p14:nvPr/>
            </p14:nvContentPartPr>
            <p14:xfrm>
              <a:off x="7506485" y="4402127"/>
              <a:ext cx="1852560" cy="132804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6D7F29E9-3E5E-6FBA-E8E8-0F59A3140AB0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7497485" y="4393127"/>
                <a:ext cx="1870200" cy="1345680"/>
              </a:xfrm>
              <a:prstGeom prst="rect">
                <a:avLst/>
              </a:prstGeom>
            </p:spPr>
          </p:pic>
        </mc:Fallback>
      </mc:AlternateContent>
      <p:sp>
        <p:nvSpPr>
          <p:cNvPr id="140" name="TextBox 139">
            <a:extLst>
              <a:ext uri="{FF2B5EF4-FFF2-40B4-BE49-F238E27FC236}">
                <a16:creationId xmlns:a16="http://schemas.microsoft.com/office/drawing/2014/main" id="{9FE950C0-510E-973B-B6CB-987BD7DEA8CF}"/>
              </a:ext>
            </a:extLst>
          </p:cNvPr>
          <p:cNvSpPr txBox="1"/>
          <p:nvPr/>
        </p:nvSpPr>
        <p:spPr>
          <a:xfrm>
            <a:off x="9164266" y="3671777"/>
            <a:ext cx="7553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noProof="0" dirty="0">
                <a:solidFill>
                  <a:srgbClr val="00A1D7"/>
                </a:solidFill>
              </a:rPr>
              <a:t>BEST Cable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7E8EFFDD-B9E4-877A-1057-F48A188FDCED}"/>
                  </a:ext>
                </a:extLst>
              </p14:cNvPr>
              <p14:cNvContentPartPr/>
              <p14:nvPr/>
            </p14:nvContentPartPr>
            <p14:xfrm>
              <a:off x="9556200" y="3898501"/>
              <a:ext cx="195480" cy="28260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7E8EFFDD-B9E4-877A-1057-F48A188FDCED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9547200" y="3889501"/>
                <a:ext cx="21312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F80752D4-5282-C524-D199-76CEF6E19CBD}"/>
                  </a:ext>
                </a:extLst>
              </p14:cNvPr>
              <p14:cNvContentPartPr/>
              <p14:nvPr/>
            </p14:nvContentPartPr>
            <p14:xfrm>
              <a:off x="9559440" y="4177141"/>
              <a:ext cx="115200" cy="5436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F80752D4-5282-C524-D199-76CEF6E19CBD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9550468" y="4168081"/>
                <a:ext cx="132785" cy="721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EF611BD4-B9BA-03CC-EBF7-1E3D6213F0A3}"/>
                  </a:ext>
                </a:extLst>
              </p14:cNvPr>
              <p14:cNvContentPartPr/>
              <p14:nvPr/>
            </p14:nvContentPartPr>
            <p14:xfrm>
              <a:off x="9599760" y="4235461"/>
              <a:ext cx="44280" cy="4212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EF611BD4-B9BA-03CC-EBF7-1E3D6213F0A3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9590760" y="4226461"/>
                <a:ext cx="619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D5E68CD2-D628-04A2-3C7A-C81957665CDC}"/>
                  </a:ext>
                </a:extLst>
              </p14:cNvPr>
              <p14:cNvContentPartPr/>
              <p14:nvPr/>
            </p14:nvContentPartPr>
            <p14:xfrm>
              <a:off x="9592920" y="4280101"/>
              <a:ext cx="82440" cy="19476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D5E68CD2-D628-04A2-3C7A-C81957665CDC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9583920" y="4271101"/>
                <a:ext cx="10008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4F2B234E-8C80-9719-0BDA-2E437C2E5886}"/>
                  </a:ext>
                </a:extLst>
              </p14:cNvPr>
              <p14:cNvContentPartPr/>
              <p14:nvPr/>
            </p14:nvContentPartPr>
            <p14:xfrm>
              <a:off x="9582480" y="4477381"/>
              <a:ext cx="360" cy="36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4F2B234E-8C80-9719-0BDA-2E437C2E5886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9573480" y="446838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ABA0FF4E-9494-3283-D310-7C08545737F3}"/>
                  </a:ext>
                </a:extLst>
              </p14:cNvPr>
              <p14:cNvContentPartPr/>
              <p14:nvPr/>
            </p14:nvContentPartPr>
            <p14:xfrm>
              <a:off x="9678960" y="4343821"/>
              <a:ext cx="172800" cy="4320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ABA0FF4E-9494-3283-D310-7C08545737F3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9669960" y="4334821"/>
                <a:ext cx="190440" cy="60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50" name="Group 149">
            <a:extLst>
              <a:ext uri="{FF2B5EF4-FFF2-40B4-BE49-F238E27FC236}">
                <a16:creationId xmlns:a16="http://schemas.microsoft.com/office/drawing/2014/main" id="{359FE64C-B645-09DA-78FF-139315CD454B}"/>
              </a:ext>
            </a:extLst>
          </p:cNvPr>
          <p:cNvGrpSpPr/>
          <p:nvPr/>
        </p:nvGrpSpPr>
        <p:grpSpPr>
          <a:xfrm>
            <a:off x="9854640" y="4360021"/>
            <a:ext cx="14400" cy="15120"/>
            <a:chOff x="9854640" y="4360021"/>
            <a:chExt cx="14400" cy="1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B0D5D57A-E2E4-E0B7-2B0C-A210E84FC143}"/>
                    </a:ext>
                  </a:extLst>
                </p14:cNvPr>
                <p14:cNvContentPartPr/>
                <p14:nvPr/>
              </p14:nvContentPartPr>
              <p14:xfrm>
                <a:off x="9865440" y="4370101"/>
                <a:ext cx="360" cy="3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B0D5D57A-E2E4-E0B7-2B0C-A210E84FC143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856440" y="436110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59FBC457-8AA4-1686-EDA9-70A1B0ADF4D1}"/>
                    </a:ext>
                  </a:extLst>
                </p14:cNvPr>
                <p14:cNvContentPartPr/>
                <p14:nvPr/>
              </p14:nvContentPartPr>
              <p14:xfrm>
                <a:off x="9854640" y="4360021"/>
                <a:ext cx="14400" cy="151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59FBC457-8AA4-1686-EDA9-70A1B0ADF4D1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9845640" y="4351021"/>
                  <a:ext cx="32040" cy="32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BEB28075-FB49-C064-BB64-1F163C3A8F17}"/>
                  </a:ext>
                </a:extLst>
              </p14:cNvPr>
              <p14:cNvContentPartPr/>
              <p14:nvPr/>
            </p14:nvContentPartPr>
            <p14:xfrm>
              <a:off x="5104835" y="2506439"/>
              <a:ext cx="63000" cy="15840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BEB28075-FB49-C064-BB64-1F163C3A8F17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5095835" y="2497439"/>
                <a:ext cx="8064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C2AE6139-1065-23B7-19FF-AB69F841F3E2}"/>
                  </a:ext>
                </a:extLst>
              </p14:cNvPr>
              <p14:cNvContentPartPr/>
              <p14:nvPr/>
            </p14:nvContentPartPr>
            <p14:xfrm>
              <a:off x="4969115" y="2330759"/>
              <a:ext cx="144000" cy="33084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C2AE6139-1065-23B7-19FF-AB69F841F3E2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4960115" y="2321759"/>
                <a:ext cx="161640" cy="348480"/>
              </a:xfrm>
              <a:prstGeom prst="rect">
                <a:avLst/>
              </a:prstGeom>
            </p:spPr>
          </p:pic>
        </mc:Fallback>
      </mc:AlternateContent>
      <p:sp>
        <p:nvSpPr>
          <p:cNvPr id="154" name="TextBox 153">
            <a:extLst>
              <a:ext uri="{FF2B5EF4-FFF2-40B4-BE49-F238E27FC236}">
                <a16:creationId xmlns:a16="http://schemas.microsoft.com/office/drawing/2014/main" id="{09121FDB-EDC1-CBA9-5CA9-4BCD9E5D8FCA}"/>
              </a:ext>
            </a:extLst>
          </p:cNvPr>
          <p:cNvSpPr txBox="1"/>
          <p:nvPr/>
        </p:nvSpPr>
        <p:spPr>
          <a:xfrm>
            <a:off x="4436568" y="2146165"/>
            <a:ext cx="91925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noProof="0" dirty="0">
                <a:solidFill>
                  <a:schemeClr val="accent5"/>
                </a:solidFill>
              </a:rPr>
              <a:t>COPA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D7A9C5A1-AA5B-CDD0-85EB-EDD2CF9BBC9B}"/>
              </a:ext>
            </a:extLst>
          </p:cNvPr>
          <p:cNvSpPr txBox="1"/>
          <p:nvPr/>
        </p:nvSpPr>
        <p:spPr>
          <a:xfrm>
            <a:off x="6711474" y="4548159"/>
            <a:ext cx="8162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noProof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Liquid Sea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602576D5-5F56-8F93-3AB4-BE0051FA6DF6}"/>
                  </a:ext>
                </a:extLst>
              </p14:cNvPr>
              <p14:cNvContentPartPr/>
              <p14:nvPr/>
            </p14:nvContentPartPr>
            <p14:xfrm>
              <a:off x="6357222" y="5614678"/>
              <a:ext cx="360" cy="36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602576D5-5F56-8F93-3AB4-BE0051FA6DF6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348222" y="56056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7065F887-AA9A-6389-532C-6C3794F885E5}"/>
                  </a:ext>
                </a:extLst>
              </p14:cNvPr>
              <p14:cNvContentPartPr/>
              <p14:nvPr/>
            </p14:nvContentPartPr>
            <p14:xfrm>
              <a:off x="6403302" y="5472838"/>
              <a:ext cx="360" cy="36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7065F887-AA9A-6389-532C-6C3794F885E5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394302" y="546383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DE6B9BC5-EF32-32E6-8287-2A560951816B}"/>
                  </a:ext>
                </a:extLst>
              </p14:cNvPr>
              <p14:cNvContentPartPr/>
              <p14:nvPr/>
            </p14:nvContentPartPr>
            <p14:xfrm>
              <a:off x="6654222" y="4684798"/>
              <a:ext cx="360" cy="36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DE6B9BC5-EF32-32E6-8287-2A560951816B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645222" y="467579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95E7BC24-FE03-442E-1321-6A3C4E2EE352}"/>
                  </a:ext>
                </a:extLst>
              </p14:cNvPr>
              <p14:cNvContentPartPr/>
              <p14:nvPr/>
            </p14:nvContentPartPr>
            <p14:xfrm>
              <a:off x="6700302" y="4553038"/>
              <a:ext cx="360" cy="36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95E7BC24-FE03-442E-1321-6A3C4E2EE352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691302" y="454403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4629E1DF-0082-8E9C-D3CD-C9EB38487AB7}"/>
                  </a:ext>
                </a:extLst>
              </p14:cNvPr>
              <p14:cNvContentPartPr/>
              <p14:nvPr/>
            </p14:nvContentPartPr>
            <p14:xfrm>
              <a:off x="6858342" y="4016278"/>
              <a:ext cx="360" cy="36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4629E1DF-0082-8E9C-D3CD-C9EB38487AB7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849342" y="40072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F0E5D53A-A727-BCA7-6C5F-22BFE476CFC0}"/>
                  </a:ext>
                </a:extLst>
              </p14:cNvPr>
              <p14:cNvContentPartPr/>
              <p14:nvPr/>
            </p14:nvContentPartPr>
            <p14:xfrm>
              <a:off x="6428142" y="3366838"/>
              <a:ext cx="360" cy="36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F0E5D53A-A727-BCA7-6C5F-22BFE476CFC0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419142" y="335783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813D1730-7245-B245-8985-30443220C528}"/>
                  </a:ext>
                </a:extLst>
              </p14:cNvPr>
              <p14:cNvContentPartPr/>
              <p14:nvPr/>
            </p14:nvContentPartPr>
            <p14:xfrm>
              <a:off x="6476382" y="3223558"/>
              <a:ext cx="360" cy="36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813D1730-7245-B245-8985-30443220C528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6467382" y="321455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444377FB-7390-FC52-CB63-A0353EB4BED3}"/>
                  </a:ext>
                </a:extLst>
              </p14:cNvPr>
              <p14:cNvContentPartPr/>
              <p14:nvPr/>
            </p14:nvContentPartPr>
            <p14:xfrm>
              <a:off x="6440742" y="3223198"/>
              <a:ext cx="39240" cy="14436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444377FB-7390-FC52-CB63-A0353EB4BED3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6431824" y="3214198"/>
                <a:ext cx="5672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389132B6-F0C4-7905-2426-30C8F096229E}"/>
                  </a:ext>
                </a:extLst>
              </p14:cNvPr>
              <p14:cNvContentPartPr/>
              <p14:nvPr/>
            </p14:nvContentPartPr>
            <p14:xfrm>
              <a:off x="6436422" y="3367918"/>
              <a:ext cx="419760" cy="647280"/>
            </p14:xfrm>
          </p:contentPart>
        </mc:Choice>
        <mc:Fallback xmlns=""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389132B6-F0C4-7905-2426-30C8F096229E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6427414" y="3358918"/>
                <a:ext cx="437415" cy="66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6E9A546B-BE1A-30F7-1840-54264ED48301}"/>
                  </a:ext>
                </a:extLst>
              </p14:cNvPr>
              <p14:cNvContentPartPr/>
              <p14:nvPr/>
            </p14:nvContentPartPr>
            <p14:xfrm>
              <a:off x="6702462" y="3897838"/>
              <a:ext cx="467280" cy="66600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6E9A546B-BE1A-30F7-1840-54264ED48301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6693462" y="3888838"/>
                <a:ext cx="484920" cy="68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A8148952-429C-EE21-07DC-5188A1D0174F}"/>
                  </a:ext>
                </a:extLst>
              </p14:cNvPr>
              <p14:cNvContentPartPr/>
              <p14:nvPr/>
            </p14:nvContentPartPr>
            <p14:xfrm>
              <a:off x="6405822" y="4558078"/>
              <a:ext cx="344160" cy="920160"/>
            </p14:xfrm>
          </p:contentPart>
        </mc:Choice>
        <mc:Fallback xmlns=""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A8148952-429C-EE21-07DC-5188A1D0174F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6396822" y="4549078"/>
                <a:ext cx="361800" cy="9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EC28D2F0-D148-6751-0F22-910A2D7289A5}"/>
                  </a:ext>
                </a:extLst>
              </p14:cNvPr>
              <p14:cNvContentPartPr/>
              <p14:nvPr/>
            </p14:nvContentPartPr>
            <p14:xfrm>
              <a:off x="6353262" y="5475358"/>
              <a:ext cx="57960" cy="14220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EC28D2F0-D148-6751-0F22-910A2D7289A5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6344262" y="5466358"/>
                <a:ext cx="75600" cy="159840"/>
              </a:xfrm>
              <a:prstGeom prst="rect">
                <a:avLst/>
              </a:prstGeom>
            </p:spPr>
          </p:pic>
        </mc:Fallback>
      </mc:AlternateContent>
      <p:sp>
        <p:nvSpPr>
          <p:cNvPr id="168" name="TextBox 167">
            <a:extLst>
              <a:ext uri="{FF2B5EF4-FFF2-40B4-BE49-F238E27FC236}">
                <a16:creationId xmlns:a16="http://schemas.microsoft.com/office/drawing/2014/main" id="{AA873F3D-8ACE-75ED-132E-634A19E20094}"/>
              </a:ext>
            </a:extLst>
          </p:cNvPr>
          <p:cNvSpPr txBox="1"/>
          <p:nvPr/>
        </p:nvSpPr>
        <p:spPr>
          <a:xfrm>
            <a:off x="9953159" y="3819862"/>
            <a:ext cx="13108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chemeClr val="accent2"/>
                </a:solidFill>
              </a:rPr>
              <a:t>PNG National Submarine Fibre Cable Network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EDA93E24-4522-418C-BFB0-D7D4928AB394}"/>
                  </a:ext>
                </a:extLst>
              </p14:cNvPr>
              <p14:cNvContentPartPr/>
              <p14:nvPr/>
            </p14:nvContentPartPr>
            <p14:xfrm>
              <a:off x="10127461" y="4461775"/>
              <a:ext cx="367920" cy="34812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EDA93E24-4522-418C-BFB0-D7D4928AB394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0118461" y="4452775"/>
                <a:ext cx="385560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91577EF7-EE67-25B7-B36D-70D544E7BD3D}"/>
                  </a:ext>
                </a:extLst>
              </p14:cNvPr>
              <p14:cNvContentPartPr/>
              <p14:nvPr/>
            </p14:nvContentPartPr>
            <p14:xfrm>
              <a:off x="10483501" y="4546015"/>
              <a:ext cx="362160" cy="36684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91577EF7-EE67-25B7-B36D-70D544E7BD3D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10474510" y="4537015"/>
                <a:ext cx="379782" cy="38448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2">
            <a:extLst>
              <a:ext uri="{FF2B5EF4-FFF2-40B4-BE49-F238E27FC236}">
                <a16:creationId xmlns:a16="http://schemas.microsoft.com/office/drawing/2014/main" id="{A1093F22-B72C-9F55-E55E-D1BAACB1D9ED}"/>
              </a:ext>
            </a:extLst>
          </p:cNvPr>
          <p:cNvSpPr txBox="1"/>
          <p:nvPr/>
        </p:nvSpPr>
        <p:spPr>
          <a:xfrm>
            <a:off x="5322783" y="3160130"/>
            <a:ext cx="756766" cy="430887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chemeClr val="accent5"/>
                </a:solidFill>
              </a:rPr>
              <a:t>Tripoli-Benghazi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B46E39D9-11A1-8767-68AE-52A36A704FBF}"/>
              </a:ext>
            </a:extLst>
          </p:cNvPr>
          <p:cNvSpPr txBox="1"/>
          <p:nvPr/>
        </p:nvSpPr>
        <p:spPr>
          <a:xfrm>
            <a:off x="10940440" y="292233"/>
            <a:ext cx="801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rgbClr val="FF0000"/>
                </a:solidFill>
                <a:latin typeface="Raleway" pitchFamily="2" charset="77"/>
              </a:rPr>
              <a:t>Cable count </a:t>
            </a:r>
          </a:p>
        </p:txBody>
      </p:sp>
      <p:cxnSp>
        <p:nvCxnSpPr>
          <p:cNvPr id="19" name="Lige forbindelse 18">
            <a:extLst>
              <a:ext uri="{FF2B5EF4-FFF2-40B4-BE49-F238E27FC236}">
                <a16:creationId xmlns:a16="http://schemas.microsoft.com/office/drawing/2014/main" id="{0EA11018-F0AF-5E2F-9D33-0C1F92A3CC4D}"/>
              </a:ext>
            </a:extLst>
          </p:cNvPr>
          <p:cNvCxnSpPr/>
          <p:nvPr/>
        </p:nvCxnSpPr>
        <p:spPr>
          <a:xfrm>
            <a:off x="11598149" y="279252"/>
            <a:ext cx="0" cy="582500"/>
          </a:xfrm>
          <a:prstGeom prst="line">
            <a:avLst/>
          </a:prstGeom>
          <a:ln w="19050">
            <a:solidFill>
              <a:srgbClr val="FF424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73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600">
        <p:fade/>
      </p:transition>
    </mc:Choice>
    <mc:Fallback xmlns="">
      <p:transition advTm="6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Box 112">
            <a:extLst>
              <a:ext uri="{FF2B5EF4-FFF2-40B4-BE49-F238E27FC236}">
                <a16:creationId xmlns:a16="http://schemas.microsoft.com/office/drawing/2014/main" id="{7F31E72D-073E-A121-3A5A-1E10FAA4D09A}"/>
              </a:ext>
            </a:extLst>
          </p:cNvPr>
          <p:cNvSpPr txBox="1"/>
          <p:nvPr/>
        </p:nvSpPr>
        <p:spPr>
          <a:xfrm>
            <a:off x="8100599" y="3774387"/>
            <a:ext cx="1240510" cy="938719"/>
          </a:xfrm>
          <a:prstGeom prst="rect">
            <a:avLst/>
          </a:prstGeom>
          <a:solidFill>
            <a:schemeClr val="bg1">
              <a:alpha val="52768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5B2C90"/>
                </a:solidFill>
              </a:rPr>
              <a:t>Myanmar-Malaysia-Thailand Interconnect Cable (MYTHIC)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10D0674-4C36-5BF9-8F93-88CDBB71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150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2017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A3E2334-DF69-FBFD-AB44-904E91CA9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93091" y="1253134"/>
            <a:ext cx="12686545" cy="542160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E6C8DDAE-DF88-4FD3-AF94-00D373F7771A}"/>
              </a:ext>
            </a:extLst>
          </p:cNvPr>
          <p:cNvSpPr txBox="1"/>
          <p:nvPr/>
        </p:nvSpPr>
        <p:spPr>
          <a:xfrm>
            <a:off x="11586574" y="403424"/>
            <a:ext cx="662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rgbClr val="FF0000"/>
                </a:solidFill>
                <a:latin typeface="Raleway" pitchFamily="2" charset="77"/>
              </a:rPr>
              <a:t>11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FC5BF873-E72B-2993-DBC4-5E9C8E27AC96}"/>
                  </a:ext>
                </a:extLst>
              </p14:cNvPr>
              <p14:cNvContentPartPr/>
              <p14:nvPr/>
            </p14:nvContentPartPr>
            <p14:xfrm>
              <a:off x="2308789" y="3499736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FC5BF873-E72B-2993-DBC4-5E9C8E27AC9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99789" y="349073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C25A8D5-33FB-84DD-2588-BCDFEFA6E7CC}"/>
                  </a:ext>
                </a:extLst>
              </p14:cNvPr>
              <p14:cNvContentPartPr/>
              <p14:nvPr/>
            </p14:nvContentPartPr>
            <p14:xfrm>
              <a:off x="408312" y="3518712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C25A8D5-33FB-84DD-2588-BCDFEFA6E7C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9312" y="35097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EEB7FF1-EE56-89B5-CFE8-0FDE109F7624}"/>
                  </a:ext>
                </a:extLst>
              </p14:cNvPr>
              <p14:cNvContentPartPr/>
              <p14:nvPr/>
            </p14:nvContentPartPr>
            <p14:xfrm>
              <a:off x="2226672" y="4067352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EEB7FF1-EE56-89B5-CFE8-0FDE109F762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17672" y="40583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4CA1EAD-0511-4128-7471-A58D2A3399C2}"/>
                  </a:ext>
                </a:extLst>
              </p14:cNvPr>
              <p14:cNvContentPartPr/>
              <p14:nvPr/>
            </p14:nvContentPartPr>
            <p14:xfrm>
              <a:off x="2618352" y="5428152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4CA1EAD-0511-4128-7471-A58D2A3399C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09352" y="54191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8E9AEE91-7FB6-AD3E-7C00-AB10533782D8}"/>
                  </a:ext>
                </a:extLst>
              </p14:cNvPr>
              <p14:cNvContentPartPr/>
              <p14:nvPr/>
            </p14:nvContentPartPr>
            <p14:xfrm>
              <a:off x="10643222" y="5793554"/>
              <a:ext cx="360" cy="3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8E9AEE91-7FB6-AD3E-7C00-AB10533782D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34222" y="57845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B0FE9A8-9F7F-B2AE-84C1-2330CCA41599}"/>
                  </a:ext>
                </a:extLst>
              </p14:cNvPr>
              <p14:cNvContentPartPr/>
              <p14:nvPr/>
            </p14:nvContentPartPr>
            <p14:xfrm>
              <a:off x="11162702" y="4828394"/>
              <a:ext cx="360" cy="3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B0FE9A8-9F7F-B2AE-84C1-2330CCA415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53702" y="481939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F81B47E-C620-FF5A-D1BE-6CBAFC4D1CFA}"/>
                  </a:ext>
                </a:extLst>
              </p14:cNvPr>
              <p14:cNvContentPartPr/>
              <p14:nvPr/>
            </p14:nvContentPartPr>
            <p14:xfrm>
              <a:off x="10577342" y="3920114"/>
              <a:ext cx="36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F81B47E-C620-FF5A-D1BE-6CBAFC4D1CF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68342" y="391111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0CB6A857-B9E5-F1DB-DA4C-B7ED9A217479}"/>
                  </a:ext>
                </a:extLst>
              </p14:cNvPr>
              <p14:cNvContentPartPr/>
              <p14:nvPr/>
            </p14:nvContentPartPr>
            <p14:xfrm>
              <a:off x="10270911" y="6003716"/>
              <a:ext cx="360" cy="3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0CB6A857-B9E5-F1DB-DA4C-B7ED9A21747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261911" y="5994716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395425D-DB3C-24E6-5854-ACA959886344}"/>
              </a:ext>
            </a:extLst>
          </p:cNvPr>
          <p:cNvSpPr txBox="1"/>
          <p:nvPr/>
        </p:nvSpPr>
        <p:spPr>
          <a:xfrm>
            <a:off x="5339234" y="3169039"/>
            <a:ext cx="756766" cy="430887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chemeClr val="accent5"/>
                </a:solidFill>
              </a:rPr>
              <a:t>Tripoli-Benghazi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3839023-4E22-DA9B-0898-3537B765665D}"/>
                  </a:ext>
                </a:extLst>
              </p14:cNvPr>
              <p14:cNvContentPartPr/>
              <p14:nvPr/>
            </p14:nvContentPartPr>
            <p14:xfrm>
              <a:off x="5945445" y="311477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3839023-4E22-DA9B-0898-3537B765665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936445" y="310577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4CE7C1A-7112-4F5A-70E2-99952BE6FF0F}"/>
                  </a:ext>
                </a:extLst>
              </p14:cNvPr>
              <p14:cNvContentPartPr/>
              <p14:nvPr/>
            </p14:nvContentPartPr>
            <p14:xfrm>
              <a:off x="5690925" y="310181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4CE7C1A-7112-4F5A-70E2-99952BE6FF0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681925" y="309281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E29FE5A0-B0DE-6961-9B0B-43CAFDE9AD3A}"/>
              </a:ext>
            </a:extLst>
          </p:cNvPr>
          <p:cNvSpPr txBox="1"/>
          <p:nvPr/>
        </p:nvSpPr>
        <p:spPr>
          <a:xfrm>
            <a:off x="3557065" y="2707406"/>
            <a:ext cx="11448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noProof="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Midgardsormen</a:t>
            </a:r>
            <a:endParaRPr lang="en-GB" sz="1100" noProof="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22A88A6-D0FC-9732-895E-ABBA6E6B9127}"/>
                  </a:ext>
                </a:extLst>
              </p14:cNvPr>
              <p14:cNvContentPartPr/>
              <p14:nvPr/>
            </p14:nvContentPartPr>
            <p14:xfrm>
              <a:off x="2486987" y="3001413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22A88A6-D0FC-9732-895E-ABBA6E6B912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477987" y="299241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4001AA3-2261-A475-134E-1242491C7783}"/>
                  </a:ext>
                </a:extLst>
              </p14:cNvPr>
              <p14:cNvContentPartPr/>
              <p14:nvPr/>
            </p14:nvContentPartPr>
            <p14:xfrm>
              <a:off x="5507027" y="2178453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4001AA3-2261-A475-134E-1242491C778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498027" y="216945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F46CCD0-BAB0-0DD0-4E5B-4E59994497CF}"/>
                  </a:ext>
                </a:extLst>
              </p14:cNvPr>
              <p14:cNvContentPartPr/>
              <p14:nvPr/>
            </p14:nvContentPartPr>
            <p14:xfrm>
              <a:off x="2495987" y="2004933"/>
              <a:ext cx="3031200" cy="10022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F46CCD0-BAB0-0DD0-4E5B-4E59994497C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486987" y="1995933"/>
                <a:ext cx="3048840" cy="1019880"/>
              </a:xfrm>
              <a:prstGeom prst="rect">
                <a:avLst/>
              </a:prstGeom>
            </p:spPr>
          </p:pic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1CF41425-1C13-CEB0-C4A2-70AE9B5A909B}"/>
              </a:ext>
            </a:extLst>
          </p:cNvPr>
          <p:cNvSpPr txBox="1"/>
          <p:nvPr/>
        </p:nvSpPr>
        <p:spPr>
          <a:xfrm>
            <a:off x="7199246" y="3611308"/>
            <a:ext cx="10220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65CD01"/>
                </a:solidFill>
              </a:rPr>
              <a:t>Silk Route Gateway (SRG-1)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A1B1231-B0C3-7DAF-DCD9-3463D98E595E}"/>
                  </a:ext>
                </a:extLst>
              </p14:cNvPr>
              <p14:cNvContentPartPr/>
              <p14:nvPr/>
            </p14:nvContentPartPr>
            <p14:xfrm>
              <a:off x="7340133" y="3495053"/>
              <a:ext cx="36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A1B1231-B0C3-7DAF-DCD9-3463D98E595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31133" y="348605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C4A18CC3-40FB-B7E7-7722-1C81963B659B}"/>
                  </a:ext>
                </a:extLst>
              </p14:cNvPr>
              <p14:cNvContentPartPr/>
              <p14:nvPr/>
            </p14:nvContentPartPr>
            <p14:xfrm>
              <a:off x="7517613" y="3409733"/>
              <a:ext cx="360" cy="36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C4A18CC3-40FB-B7E7-7722-1C81963B65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08613" y="340073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881CBC2F-3A56-F163-308B-E632F55993A3}"/>
                  </a:ext>
                </a:extLst>
              </p14:cNvPr>
              <p14:cNvContentPartPr/>
              <p14:nvPr/>
            </p14:nvContentPartPr>
            <p14:xfrm>
              <a:off x="7640013" y="3424853"/>
              <a:ext cx="360" cy="3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881CBC2F-3A56-F163-308B-E632F55993A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31013" y="3415853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34E12E7-A3F7-5A3A-EC7E-F85BD309482B}"/>
              </a:ext>
            </a:extLst>
          </p:cNvPr>
          <p:cNvGrpSpPr/>
          <p:nvPr/>
        </p:nvGrpSpPr>
        <p:grpSpPr>
          <a:xfrm>
            <a:off x="7356693" y="3407213"/>
            <a:ext cx="299880" cy="92520"/>
            <a:chOff x="7356693" y="3407213"/>
            <a:chExt cx="299880" cy="9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DF7B7115-4787-B425-2D07-F7AD843977FD}"/>
                    </a:ext>
                  </a:extLst>
                </p14:cNvPr>
                <p14:cNvContentPartPr/>
                <p14:nvPr/>
              </p14:nvContentPartPr>
              <p14:xfrm>
                <a:off x="7356693" y="3407213"/>
                <a:ext cx="160920" cy="925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DF7B7115-4787-B425-2D07-F7AD843977FD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347673" y="3398213"/>
                  <a:ext cx="17860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CFFF8782-6A6B-8D39-CAF6-E758CE0F05D1}"/>
                    </a:ext>
                  </a:extLst>
                </p14:cNvPr>
                <p14:cNvContentPartPr/>
                <p14:nvPr/>
              </p14:nvContentPartPr>
              <p14:xfrm>
                <a:off x="7515093" y="3411893"/>
                <a:ext cx="141480" cy="338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CFFF8782-6A6B-8D39-CAF6-E758CE0F05D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06070" y="3402893"/>
                  <a:ext cx="159165" cy="5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9E51CA5-9A17-6529-B0FD-6C08F5923F31}"/>
              </a:ext>
            </a:extLst>
          </p:cNvPr>
          <p:cNvGrpSpPr/>
          <p:nvPr/>
        </p:nvGrpSpPr>
        <p:grpSpPr>
          <a:xfrm>
            <a:off x="9495707" y="4787013"/>
            <a:ext cx="66600" cy="7200"/>
            <a:chOff x="9495707" y="4787013"/>
            <a:chExt cx="66600" cy="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B005F35-2A91-31CC-B9DE-BAA3AC6B1A45}"/>
                    </a:ext>
                  </a:extLst>
                </p14:cNvPr>
                <p14:cNvContentPartPr/>
                <p14:nvPr/>
              </p14:nvContentPartPr>
              <p14:xfrm>
                <a:off x="9495707" y="4787013"/>
                <a:ext cx="360" cy="3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B005F35-2A91-31CC-B9DE-BAA3AC6B1A4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486707" y="477801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C25395CA-C78D-B429-24CE-CFC3B7E09409}"/>
                    </a:ext>
                  </a:extLst>
                </p14:cNvPr>
                <p14:cNvContentPartPr/>
                <p14:nvPr/>
              </p14:nvContentPartPr>
              <p14:xfrm>
                <a:off x="9495707" y="4787013"/>
                <a:ext cx="66600" cy="72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C25395CA-C78D-B429-24CE-CFC3B7E0940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486707" y="4778013"/>
                  <a:ext cx="84240" cy="248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8" name="Grafik 5">
            <a:extLst>
              <a:ext uri="{FF2B5EF4-FFF2-40B4-BE49-F238E27FC236}">
                <a16:creationId xmlns:a16="http://schemas.microsoft.com/office/drawing/2014/main" id="{DEDA4238-9B30-CE26-57F8-AB7585B49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93091" y="1253134"/>
            <a:ext cx="12686545" cy="5421600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B6997B11-A39D-1322-7E68-EAA170B1D074}"/>
              </a:ext>
            </a:extLst>
          </p:cNvPr>
          <p:cNvSpPr txBox="1"/>
          <p:nvPr/>
        </p:nvSpPr>
        <p:spPr>
          <a:xfrm>
            <a:off x="4091682" y="2310404"/>
            <a:ext cx="11776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noProof="0" dirty="0">
                <a:solidFill>
                  <a:schemeClr val="accent2"/>
                </a:solidFill>
              </a:rPr>
              <a:t>Ireland-France Cable-1 (IFC-1)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09684BBA-33A1-C324-F45A-00841755C649}"/>
                  </a:ext>
                </a:extLst>
              </p14:cNvPr>
              <p14:cNvContentPartPr/>
              <p14:nvPr/>
            </p14:nvContentPartPr>
            <p14:xfrm>
              <a:off x="4967875" y="2336095"/>
              <a:ext cx="123480" cy="11268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09684BBA-33A1-C324-F45A-00841755C64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958849" y="2327066"/>
                <a:ext cx="141172" cy="130377"/>
              </a:xfrm>
              <a:prstGeom prst="rect">
                <a:avLst/>
              </a:prstGeom>
            </p:spPr>
          </p:pic>
        </mc:Fallback>
      </mc:AlternateContent>
      <p:sp>
        <p:nvSpPr>
          <p:cNvPr id="107" name="TextBox 106">
            <a:extLst>
              <a:ext uri="{FF2B5EF4-FFF2-40B4-BE49-F238E27FC236}">
                <a16:creationId xmlns:a16="http://schemas.microsoft.com/office/drawing/2014/main" id="{63E4B2FD-7A0A-3BE4-F07A-3FD9CD0B8927}"/>
              </a:ext>
            </a:extLst>
          </p:cNvPr>
          <p:cNvSpPr txBox="1"/>
          <p:nvPr/>
        </p:nvSpPr>
        <p:spPr>
          <a:xfrm>
            <a:off x="9219059" y="4819648"/>
            <a:ext cx="1419052" cy="600164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>
            <a:spAutoFit/>
          </a:bodyPr>
          <a:lstStyle/>
          <a:p>
            <a:r>
              <a:rPr lang="en-GB" sz="1100" noProof="0" dirty="0">
                <a:solidFill>
                  <a:srgbClr val="FF2F92"/>
                </a:solidFill>
              </a:rPr>
              <a:t>XL Bali Lombok Submarine Cable System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601DBE6A-A39C-621C-7B85-076CC9D0C184}"/>
                  </a:ext>
                </a:extLst>
              </p14:cNvPr>
              <p14:cNvContentPartPr/>
              <p14:nvPr/>
            </p14:nvContentPartPr>
            <p14:xfrm>
              <a:off x="8765937" y="3755974"/>
              <a:ext cx="360" cy="36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601DBE6A-A39C-621C-7B85-076CC9D0C18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756937" y="374697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64F8AEB5-AA30-B1E9-BB41-424BE98E483E}"/>
                  </a:ext>
                </a:extLst>
              </p14:cNvPr>
              <p14:cNvContentPartPr/>
              <p14:nvPr/>
            </p14:nvContentPartPr>
            <p14:xfrm>
              <a:off x="8933697" y="4160254"/>
              <a:ext cx="360" cy="36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64F8AEB5-AA30-B1E9-BB41-424BE98E483E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924697" y="41512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E81618F6-D9FD-EA60-115B-A1D44A109940}"/>
                  </a:ext>
                </a:extLst>
              </p14:cNvPr>
              <p14:cNvContentPartPr/>
              <p14:nvPr/>
            </p14:nvContentPartPr>
            <p14:xfrm>
              <a:off x="8974017" y="4289494"/>
              <a:ext cx="360" cy="36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E81618F6-D9FD-EA60-115B-A1D44A109940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965017" y="428049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852B98C1-FAEC-7040-B77D-55F0AA665054}"/>
                  </a:ext>
                </a:extLst>
              </p14:cNvPr>
              <p14:cNvContentPartPr/>
              <p14:nvPr/>
            </p14:nvContentPartPr>
            <p14:xfrm>
              <a:off x="8934057" y="4158454"/>
              <a:ext cx="41040" cy="12780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852B98C1-FAEC-7040-B77D-55F0AA66505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925057" y="4149454"/>
                <a:ext cx="5868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54D3D302-3E3A-668B-5BF8-208203EB7637}"/>
                  </a:ext>
                </a:extLst>
              </p14:cNvPr>
              <p14:cNvContentPartPr/>
              <p14:nvPr/>
            </p14:nvContentPartPr>
            <p14:xfrm>
              <a:off x="8775657" y="3762814"/>
              <a:ext cx="163800" cy="40788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54D3D302-3E3A-668B-5BF8-208203EB7637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766677" y="3753806"/>
                <a:ext cx="181401" cy="4255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4F2B234E-8C80-9719-0BDA-2E437C2E5886}"/>
                  </a:ext>
                </a:extLst>
              </p14:cNvPr>
              <p14:cNvContentPartPr/>
              <p14:nvPr/>
            </p14:nvContentPartPr>
            <p14:xfrm>
              <a:off x="9582480" y="4477381"/>
              <a:ext cx="360" cy="36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4F2B234E-8C80-9719-0BDA-2E437C2E5886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9573480" y="4468381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0" name="Group 149">
            <a:extLst>
              <a:ext uri="{FF2B5EF4-FFF2-40B4-BE49-F238E27FC236}">
                <a16:creationId xmlns:a16="http://schemas.microsoft.com/office/drawing/2014/main" id="{359FE64C-B645-09DA-78FF-139315CD454B}"/>
              </a:ext>
            </a:extLst>
          </p:cNvPr>
          <p:cNvGrpSpPr/>
          <p:nvPr/>
        </p:nvGrpSpPr>
        <p:grpSpPr>
          <a:xfrm>
            <a:off x="9854640" y="4360021"/>
            <a:ext cx="14400" cy="15120"/>
            <a:chOff x="9854640" y="4360021"/>
            <a:chExt cx="14400" cy="1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B0D5D57A-E2E4-E0B7-2B0C-A210E84FC143}"/>
                    </a:ext>
                  </a:extLst>
                </p14:cNvPr>
                <p14:cNvContentPartPr/>
                <p14:nvPr/>
              </p14:nvContentPartPr>
              <p14:xfrm>
                <a:off x="9865440" y="4370101"/>
                <a:ext cx="360" cy="3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B0D5D57A-E2E4-E0B7-2B0C-A210E84FC14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9856440" y="436110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59FBC457-8AA4-1686-EDA9-70A1B0ADF4D1}"/>
                    </a:ext>
                  </a:extLst>
                </p14:cNvPr>
                <p14:cNvContentPartPr/>
                <p14:nvPr/>
              </p14:nvContentPartPr>
              <p14:xfrm>
                <a:off x="9854640" y="4360021"/>
                <a:ext cx="14400" cy="151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59FBC457-8AA4-1686-EDA9-70A1B0ADF4D1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845640" y="4351021"/>
                  <a:ext cx="32040" cy="32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602576D5-5F56-8F93-3AB4-BE0051FA6DF6}"/>
                  </a:ext>
                </a:extLst>
              </p14:cNvPr>
              <p14:cNvContentPartPr/>
              <p14:nvPr/>
            </p14:nvContentPartPr>
            <p14:xfrm>
              <a:off x="6357222" y="5614678"/>
              <a:ext cx="360" cy="36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602576D5-5F56-8F93-3AB4-BE0051FA6DF6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348222" y="56056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7065F887-AA9A-6389-532C-6C3794F885E5}"/>
                  </a:ext>
                </a:extLst>
              </p14:cNvPr>
              <p14:cNvContentPartPr/>
              <p14:nvPr/>
            </p14:nvContentPartPr>
            <p14:xfrm>
              <a:off x="6403302" y="5472838"/>
              <a:ext cx="360" cy="36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7065F887-AA9A-6389-532C-6C3794F885E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394302" y="546383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DE6B9BC5-EF32-32E6-8287-2A560951816B}"/>
                  </a:ext>
                </a:extLst>
              </p14:cNvPr>
              <p14:cNvContentPartPr/>
              <p14:nvPr/>
            </p14:nvContentPartPr>
            <p14:xfrm>
              <a:off x="6654222" y="4684798"/>
              <a:ext cx="360" cy="36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DE6B9BC5-EF32-32E6-8287-2A560951816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45222" y="467579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95E7BC24-FE03-442E-1321-6A3C4E2EE352}"/>
                  </a:ext>
                </a:extLst>
              </p14:cNvPr>
              <p14:cNvContentPartPr/>
              <p14:nvPr/>
            </p14:nvContentPartPr>
            <p14:xfrm>
              <a:off x="6700302" y="4553038"/>
              <a:ext cx="360" cy="36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95E7BC24-FE03-442E-1321-6A3C4E2EE35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91302" y="454403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4629E1DF-0082-8E9C-D3CD-C9EB38487AB7}"/>
                  </a:ext>
                </a:extLst>
              </p14:cNvPr>
              <p14:cNvContentPartPr/>
              <p14:nvPr/>
            </p14:nvContentPartPr>
            <p14:xfrm>
              <a:off x="6858342" y="4016278"/>
              <a:ext cx="360" cy="36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4629E1DF-0082-8E9C-D3CD-C9EB38487AB7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849342" y="40072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F0E5D53A-A727-BCA7-6C5F-22BFE476CFC0}"/>
                  </a:ext>
                </a:extLst>
              </p14:cNvPr>
              <p14:cNvContentPartPr/>
              <p14:nvPr/>
            </p14:nvContentPartPr>
            <p14:xfrm>
              <a:off x="6428142" y="3366838"/>
              <a:ext cx="360" cy="36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F0E5D53A-A727-BCA7-6C5F-22BFE476CFC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419142" y="335783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813D1730-7245-B245-8985-30443220C528}"/>
                  </a:ext>
                </a:extLst>
              </p14:cNvPr>
              <p14:cNvContentPartPr/>
              <p14:nvPr/>
            </p14:nvContentPartPr>
            <p14:xfrm>
              <a:off x="6476382" y="3223558"/>
              <a:ext cx="360" cy="36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813D1730-7245-B245-8985-30443220C528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467382" y="321455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EC28D2F0-D148-6751-0F22-910A2D7289A5}"/>
                  </a:ext>
                </a:extLst>
              </p14:cNvPr>
              <p14:cNvContentPartPr/>
              <p14:nvPr/>
            </p14:nvContentPartPr>
            <p14:xfrm>
              <a:off x="6353262" y="5475358"/>
              <a:ext cx="57960" cy="14220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EC28D2F0-D148-6751-0F22-910A2D7289A5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344262" y="5466358"/>
                <a:ext cx="75600" cy="15984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F09B8A6D-9984-394F-5F93-D5C76001AB31}"/>
              </a:ext>
            </a:extLst>
          </p:cNvPr>
          <p:cNvSpPr txBox="1"/>
          <p:nvPr/>
        </p:nvSpPr>
        <p:spPr>
          <a:xfrm>
            <a:off x="3423994" y="5556766"/>
            <a:ext cx="8292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noProof="0" dirty="0">
                <a:solidFill>
                  <a:schemeClr val="accent1"/>
                </a:solidFill>
              </a:rPr>
              <a:t>ARBR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698A448-A5B1-945D-A1BE-12B491EAB1A9}"/>
                  </a:ext>
                </a:extLst>
              </p14:cNvPr>
              <p14:cNvContentPartPr/>
              <p14:nvPr/>
            </p14:nvContentPartPr>
            <p14:xfrm>
              <a:off x="3120401" y="5437973"/>
              <a:ext cx="362520" cy="444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698A448-A5B1-945D-A1BE-12B491EAB1A9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111401" y="5428973"/>
                <a:ext cx="380160" cy="4626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AB046AA3-DD05-8A95-640F-12678B593B94}"/>
              </a:ext>
            </a:extLst>
          </p:cNvPr>
          <p:cNvSpPr txBox="1"/>
          <p:nvPr/>
        </p:nvSpPr>
        <p:spPr>
          <a:xfrm>
            <a:off x="9686312" y="3230289"/>
            <a:ext cx="10421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chemeClr val="accent5"/>
                </a:solidFill>
              </a:rPr>
              <a:t>Hong Kong-Guam (HK-G)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BA56ED5-E845-81BE-AD6D-B43203DB3F5C}"/>
                  </a:ext>
                </a:extLst>
              </p14:cNvPr>
              <p14:cNvContentPartPr/>
              <p14:nvPr/>
            </p14:nvContentPartPr>
            <p14:xfrm>
              <a:off x="9471376" y="3493613"/>
              <a:ext cx="1100880" cy="433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BA56ED5-E845-81BE-AD6D-B43203DB3F5C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9462376" y="3484606"/>
                <a:ext cx="1118520" cy="450735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2C7A0AC4-209E-0F06-4BA1-55FD2EAE1174}"/>
              </a:ext>
            </a:extLst>
          </p:cNvPr>
          <p:cNvSpPr txBox="1"/>
          <p:nvPr/>
        </p:nvSpPr>
        <p:spPr>
          <a:xfrm>
            <a:off x="7259659" y="5265169"/>
            <a:ext cx="10220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FFC000"/>
                </a:solidFill>
              </a:rPr>
              <a:t>IOX Cable System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538A2C5-9F67-1D76-FDF4-1C54568C2708}"/>
              </a:ext>
            </a:extLst>
          </p:cNvPr>
          <p:cNvGrpSpPr/>
          <p:nvPr/>
        </p:nvGrpSpPr>
        <p:grpSpPr>
          <a:xfrm>
            <a:off x="7313376" y="3991798"/>
            <a:ext cx="853920" cy="1272600"/>
            <a:chOff x="7313376" y="3991798"/>
            <a:chExt cx="853920" cy="127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C7FF80E-E2CF-25D7-EDE7-0454A7B087D2}"/>
                    </a:ext>
                  </a:extLst>
                </p14:cNvPr>
                <p14:cNvContentPartPr/>
                <p14:nvPr/>
              </p14:nvContentPartPr>
              <p14:xfrm>
                <a:off x="7313376" y="4000078"/>
                <a:ext cx="853920" cy="12643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C7FF80E-E2CF-25D7-EDE7-0454A7B087D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304376" y="3991078"/>
                  <a:ext cx="871560" cy="12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5954304-FD04-CB9E-865E-CD904505F061}"/>
                    </a:ext>
                  </a:extLst>
                </p14:cNvPr>
                <p14:cNvContentPartPr/>
                <p14:nvPr/>
              </p14:nvContentPartPr>
              <p14:xfrm>
                <a:off x="8159736" y="3991798"/>
                <a:ext cx="3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5954304-FD04-CB9E-865E-CD904505F06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150736" y="398279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86DCCD3-A171-BF05-74FF-B2D5B6EE95A4}"/>
                  </a:ext>
                </a:extLst>
              </p14:cNvPr>
              <p14:cNvContentPartPr/>
              <p14:nvPr/>
            </p14:nvContentPartPr>
            <p14:xfrm>
              <a:off x="6191616" y="5501638"/>
              <a:ext cx="937080" cy="2919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86DCCD3-A171-BF05-74FF-B2D5B6EE95A4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6182616" y="5492638"/>
                <a:ext cx="95472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7152803-F604-8C70-0D39-DBDFF8145825}"/>
                  </a:ext>
                </a:extLst>
              </p14:cNvPr>
              <p14:cNvContentPartPr/>
              <p14:nvPr/>
            </p14:nvContentPartPr>
            <p14:xfrm>
              <a:off x="7133736" y="5274478"/>
              <a:ext cx="171360" cy="225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7152803-F604-8C70-0D39-DBDFF8145825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7124717" y="5265478"/>
                <a:ext cx="189037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AE2E281A-75AC-F98B-0B62-61C8516D0F3C}"/>
                  </a:ext>
                </a:extLst>
              </p14:cNvPr>
              <p14:cNvContentPartPr/>
              <p14:nvPr/>
            </p14:nvContentPartPr>
            <p14:xfrm>
              <a:off x="5866570" y="5791290"/>
              <a:ext cx="360" cy="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AE2E281A-75AC-F98B-0B62-61C8516D0F3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857570" y="578229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50D0F87E-0818-F06C-372C-230BF0B93C6F}"/>
                  </a:ext>
                </a:extLst>
              </p14:cNvPr>
              <p14:cNvContentPartPr/>
              <p14:nvPr/>
            </p14:nvContentPartPr>
            <p14:xfrm>
              <a:off x="3872170" y="4764210"/>
              <a:ext cx="36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50D0F87E-0818-F06C-372C-230BF0B93C6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863170" y="475521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F82041BB-414B-16E5-5864-A103E17C2038}"/>
                  </a:ext>
                </a:extLst>
              </p14:cNvPr>
              <p14:cNvContentPartPr/>
              <p14:nvPr/>
            </p14:nvContentPartPr>
            <p14:xfrm>
              <a:off x="3875050" y="4764210"/>
              <a:ext cx="2000520" cy="102492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F82041BB-414B-16E5-5864-A103E17C2038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3866050" y="4755210"/>
                <a:ext cx="2018160" cy="1042560"/>
              </a:xfrm>
              <a:prstGeom prst="rect">
                <a:avLst/>
              </a:prstGeom>
            </p:spPr>
          </p:pic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CF149DC3-5077-C7FE-BFA5-A95C9016DB61}"/>
              </a:ext>
            </a:extLst>
          </p:cNvPr>
          <p:cNvSpPr txBox="1"/>
          <p:nvPr/>
        </p:nvSpPr>
        <p:spPr>
          <a:xfrm>
            <a:off x="4509960" y="5006525"/>
            <a:ext cx="8292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noProof="0" dirty="0">
                <a:solidFill>
                  <a:srgbClr val="FF0066"/>
                </a:solidFill>
              </a:rPr>
              <a:t>SABR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A2AA79D-254E-5F3C-A9A0-3FA9F628E670}"/>
              </a:ext>
            </a:extLst>
          </p:cNvPr>
          <p:cNvSpPr txBox="1"/>
          <p:nvPr/>
        </p:nvSpPr>
        <p:spPr>
          <a:xfrm>
            <a:off x="2651446" y="3671611"/>
            <a:ext cx="1200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noProof="0" dirty="0">
                <a:solidFill>
                  <a:srgbClr val="002060"/>
                </a:solidFill>
              </a:rPr>
              <a:t>Deep Blue Cable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4BE8B264-28BC-BDA0-6D94-F6FA83E6FD50}"/>
                  </a:ext>
                </a:extLst>
              </p14:cNvPr>
              <p14:cNvContentPartPr/>
              <p14:nvPr/>
            </p14:nvContentPartPr>
            <p14:xfrm>
              <a:off x="2595970" y="3959610"/>
              <a:ext cx="318240" cy="1069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4BE8B264-28BC-BDA0-6D94-F6FA83E6FD50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586970" y="3950610"/>
                <a:ext cx="33588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2E65462C-E37A-938A-7A46-BC19D3491178}"/>
                  </a:ext>
                </a:extLst>
              </p14:cNvPr>
              <p14:cNvContentPartPr/>
              <p14:nvPr/>
            </p14:nvContentPartPr>
            <p14:xfrm>
              <a:off x="2452690" y="3908490"/>
              <a:ext cx="153000" cy="543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2E65462C-E37A-938A-7A46-BC19D3491178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2443690" y="3899490"/>
                <a:ext cx="17064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B1FB4369-9A44-F947-CE5E-63A2B11994F6}"/>
              </a:ext>
            </a:extLst>
          </p:cNvPr>
          <p:cNvGrpSpPr/>
          <p:nvPr/>
        </p:nvGrpSpPr>
        <p:grpSpPr>
          <a:xfrm>
            <a:off x="2292490" y="3606450"/>
            <a:ext cx="462960" cy="351360"/>
            <a:chOff x="2292490" y="3606450"/>
            <a:chExt cx="462960" cy="35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2A2B326A-0752-69DF-D57F-63BD0976E5E5}"/>
                    </a:ext>
                  </a:extLst>
                </p14:cNvPr>
                <p14:cNvContentPartPr/>
                <p14:nvPr/>
              </p14:nvContentPartPr>
              <p14:xfrm>
                <a:off x="2292490" y="3698970"/>
                <a:ext cx="156600" cy="2588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2A2B326A-0752-69DF-D57F-63BD0976E5E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283490" y="3689982"/>
                  <a:ext cx="174240" cy="2764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E920531-3F42-60DC-5755-73AC070955F1}"/>
                    </a:ext>
                  </a:extLst>
                </p14:cNvPr>
                <p14:cNvContentPartPr/>
                <p14:nvPr/>
              </p14:nvContentPartPr>
              <p14:xfrm>
                <a:off x="2304730" y="3691050"/>
                <a:ext cx="126360" cy="111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E920531-3F42-60DC-5755-73AC070955F1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295730" y="3682050"/>
                  <a:ext cx="14400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7A2F8582-7AAD-29CC-C025-E1B45F7924F4}"/>
                    </a:ext>
                  </a:extLst>
                </p14:cNvPr>
                <p14:cNvContentPartPr/>
                <p14:nvPr/>
              </p14:nvContentPartPr>
              <p14:xfrm>
                <a:off x="2430730" y="3606450"/>
                <a:ext cx="324720" cy="1137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7A2F8582-7AAD-29CC-C025-E1B45F7924F4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421730" y="3597421"/>
                  <a:ext cx="342360" cy="131456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0C40205C-43DA-F53E-972B-93A0CCB9D2F3}"/>
              </a:ext>
            </a:extLst>
          </p:cNvPr>
          <p:cNvSpPr txBox="1"/>
          <p:nvPr/>
        </p:nvSpPr>
        <p:spPr>
          <a:xfrm>
            <a:off x="10265397" y="4126540"/>
            <a:ext cx="22050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92D050"/>
                </a:solidFill>
              </a:rPr>
              <a:t>Solomons Islands Submarine Cable (SISC)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90CFABAD-BA3A-4931-2A74-3ACE4239ECB4}"/>
                  </a:ext>
                </a:extLst>
              </p14:cNvPr>
              <p14:cNvContentPartPr/>
              <p14:nvPr/>
            </p14:nvContentPartPr>
            <p14:xfrm>
              <a:off x="10979420" y="4651360"/>
              <a:ext cx="250920" cy="26640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90CFABAD-BA3A-4931-2A74-3ACE4239ECB4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10970420" y="4642348"/>
                <a:ext cx="268560" cy="2840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ED344120-D7EA-213D-8F8C-50E3375E0B2F}"/>
                  </a:ext>
                </a:extLst>
              </p14:cNvPr>
              <p14:cNvContentPartPr/>
              <p14:nvPr/>
            </p14:nvContentPartPr>
            <p14:xfrm>
              <a:off x="417380" y="3522760"/>
              <a:ext cx="1822680" cy="67572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ED344120-D7EA-213D-8F8C-50E3375E0B2F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408380" y="3513760"/>
                <a:ext cx="1840320" cy="69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A0D0B6DE-D19F-FED4-CB69-EBE6FC176736}"/>
                  </a:ext>
                </a:extLst>
              </p14:cNvPr>
              <p14:cNvContentPartPr/>
              <p14:nvPr/>
            </p14:nvContentPartPr>
            <p14:xfrm>
              <a:off x="1959649" y="4145675"/>
              <a:ext cx="660960" cy="12837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A0D0B6DE-D19F-FED4-CB69-EBE6FC176736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950649" y="4136675"/>
                <a:ext cx="678600" cy="1301400"/>
              </a:xfrm>
              <a:prstGeom prst="rect">
                <a:avLst/>
              </a:prstGeom>
            </p:spPr>
          </p:pic>
        </mc:Fallback>
      </mc:AlternateContent>
      <p:sp>
        <p:nvSpPr>
          <p:cNvPr id="90" name="TextBox 89">
            <a:extLst>
              <a:ext uri="{FF2B5EF4-FFF2-40B4-BE49-F238E27FC236}">
                <a16:creationId xmlns:a16="http://schemas.microsoft.com/office/drawing/2014/main" id="{A8E9EDDA-C5F2-9015-686D-52132EE5FCE1}"/>
              </a:ext>
            </a:extLst>
          </p:cNvPr>
          <p:cNvSpPr txBox="1"/>
          <p:nvPr/>
        </p:nvSpPr>
        <p:spPr>
          <a:xfrm>
            <a:off x="745768" y="4165445"/>
            <a:ext cx="11085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65CD01"/>
                </a:solidFill>
              </a:rPr>
              <a:t>South America Pacific Link (SAPL)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2FCC58FE-0E3F-0FE5-A964-81DDAD9A0619}"/>
              </a:ext>
            </a:extLst>
          </p:cNvPr>
          <p:cNvSpPr txBox="1"/>
          <p:nvPr/>
        </p:nvSpPr>
        <p:spPr>
          <a:xfrm>
            <a:off x="10940440" y="292233"/>
            <a:ext cx="801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rgbClr val="FF0000"/>
                </a:solidFill>
                <a:latin typeface="Raleway" pitchFamily="2" charset="77"/>
              </a:rPr>
              <a:t>Cable count </a:t>
            </a:r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73A14C2E-9CDB-3DA8-8AC6-A49DA4E5241F}"/>
              </a:ext>
            </a:extLst>
          </p:cNvPr>
          <p:cNvCxnSpPr/>
          <p:nvPr/>
        </p:nvCxnSpPr>
        <p:spPr>
          <a:xfrm>
            <a:off x="11598149" y="279252"/>
            <a:ext cx="0" cy="582500"/>
          </a:xfrm>
          <a:prstGeom prst="line">
            <a:avLst/>
          </a:prstGeom>
          <a:ln w="19050">
            <a:solidFill>
              <a:srgbClr val="FF424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76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600">
        <p:fade/>
      </p:transition>
    </mc:Choice>
    <mc:Fallback xmlns="">
      <p:transition advTm="6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0D0674-4C36-5BF9-8F93-88CDBB71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150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2018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A3E2334-DF69-FBFD-AB44-904E91CA9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93091" y="1253134"/>
            <a:ext cx="12686545" cy="542160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E6C8DDAE-DF88-4FD3-AF94-00D373F7771A}"/>
              </a:ext>
            </a:extLst>
          </p:cNvPr>
          <p:cNvSpPr txBox="1"/>
          <p:nvPr/>
        </p:nvSpPr>
        <p:spPr>
          <a:xfrm>
            <a:off x="11586574" y="403424"/>
            <a:ext cx="662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rgbClr val="FF0000"/>
                </a:solidFill>
                <a:latin typeface="Raleway" pitchFamily="2" charset="77"/>
              </a:rPr>
              <a:t>10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FC5BF873-E72B-2993-DBC4-5E9C8E27AC96}"/>
                  </a:ext>
                </a:extLst>
              </p14:cNvPr>
              <p14:cNvContentPartPr/>
              <p14:nvPr/>
            </p14:nvContentPartPr>
            <p14:xfrm>
              <a:off x="2308789" y="3499736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FC5BF873-E72B-2993-DBC4-5E9C8E27AC9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99789" y="349073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C25A8D5-33FB-84DD-2588-BCDFEFA6E7CC}"/>
                  </a:ext>
                </a:extLst>
              </p14:cNvPr>
              <p14:cNvContentPartPr/>
              <p14:nvPr/>
            </p14:nvContentPartPr>
            <p14:xfrm>
              <a:off x="408312" y="3518712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C25A8D5-33FB-84DD-2588-BCDFEFA6E7C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9312" y="35097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EEB7FF1-EE56-89B5-CFE8-0FDE109F7624}"/>
                  </a:ext>
                </a:extLst>
              </p14:cNvPr>
              <p14:cNvContentPartPr/>
              <p14:nvPr/>
            </p14:nvContentPartPr>
            <p14:xfrm>
              <a:off x="2226672" y="4067352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EEB7FF1-EE56-89B5-CFE8-0FDE109F762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17672" y="40583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4CA1EAD-0511-4128-7471-A58D2A3399C2}"/>
                  </a:ext>
                </a:extLst>
              </p14:cNvPr>
              <p14:cNvContentPartPr/>
              <p14:nvPr/>
            </p14:nvContentPartPr>
            <p14:xfrm>
              <a:off x="2618352" y="5428152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4CA1EAD-0511-4128-7471-A58D2A3399C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09352" y="54191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8E9AEE91-7FB6-AD3E-7C00-AB10533782D8}"/>
                  </a:ext>
                </a:extLst>
              </p14:cNvPr>
              <p14:cNvContentPartPr/>
              <p14:nvPr/>
            </p14:nvContentPartPr>
            <p14:xfrm>
              <a:off x="10643222" y="5793554"/>
              <a:ext cx="360" cy="3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8E9AEE91-7FB6-AD3E-7C00-AB10533782D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634222" y="57845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B0FE9A8-9F7F-B2AE-84C1-2330CCA41599}"/>
                  </a:ext>
                </a:extLst>
              </p14:cNvPr>
              <p14:cNvContentPartPr/>
              <p14:nvPr/>
            </p14:nvContentPartPr>
            <p14:xfrm>
              <a:off x="11162702" y="4828394"/>
              <a:ext cx="360" cy="3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B0FE9A8-9F7F-B2AE-84C1-2330CCA415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53702" y="481939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F81B47E-C620-FF5A-D1BE-6CBAFC4D1CFA}"/>
                  </a:ext>
                </a:extLst>
              </p14:cNvPr>
              <p14:cNvContentPartPr/>
              <p14:nvPr/>
            </p14:nvContentPartPr>
            <p14:xfrm>
              <a:off x="10577342" y="3920114"/>
              <a:ext cx="36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F81B47E-C620-FF5A-D1BE-6CBAFC4D1CF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568342" y="391111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0CB6A857-B9E5-F1DB-DA4C-B7ED9A217479}"/>
                  </a:ext>
                </a:extLst>
              </p14:cNvPr>
              <p14:cNvContentPartPr/>
              <p14:nvPr/>
            </p14:nvContentPartPr>
            <p14:xfrm>
              <a:off x="10270911" y="6003716"/>
              <a:ext cx="360" cy="36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0CB6A857-B9E5-F1DB-DA4C-B7ED9A21747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261911" y="5994716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395425D-DB3C-24E6-5854-ACA959886344}"/>
              </a:ext>
            </a:extLst>
          </p:cNvPr>
          <p:cNvSpPr txBox="1"/>
          <p:nvPr/>
        </p:nvSpPr>
        <p:spPr>
          <a:xfrm>
            <a:off x="5339234" y="3169039"/>
            <a:ext cx="756766" cy="430887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chemeClr val="accent5"/>
                </a:solidFill>
              </a:rPr>
              <a:t>Tripoli-Benghazi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3839023-4E22-DA9B-0898-3537B765665D}"/>
                  </a:ext>
                </a:extLst>
              </p14:cNvPr>
              <p14:cNvContentPartPr/>
              <p14:nvPr/>
            </p14:nvContentPartPr>
            <p14:xfrm>
              <a:off x="5945445" y="311477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3839023-4E22-DA9B-0898-3537B765665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936445" y="310577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4CE7C1A-7112-4F5A-70E2-99952BE6FF0F}"/>
                  </a:ext>
                </a:extLst>
              </p14:cNvPr>
              <p14:cNvContentPartPr/>
              <p14:nvPr/>
            </p14:nvContentPartPr>
            <p14:xfrm>
              <a:off x="5690925" y="310181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4CE7C1A-7112-4F5A-70E2-99952BE6FF0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681925" y="309281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E29FE5A0-B0DE-6961-9B0B-43CAFDE9AD3A}"/>
              </a:ext>
            </a:extLst>
          </p:cNvPr>
          <p:cNvSpPr txBox="1"/>
          <p:nvPr/>
        </p:nvSpPr>
        <p:spPr>
          <a:xfrm>
            <a:off x="3557065" y="2707406"/>
            <a:ext cx="11448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noProof="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Midgardsormen</a:t>
            </a:r>
            <a:endParaRPr lang="en-GB" sz="1100" noProof="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722A88A6-D0FC-9732-895E-ABBA6E6B9127}"/>
                  </a:ext>
                </a:extLst>
              </p14:cNvPr>
              <p14:cNvContentPartPr/>
              <p14:nvPr/>
            </p14:nvContentPartPr>
            <p14:xfrm>
              <a:off x="2486987" y="3001413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722A88A6-D0FC-9732-895E-ABBA6E6B9127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477987" y="299241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14001AA3-2261-A475-134E-1242491C7783}"/>
                  </a:ext>
                </a:extLst>
              </p14:cNvPr>
              <p14:cNvContentPartPr/>
              <p14:nvPr/>
            </p14:nvContentPartPr>
            <p14:xfrm>
              <a:off x="5507027" y="2178453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14001AA3-2261-A475-134E-1242491C7783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498027" y="216945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F46CCD0-BAB0-0DD0-4E5B-4E59994497CF}"/>
                  </a:ext>
                </a:extLst>
              </p14:cNvPr>
              <p14:cNvContentPartPr/>
              <p14:nvPr/>
            </p14:nvContentPartPr>
            <p14:xfrm>
              <a:off x="2495987" y="2004933"/>
              <a:ext cx="3031200" cy="10022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F46CCD0-BAB0-0DD0-4E5B-4E59994497C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486987" y="1995933"/>
                <a:ext cx="3048840" cy="1019880"/>
              </a:xfrm>
              <a:prstGeom prst="rect">
                <a:avLst/>
              </a:prstGeom>
            </p:spPr>
          </p:pic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1CF41425-1C13-CEB0-C4A2-70AE9B5A909B}"/>
              </a:ext>
            </a:extLst>
          </p:cNvPr>
          <p:cNvSpPr txBox="1"/>
          <p:nvPr/>
        </p:nvSpPr>
        <p:spPr>
          <a:xfrm>
            <a:off x="7199246" y="3611308"/>
            <a:ext cx="10220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65CD01"/>
                </a:solidFill>
              </a:rPr>
              <a:t>Silk Route Gateway (SRG-1)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DA1B1231-B0C3-7DAF-DCD9-3463D98E595E}"/>
                  </a:ext>
                </a:extLst>
              </p14:cNvPr>
              <p14:cNvContentPartPr/>
              <p14:nvPr/>
            </p14:nvContentPartPr>
            <p14:xfrm>
              <a:off x="7340133" y="3495053"/>
              <a:ext cx="36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DA1B1231-B0C3-7DAF-DCD9-3463D98E595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31133" y="348605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C4A18CC3-40FB-B7E7-7722-1C81963B659B}"/>
                  </a:ext>
                </a:extLst>
              </p14:cNvPr>
              <p14:cNvContentPartPr/>
              <p14:nvPr/>
            </p14:nvContentPartPr>
            <p14:xfrm>
              <a:off x="7517613" y="3409733"/>
              <a:ext cx="360" cy="36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C4A18CC3-40FB-B7E7-7722-1C81963B659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08613" y="340073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881CBC2F-3A56-F163-308B-E632F55993A3}"/>
                  </a:ext>
                </a:extLst>
              </p14:cNvPr>
              <p14:cNvContentPartPr/>
              <p14:nvPr/>
            </p14:nvContentPartPr>
            <p14:xfrm>
              <a:off x="7640013" y="3424853"/>
              <a:ext cx="360" cy="36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881CBC2F-3A56-F163-308B-E632F55993A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31013" y="3415853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34E12E7-A3F7-5A3A-EC7E-F85BD309482B}"/>
              </a:ext>
            </a:extLst>
          </p:cNvPr>
          <p:cNvGrpSpPr/>
          <p:nvPr/>
        </p:nvGrpSpPr>
        <p:grpSpPr>
          <a:xfrm>
            <a:off x="7356693" y="3407213"/>
            <a:ext cx="299880" cy="92520"/>
            <a:chOff x="7356693" y="3407213"/>
            <a:chExt cx="299880" cy="9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DF7B7115-4787-B425-2D07-F7AD843977FD}"/>
                    </a:ext>
                  </a:extLst>
                </p14:cNvPr>
                <p14:cNvContentPartPr/>
                <p14:nvPr/>
              </p14:nvContentPartPr>
              <p14:xfrm>
                <a:off x="7356693" y="3407213"/>
                <a:ext cx="160920" cy="925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DF7B7115-4787-B425-2D07-F7AD843977FD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347673" y="3398213"/>
                  <a:ext cx="17860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CFFF8782-6A6B-8D39-CAF6-E758CE0F05D1}"/>
                    </a:ext>
                  </a:extLst>
                </p14:cNvPr>
                <p14:cNvContentPartPr/>
                <p14:nvPr/>
              </p14:nvContentPartPr>
              <p14:xfrm>
                <a:off x="7515093" y="3411893"/>
                <a:ext cx="141480" cy="338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CFFF8782-6A6B-8D39-CAF6-E758CE0F05D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06070" y="3402893"/>
                  <a:ext cx="159165" cy="5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9E51CA5-9A17-6529-B0FD-6C08F5923F31}"/>
              </a:ext>
            </a:extLst>
          </p:cNvPr>
          <p:cNvGrpSpPr/>
          <p:nvPr/>
        </p:nvGrpSpPr>
        <p:grpSpPr>
          <a:xfrm>
            <a:off x="9495707" y="4787013"/>
            <a:ext cx="66600" cy="7200"/>
            <a:chOff x="9495707" y="4787013"/>
            <a:chExt cx="66600" cy="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B005F35-2A91-31CC-B9DE-BAA3AC6B1A45}"/>
                    </a:ext>
                  </a:extLst>
                </p14:cNvPr>
                <p14:cNvContentPartPr/>
                <p14:nvPr/>
              </p14:nvContentPartPr>
              <p14:xfrm>
                <a:off x="9495707" y="4787013"/>
                <a:ext cx="360" cy="3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B005F35-2A91-31CC-B9DE-BAA3AC6B1A4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486707" y="477801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C25395CA-C78D-B429-24CE-CFC3B7E09409}"/>
                    </a:ext>
                  </a:extLst>
                </p14:cNvPr>
                <p14:cNvContentPartPr/>
                <p14:nvPr/>
              </p14:nvContentPartPr>
              <p14:xfrm>
                <a:off x="9495707" y="4787013"/>
                <a:ext cx="66600" cy="72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C25395CA-C78D-B429-24CE-CFC3B7E0940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486707" y="4778013"/>
                  <a:ext cx="84240" cy="248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8" name="Grafik 5">
            <a:extLst>
              <a:ext uri="{FF2B5EF4-FFF2-40B4-BE49-F238E27FC236}">
                <a16:creationId xmlns:a16="http://schemas.microsoft.com/office/drawing/2014/main" id="{DEDA4238-9B30-CE26-57F8-AB7585B49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93091" y="1253134"/>
            <a:ext cx="12686545" cy="5421600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B6997B11-A39D-1322-7E68-EAA170B1D074}"/>
              </a:ext>
            </a:extLst>
          </p:cNvPr>
          <p:cNvSpPr txBox="1"/>
          <p:nvPr/>
        </p:nvSpPr>
        <p:spPr>
          <a:xfrm>
            <a:off x="4091682" y="2310404"/>
            <a:ext cx="11776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noProof="0" dirty="0">
                <a:solidFill>
                  <a:schemeClr val="accent2"/>
                </a:solidFill>
              </a:rPr>
              <a:t>Ireland-France Cable-1 (IFC-1)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09684BBA-33A1-C324-F45A-00841755C649}"/>
                  </a:ext>
                </a:extLst>
              </p14:cNvPr>
              <p14:cNvContentPartPr/>
              <p14:nvPr/>
            </p14:nvContentPartPr>
            <p14:xfrm>
              <a:off x="4967875" y="2336095"/>
              <a:ext cx="123480" cy="11268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09684BBA-33A1-C324-F45A-00841755C64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958849" y="2327066"/>
                <a:ext cx="141172" cy="130377"/>
              </a:xfrm>
              <a:prstGeom prst="rect">
                <a:avLst/>
              </a:prstGeom>
            </p:spPr>
          </p:pic>
        </mc:Fallback>
      </mc:AlternateContent>
      <p:sp>
        <p:nvSpPr>
          <p:cNvPr id="107" name="TextBox 106">
            <a:extLst>
              <a:ext uri="{FF2B5EF4-FFF2-40B4-BE49-F238E27FC236}">
                <a16:creationId xmlns:a16="http://schemas.microsoft.com/office/drawing/2014/main" id="{63E4B2FD-7A0A-3BE4-F07A-3FD9CD0B8927}"/>
              </a:ext>
            </a:extLst>
          </p:cNvPr>
          <p:cNvSpPr txBox="1"/>
          <p:nvPr/>
        </p:nvSpPr>
        <p:spPr>
          <a:xfrm>
            <a:off x="9219059" y="4819648"/>
            <a:ext cx="1419052" cy="600164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>
            <a:spAutoFit/>
          </a:bodyPr>
          <a:lstStyle/>
          <a:p>
            <a:r>
              <a:rPr lang="en-GB" sz="1100" noProof="0" dirty="0">
                <a:solidFill>
                  <a:srgbClr val="FF2F92"/>
                </a:solidFill>
              </a:rPr>
              <a:t>XL Bali Lombok Submarine Cable System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601DBE6A-A39C-621C-7B85-076CC9D0C184}"/>
                  </a:ext>
                </a:extLst>
              </p14:cNvPr>
              <p14:cNvContentPartPr/>
              <p14:nvPr/>
            </p14:nvContentPartPr>
            <p14:xfrm>
              <a:off x="8765937" y="3755974"/>
              <a:ext cx="360" cy="36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601DBE6A-A39C-621C-7B85-076CC9D0C184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756937" y="374697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64F8AEB5-AA30-B1E9-BB41-424BE98E483E}"/>
                  </a:ext>
                </a:extLst>
              </p14:cNvPr>
              <p14:cNvContentPartPr/>
              <p14:nvPr/>
            </p14:nvContentPartPr>
            <p14:xfrm>
              <a:off x="8933697" y="4160254"/>
              <a:ext cx="360" cy="36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64F8AEB5-AA30-B1E9-BB41-424BE98E483E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924697" y="41512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E81618F6-D9FD-EA60-115B-A1D44A109940}"/>
                  </a:ext>
                </a:extLst>
              </p14:cNvPr>
              <p14:cNvContentPartPr/>
              <p14:nvPr/>
            </p14:nvContentPartPr>
            <p14:xfrm>
              <a:off x="8974017" y="4289494"/>
              <a:ext cx="360" cy="36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E81618F6-D9FD-EA60-115B-A1D44A109940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965017" y="428049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4F2B234E-8C80-9719-0BDA-2E437C2E5886}"/>
                  </a:ext>
                </a:extLst>
              </p14:cNvPr>
              <p14:cNvContentPartPr/>
              <p14:nvPr/>
            </p14:nvContentPartPr>
            <p14:xfrm>
              <a:off x="9582480" y="4477381"/>
              <a:ext cx="360" cy="360"/>
            </p14:xfrm>
          </p:contentPart>
        </mc:Choice>
        <mc:Fallback xmlns=""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4F2B234E-8C80-9719-0BDA-2E437C2E5886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573480" y="4468381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0" name="Group 149">
            <a:extLst>
              <a:ext uri="{FF2B5EF4-FFF2-40B4-BE49-F238E27FC236}">
                <a16:creationId xmlns:a16="http://schemas.microsoft.com/office/drawing/2014/main" id="{359FE64C-B645-09DA-78FF-139315CD454B}"/>
              </a:ext>
            </a:extLst>
          </p:cNvPr>
          <p:cNvGrpSpPr/>
          <p:nvPr/>
        </p:nvGrpSpPr>
        <p:grpSpPr>
          <a:xfrm>
            <a:off x="9854640" y="4360021"/>
            <a:ext cx="14400" cy="15120"/>
            <a:chOff x="9854640" y="4360021"/>
            <a:chExt cx="14400" cy="1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B0D5D57A-E2E4-E0B7-2B0C-A210E84FC143}"/>
                    </a:ext>
                  </a:extLst>
                </p14:cNvPr>
                <p14:cNvContentPartPr/>
                <p14:nvPr/>
              </p14:nvContentPartPr>
              <p14:xfrm>
                <a:off x="9865440" y="4370101"/>
                <a:ext cx="360" cy="3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B0D5D57A-E2E4-E0B7-2B0C-A210E84FC14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9856440" y="436110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59FBC457-8AA4-1686-EDA9-70A1B0ADF4D1}"/>
                    </a:ext>
                  </a:extLst>
                </p14:cNvPr>
                <p14:cNvContentPartPr/>
                <p14:nvPr/>
              </p14:nvContentPartPr>
              <p14:xfrm>
                <a:off x="9854640" y="4360021"/>
                <a:ext cx="14400" cy="151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59FBC457-8AA4-1686-EDA9-70A1B0ADF4D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845640" y="4351021"/>
                  <a:ext cx="32040" cy="32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602576D5-5F56-8F93-3AB4-BE0051FA6DF6}"/>
                  </a:ext>
                </a:extLst>
              </p14:cNvPr>
              <p14:cNvContentPartPr/>
              <p14:nvPr/>
            </p14:nvContentPartPr>
            <p14:xfrm>
              <a:off x="6357222" y="5614678"/>
              <a:ext cx="360" cy="36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602576D5-5F56-8F93-3AB4-BE0051FA6DF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348222" y="56056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7065F887-AA9A-6389-532C-6C3794F885E5}"/>
                  </a:ext>
                </a:extLst>
              </p14:cNvPr>
              <p14:cNvContentPartPr/>
              <p14:nvPr/>
            </p14:nvContentPartPr>
            <p14:xfrm>
              <a:off x="6403302" y="5472838"/>
              <a:ext cx="360" cy="36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7065F887-AA9A-6389-532C-6C3794F885E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394302" y="546383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DE6B9BC5-EF32-32E6-8287-2A560951816B}"/>
                  </a:ext>
                </a:extLst>
              </p14:cNvPr>
              <p14:cNvContentPartPr/>
              <p14:nvPr/>
            </p14:nvContentPartPr>
            <p14:xfrm>
              <a:off x="6654222" y="4684798"/>
              <a:ext cx="360" cy="36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DE6B9BC5-EF32-32E6-8287-2A560951816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645222" y="467579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95E7BC24-FE03-442E-1321-6A3C4E2EE352}"/>
                  </a:ext>
                </a:extLst>
              </p14:cNvPr>
              <p14:cNvContentPartPr/>
              <p14:nvPr/>
            </p14:nvContentPartPr>
            <p14:xfrm>
              <a:off x="6700302" y="4553038"/>
              <a:ext cx="360" cy="360"/>
            </p14:xfrm>
          </p:contentPart>
        </mc:Choice>
        <mc:Fallback xmlns=""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95E7BC24-FE03-442E-1321-6A3C4E2EE352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691302" y="454403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4629E1DF-0082-8E9C-D3CD-C9EB38487AB7}"/>
                  </a:ext>
                </a:extLst>
              </p14:cNvPr>
              <p14:cNvContentPartPr/>
              <p14:nvPr/>
            </p14:nvContentPartPr>
            <p14:xfrm>
              <a:off x="6858342" y="4016278"/>
              <a:ext cx="360" cy="36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4629E1DF-0082-8E9C-D3CD-C9EB38487AB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849342" y="40072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F0E5D53A-A727-BCA7-6C5F-22BFE476CFC0}"/>
                  </a:ext>
                </a:extLst>
              </p14:cNvPr>
              <p14:cNvContentPartPr/>
              <p14:nvPr/>
            </p14:nvContentPartPr>
            <p14:xfrm>
              <a:off x="6428142" y="3366838"/>
              <a:ext cx="360" cy="36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F0E5D53A-A727-BCA7-6C5F-22BFE476CFC0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419142" y="335783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813D1730-7245-B245-8985-30443220C528}"/>
                  </a:ext>
                </a:extLst>
              </p14:cNvPr>
              <p14:cNvContentPartPr/>
              <p14:nvPr/>
            </p14:nvContentPartPr>
            <p14:xfrm>
              <a:off x="6476382" y="3223558"/>
              <a:ext cx="360" cy="36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813D1730-7245-B245-8985-30443220C528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467382" y="321455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EC28D2F0-D148-6751-0F22-910A2D7289A5}"/>
                  </a:ext>
                </a:extLst>
              </p14:cNvPr>
              <p14:cNvContentPartPr/>
              <p14:nvPr/>
            </p14:nvContentPartPr>
            <p14:xfrm>
              <a:off x="6353262" y="5475358"/>
              <a:ext cx="57960" cy="14220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EC28D2F0-D148-6751-0F22-910A2D7289A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344262" y="5466358"/>
                <a:ext cx="75600" cy="15984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F09B8A6D-9984-394F-5F93-D5C76001AB31}"/>
              </a:ext>
            </a:extLst>
          </p:cNvPr>
          <p:cNvSpPr txBox="1"/>
          <p:nvPr/>
        </p:nvSpPr>
        <p:spPr>
          <a:xfrm>
            <a:off x="3423994" y="5556766"/>
            <a:ext cx="8292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noProof="0" dirty="0">
                <a:solidFill>
                  <a:schemeClr val="accent1"/>
                </a:solidFill>
              </a:rPr>
              <a:t>ARBR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698A448-A5B1-945D-A1BE-12B491EAB1A9}"/>
                  </a:ext>
                </a:extLst>
              </p14:cNvPr>
              <p14:cNvContentPartPr/>
              <p14:nvPr/>
            </p14:nvContentPartPr>
            <p14:xfrm>
              <a:off x="3120401" y="5437973"/>
              <a:ext cx="362520" cy="444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698A448-A5B1-945D-A1BE-12B491EAB1A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3111401" y="5428973"/>
                <a:ext cx="380160" cy="4626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AB046AA3-DD05-8A95-640F-12678B593B94}"/>
              </a:ext>
            </a:extLst>
          </p:cNvPr>
          <p:cNvSpPr txBox="1"/>
          <p:nvPr/>
        </p:nvSpPr>
        <p:spPr>
          <a:xfrm>
            <a:off x="9686312" y="3230289"/>
            <a:ext cx="10421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chemeClr val="accent5"/>
                </a:solidFill>
              </a:rPr>
              <a:t>Hong Kong-Guam (HK-G)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BA56ED5-E845-81BE-AD6D-B43203DB3F5C}"/>
                  </a:ext>
                </a:extLst>
              </p14:cNvPr>
              <p14:cNvContentPartPr/>
              <p14:nvPr/>
            </p14:nvContentPartPr>
            <p14:xfrm>
              <a:off x="9471376" y="3493613"/>
              <a:ext cx="1100880" cy="433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BA56ED5-E845-81BE-AD6D-B43203DB3F5C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9462376" y="3484606"/>
                <a:ext cx="1118520" cy="450735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2C7A0AC4-209E-0F06-4BA1-55FD2EAE1174}"/>
              </a:ext>
            </a:extLst>
          </p:cNvPr>
          <p:cNvSpPr txBox="1"/>
          <p:nvPr/>
        </p:nvSpPr>
        <p:spPr>
          <a:xfrm>
            <a:off x="7259659" y="5265169"/>
            <a:ext cx="10220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FFC000"/>
                </a:solidFill>
              </a:rPr>
              <a:t>IOX Cable System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538A2C5-9F67-1D76-FDF4-1C54568C2708}"/>
              </a:ext>
            </a:extLst>
          </p:cNvPr>
          <p:cNvGrpSpPr/>
          <p:nvPr/>
        </p:nvGrpSpPr>
        <p:grpSpPr>
          <a:xfrm>
            <a:off x="7313376" y="3991798"/>
            <a:ext cx="853920" cy="1272600"/>
            <a:chOff x="7313376" y="3991798"/>
            <a:chExt cx="853920" cy="127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C7FF80E-E2CF-25D7-EDE7-0454A7B087D2}"/>
                    </a:ext>
                  </a:extLst>
                </p14:cNvPr>
                <p14:cNvContentPartPr/>
                <p14:nvPr/>
              </p14:nvContentPartPr>
              <p14:xfrm>
                <a:off x="7313376" y="4000078"/>
                <a:ext cx="853920" cy="12643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C7FF80E-E2CF-25D7-EDE7-0454A7B087D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304376" y="3991078"/>
                  <a:ext cx="871560" cy="12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5954304-FD04-CB9E-865E-CD904505F061}"/>
                    </a:ext>
                  </a:extLst>
                </p14:cNvPr>
                <p14:cNvContentPartPr/>
                <p14:nvPr/>
              </p14:nvContentPartPr>
              <p14:xfrm>
                <a:off x="8159736" y="3991798"/>
                <a:ext cx="3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5954304-FD04-CB9E-865E-CD904505F06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150736" y="398279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86DCCD3-A171-BF05-74FF-B2D5B6EE95A4}"/>
                  </a:ext>
                </a:extLst>
              </p14:cNvPr>
              <p14:cNvContentPartPr/>
              <p14:nvPr/>
            </p14:nvContentPartPr>
            <p14:xfrm>
              <a:off x="6191616" y="5501638"/>
              <a:ext cx="937080" cy="2919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86DCCD3-A171-BF05-74FF-B2D5B6EE95A4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182616" y="5492638"/>
                <a:ext cx="95472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7152803-F604-8C70-0D39-DBDFF8145825}"/>
                  </a:ext>
                </a:extLst>
              </p14:cNvPr>
              <p14:cNvContentPartPr/>
              <p14:nvPr/>
            </p14:nvContentPartPr>
            <p14:xfrm>
              <a:off x="7133736" y="5274478"/>
              <a:ext cx="171360" cy="225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7152803-F604-8C70-0D39-DBDFF8145825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124717" y="5265478"/>
                <a:ext cx="189037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AE2E281A-75AC-F98B-0B62-61C8516D0F3C}"/>
                  </a:ext>
                </a:extLst>
              </p14:cNvPr>
              <p14:cNvContentPartPr/>
              <p14:nvPr/>
            </p14:nvContentPartPr>
            <p14:xfrm>
              <a:off x="5866570" y="5791290"/>
              <a:ext cx="360" cy="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AE2E281A-75AC-F98B-0B62-61C8516D0F3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857570" y="578229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50D0F87E-0818-F06C-372C-230BF0B93C6F}"/>
                  </a:ext>
                </a:extLst>
              </p14:cNvPr>
              <p14:cNvContentPartPr/>
              <p14:nvPr/>
            </p14:nvContentPartPr>
            <p14:xfrm>
              <a:off x="3872170" y="4764210"/>
              <a:ext cx="36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50D0F87E-0818-F06C-372C-230BF0B93C6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863170" y="475521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F82041BB-414B-16E5-5864-A103E17C2038}"/>
                  </a:ext>
                </a:extLst>
              </p14:cNvPr>
              <p14:cNvContentPartPr/>
              <p14:nvPr/>
            </p14:nvContentPartPr>
            <p14:xfrm>
              <a:off x="3875050" y="4764210"/>
              <a:ext cx="2000520" cy="102492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F82041BB-414B-16E5-5864-A103E17C2038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3866050" y="4755210"/>
                <a:ext cx="2018160" cy="1042560"/>
              </a:xfrm>
              <a:prstGeom prst="rect">
                <a:avLst/>
              </a:prstGeom>
            </p:spPr>
          </p:pic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CF149DC3-5077-C7FE-BFA5-A95C9016DB61}"/>
              </a:ext>
            </a:extLst>
          </p:cNvPr>
          <p:cNvSpPr txBox="1"/>
          <p:nvPr/>
        </p:nvSpPr>
        <p:spPr>
          <a:xfrm>
            <a:off x="4509960" y="5006525"/>
            <a:ext cx="8292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noProof="0" dirty="0">
                <a:solidFill>
                  <a:srgbClr val="FF0066"/>
                </a:solidFill>
              </a:rPr>
              <a:t>SABR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A2AA79D-254E-5F3C-A9A0-3FA9F628E670}"/>
              </a:ext>
            </a:extLst>
          </p:cNvPr>
          <p:cNvSpPr txBox="1"/>
          <p:nvPr/>
        </p:nvSpPr>
        <p:spPr>
          <a:xfrm>
            <a:off x="2651446" y="3671611"/>
            <a:ext cx="12009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noProof="0" dirty="0">
                <a:solidFill>
                  <a:srgbClr val="002060"/>
                </a:solidFill>
              </a:rPr>
              <a:t>Deep Blue Cable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4BE8B264-28BC-BDA0-6D94-F6FA83E6FD50}"/>
                  </a:ext>
                </a:extLst>
              </p14:cNvPr>
              <p14:cNvContentPartPr/>
              <p14:nvPr/>
            </p14:nvContentPartPr>
            <p14:xfrm>
              <a:off x="2595970" y="3959610"/>
              <a:ext cx="318240" cy="10692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4BE8B264-28BC-BDA0-6D94-F6FA83E6FD50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2586970" y="3950610"/>
                <a:ext cx="33588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2E65462C-E37A-938A-7A46-BC19D3491178}"/>
                  </a:ext>
                </a:extLst>
              </p14:cNvPr>
              <p14:cNvContentPartPr/>
              <p14:nvPr/>
            </p14:nvContentPartPr>
            <p14:xfrm>
              <a:off x="2452690" y="3908490"/>
              <a:ext cx="153000" cy="5436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2E65462C-E37A-938A-7A46-BC19D3491178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443690" y="3899490"/>
                <a:ext cx="17064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B1FB4369-9A44-F947-CE5E-63A2B11994F6}"/>
              </a:ext>
            </a:extLst>
          </p:cNvPr>
          <p:cNvGrpSpPr/>
          <p:nvPr/>
        </p:nvGrpSpPr>
        <p:grpSpPr>
          <a:xfrm>
            <a:off x="2292490" y="3606450"/>
            <a:ext cx="462960" cy="351360"/>
            <a:chOff x="2292490" y="3606450"/>
            <a:chExt cx="462960" cy="35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2A2B326A-0752-69DF-D57F-63BD0976E5E5}"/>
                    </a:ext>
                  </a:extLst>
                </p14:cNvPr>
                <p14:cNvContentPartPr/>
                <p14:nvPr/>
              </p14:nvContentPartPr>
              <p14:xfrm>
                <a:off x="2292490" y="3698970"/>
                <a:ext cx="156600" cy="2588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2A2B326A-0752-69DF-D57F-63BD0976E5E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283490" y="3689982"/>
                  <a:ext cx="174240" cy="2764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E920531-3F42-60DC-5755-73AC070955F1}"/>
                    </a:ext>
                  </a:extLst>
                </p14:cNvPr>
                <p14:cNvContentPartPr/>
                <p14:nvPr/>
              </p14:nvContentPartPr>
              <p14:xfrm>
                <a:off x="2304730" y="3691050"/>
                <a:ext cx="126360" cy="111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E920531-3F42-60DC-5755-73AC070955F1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295730" y="3682050"/>
                  <a:ext cx="14400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7A2F8582-7AAD-29CC-C025-E1B45F7924F4}"/>
                    </a:ext>
                  </a:extLst>
                </p14:cNvPr>
                <p14:cNvContentPartPr/>
                <p14:nvPr/>
              </p14:nvContentPartPr>
              <p14:xfrm>
                <a:off x="2430730" y="3606450"/>
                <a:ext cx="324720" cy="1137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7A2F8582-7AAD-29CC-C025-E1B45F7924F4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421730" y="3597421"/>
                  <a:ext cx="342360" cy="131456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E562412-7E9D-E672-2597-72780E07BA98}"/>
                  </a:ext>
                </a:extLst>
              </p14:cNvPr>
              <p14:cNvContentPartPr/>
              <p14:nvPr/>
            </p14:nvContentPartPr>
            <p14:xfrm>
              <a:off x="9639760" y="3285387"/>
              <a:ext cx="2621160" cy="235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E562412-7E9D-E672-2597-72780E07BA98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9630760" y="3276401"/>
                <a:ext cx="2638800" cy="2526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297D533-7386-18C4-AE02-CC5407FF1830}"/>
                  </a:ext>
                </a:extLst>
              </p14:cNvPr>
              <p14:cNvContentPartPr/>
              <p14:nvPr/>
            </p14:nvContentPartPr>
            <p14:xfrm>
              <a:off x="10653" y="3083787"/>
              <a:ext cx="1041480" cy="1036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297D533-7386-18C4-AE02-CC5407FF1830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1653" y="3074787"/>
                <a:ext cx="1059120" cy="12132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637427FF-6BA6-D7E5-6E86-ACBD5808D487}"/>
              </a:ext>
            </a:extLst>
          </p:cNvPr>
          <p:cNvSpPr txBox="1"/>
          <p:nvPr/>
        </p:nvSpPr>
        <p:spPr>
          <a:xfrm>
            <a:off x="45283" y="3260163"/>
            <a:ext cx="13472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009CD2"/>
                </a:solidFill>
              </a:rPr>
              <a:t>Hong Kong-Americas (HKA)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A97D7EF-A769-C3EB-79EB-390B6244C5A2}"/>
                  </a:ext>
                </a:extLst>
              </p14:cNvPr>
              <p14:cNvContentPartPr/>
              <p14:nvPr/>
            </p14:nvContentPartPr>
            <p14:xfrm>
              <a:off x="417380" y="3522760"/>
              <a:ext cx="1822680" cy="675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A97D7EF-A769-C3EB-79EB-390B6244C5A2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408380" y="3513760"/>
                <a:ext cx="1840320" cy="69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E48EBB2-ADAF-9E6E-12D3-F75943158E31}"/>
                  </a:ext>
                </a:extLst>
              </p14:cNvPr>
              <p14:cNvContentPartPr/>
              <p14:nvPr/>
            </p14:nvContentPartPr>
            <p14:xfrm>
              <a:off x="1959649" y="4145675"/>
              <a:ext cx="660960" cy="12837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E48EBB2-ADAF-9E6E-12D3-F75943158E31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1950649" y="4136675"/>
                <a:ext cx="678600" cy="1301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CA121A02-6CF3-FE59-AB8F-4B40AF3DCC90}"/>
              </a:ext>
            </a:extLst>
          </p:cNvPr>
          <p:cNvSpPr txBox="1"/>
          <p:nvPr/>
        </p:nvSpPr>
        <p:spPr>
          <a:xfrm>
            <a:off x="745768" y="4165445"/>
            <a:ext cx="110857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65CD01"/>
                </a:solidFill>
              </a:rPr>
              <a:t>South America Pacific Link (SAPL)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379AD410-96B9-33E9-19F8-05A269DE6FC9}"/>
              </a:ext>
            </a:extLst>
          </p:cNvPr>
          <p:cNvSpPr txBox="1"/>
          <p:nvPr/>
        </p:nvSpPr>
        <p:spPr>
          <a:xfrm>
            <a:off x="10940440" y="292233"/>
            <a:ext cx="801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rgbClr val="FF0000"/>
                </a:solidFill>
                <a:latin typeface="Raleway" pitchFamily="2" charset="77"/>
              </a:rPr>
              <a:t>Cable count </a:t>
            </a:r>
          </a:p>
        </p:txBody>
      </p:sp>
      <p:cxnSp>
        <p:nvCxnSpPr>
          <p:cNvPr id="17" name="Lige forbindelse 16">
            <a:extLst>
              <a:ext uri="{FF2B5EF4-FFF2-40B4-BE49-F238E27FC236}">
                <a16:creationId xmlns:a16="http://schemas.microsoft.com/office/drawing/2014/main" id="{F4196019-243D-3AA1-554A-895C0970B24E}"/>
              </a:ext>
            </a:extLst>
          </p:cNvPr>
          <p:cNvCxnSpPr/>
          <p:nvPr/>
        </p:nvCxnSpPr>
        <p:spPr>
          <a:xfrm>
            <a:off x="11598149" y="279252"/>
            <a:ext cx="0" cy="582500"/>
          </a:xfrm>
          <a:prstGeom prst="line">
            <a:avLst/>
          </a:prstGeom>
          <a:ln w="19050">
            <a:solidFill>
              <a:srgbClr val="FF424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87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600">
        <p:fade/>
      </p:transition>
    </mc:Choice>
    <mc:Fallback xmlns="">
      <p:transition advTm="6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053503-0034-1314-D967-F01CC0187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6675A295-2B5C-877C-4232-643E3D96B346}"/>
              </a:ext>
            </a:extLst>
          </p:cNvPr>
          <p:cNvSpPr txBox="1"/>
          <p:nvPr/>
        </p:nvSpPr>
        <p:spPr>
          <a:xfrm>
            <a:off x="7852217" y="1775509"/>
            <a:ext cx="4339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a-DK" sz="1200" b="1" dirty="0">
                <a:solidFill>
                  <a:srgbClr val="FF4242"/>
                </a:solidFill>
              </a:rPr>
              <a:t>Politiken</a:t>
            </a:r>
            <a:r>
              <a:rPr lang="da-DK" sz="1200" dirty="0">
                <a:solidFill>
                  <a:srgbClr val="FF4242"/>
                </a:solidFill>
              </a:rPr>
              <a:t>: </a:t>
            </a:r>
            <a:r>
              <a:rPr lang="da-DK" sz="1200" dirty="0" err="1">
                <a:solidFill>
                  <a:srgbClr val="FF4242"/>
                </a:solidFill>
              </a:rPr>
              <a:t>https</a:t>
            </a:r>
            <a:r>
              <a:rPr lang="da-DK" sz="1200" dirty="0">
                <a:solidFill>
                  <a:srgbClr val="FF4242"/>
                </a:solidFill>
              </a:rPr>
              <a:t>://</a:t>
            </a:r>
            <a:r>
              <a:rPr lang="da-DK" sz="1200" dirty="0" err="1">
                <a:solidFill>
                  <a:srgbClr val="FF4242"/>
                </a:solidFill>
              </a:rPr>
              <a:t>politiken.dk</a:t>
            </a:r>
            <a:r>
              <a:rPr lang="da-DK" sz="1200" dirty="0">
                <a:solidFill>
                  <a:srgbClr val="FF4242"/>
                </a:solidFill>
              </a:rPr>
              <a:t>/viden/</a:t>
            </a:r>
            <a:r>
              <a:rPr lang="da-DK" sz="1200" dirty="0" err="1">
                <a:solidFill>
                  <a:srgbClr val="FF4242"/>
                </a:solidFill>
              </a:rPr>
              <a:t>tech</a:t>
            </a:r>
            <a:r>
              <a:rPr lang="da-DK" sz="1200" dirty="0">
                <a:solidFill>
                  <a:srgbClr val="FF4242"/>
                </a:solidFill>
              </a:rPr>
              <a:t>/art10437680/Caroline-Stage-udfaser-Microsoft-i-Digitaliseringsministeriet</a:t>
            </a:r>
          </a:p>
        </p:txBody>
      </p:sp>
      <p:pic>
        <p:nvPicPr>
          <p:cNvPr id="9" name="Billede 8" descr="Et billede, der indeholder tekst, skærmbillede, Font/skrifttype&#10;&#10;AI-genereret indhold kan være ukorrekt.">
            <a:extLst>
              <a:ext uri="{FF2B5EF4-FFF2-40B4-BE49-F238E27FC236}">
                <a16:creationId xmlns:a16="http://schemas.microsoft.com/office/drawing/2014/main" id="{01F816D0-A9D4-FD17-E1DC-22F301E513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597"/>
          <a:stretch>
            <a:fillRect/>
          </a:stretch>
        </p:blipFill>
        <p:spPr>
          <a:xfrm>
            <a:off x="0" y="0"/>
            <a:ext cx="7570566" cy="5162337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817A1D6E-ED38-402B-F026-17A160B7BF65}"/>
              </a:ext>
            </a:extLst>
          </p:cNvPr>
          <p:cNvSpPr txBox="1"/>
          <p:nvPr/>
        </p:nvSpPr>
        <p:spPr>
          <a:xfrm>
            <a:off x="90186" y="5247158"/>
            <a:ext cx="50208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b="1" dirty="0">
                <a:solidFill>
                  <a:srgbClr val="FF4242"/>
                </a:solidFill>
              </a:rPr>
              <a:t>Europarlamentet</a:t>
            </a:r>
            <a:r>
              <a:rPr lang="da-DK" sz="1200" dirty="0">
                <a:solidFill>
                  <a:srgbClr val="FF4242"/>
                </a:solidFill>
              </a:rPr>
              <a:t>: </a:t>
            </a:r>
            <a:r>
              <a:rPr lang="da-DK" sz="1200" dirty="0" err="1">
                <a:solidFill>
                  <a:srgbClr val="FF4242"/>
                </a:solidFill>
              </a:rPr>
              <a:t>https</a:t>
            </a:r>
            <a:r>
              <a:rPr lang="da-DK" sz="1200" dirty="0">
                <a:solidFill>
                  <a:srgbClr val="FF4242"/>
                </a:solidFill>
              </a:rPr>
              <a:t>://</a:t>
            </a:r>
            <a:r>
              <a:rPr lang="da-DK" sz="1200" dirty="0" err="1">
                <a:solidFill>
                  <a:srgbClr val="FF4242"/>
                </a:solidFill>
              </a:rPr>
              <a:t>www.europarl.europa.eu</a:t>
            </a:r>
            <a:r>
              <a:rPr lang="da-DK" sz="1200" dirty="0">
                <a:solidFill>
                  <a:srgbClr val="FF4242"/>
                </a:solidFill>
              </a:rPr>
              <a:t>/</a:t>
            </a:r>
            <a:r>
              <a:rPr lang="da-DK" sz="1200" dirty="0" err="1">
                <a:solidFill>
                  <a:srgbClr val="FF4242"/>
                </a:solidFill>
              </a:rPr>
              <a:t>RegData</a:t>
            </a:r>
            <a:r>
              <a:rPr lang="da-DK" sz="1200" dirty="0">
                <a:solidFill>
                  <a:srgbClr val="FF4242"/>
                </a:solidFill>
              </a:rPr>
              <a:t>/etudes/BRIE/2020/651992/EPRS_BRI(2020)651992_EN.pdf</a:t>
            </a:r>
          </a:p>
        </p:txBody>
      </p:sp>
      <p:pic>
        <p:nvPicPr>
          <p:cNvPr id="5" name="Pladsholder til indhold 4" descr="Et billede, der indeholder Ansigt, skærmbillede, tekst, tøj&#10;&#10;AI-genereret indhold kan være ukorrekt.">
            <a:extLst>
              <a:ext uri="{FF2B5EF4-FFF2-40B4-BE49-F238E27FC236}">
                <a16:creationId xmlns:a16="http://schemas.microsoft.com/office/drawing/2014/main" id="{3E895DB0-E8A3-B58C-30EE-0FCB8A384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01239" y="2506662"/>
            <a:ext cx="699076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363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2FC9D8D7-EED1-14BC-8F50-EEDE9298CDC7}"/>
                  </a:ext>
                </a:extLst>
              </p14:cNvPr>
              <p14:cNvContentPartPr/>
              <p14:nvPr/>
            </p14:nvContentPartPr>
            <p14:xfrm>
              <a:off x="9489312" y="3499704"/>
              <a:ext cx="3142080" cy="29268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2FC9D8D7-EED1-14BC-8F50-EEDE9298CD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80312" y="3490704"/>
                <a:ext cx="3159720" cy="310320"/>
              </a:xfrm>
              <a:prstGeom prst="rect">
                <a:avLst/>
              </a:prstGeom>
            </p:spPr>
          </p:pic>
        </mc:Fallback>
      </mc:AlternateContent>
      <p:pic>
        <p:nvPicPr>
          <p:cNvPr id="108" name="Grafik 5">
            <a:extLst>
              <a:ext uri="{FF2B5EF4-FFF2-40B4-BE49-F238E27FC236}">
                <a16:creationId xmlns:a16="http://schemas.microsoft.com/office/drawing/2014/main" id="{DEDA4238-9B30-CE26-57F8-AB7585B49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493091" y="1253134"/>
            <a:ext cx="12686545" cy="5421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29DD5EF0-9270-2D4E-F618-F8C3996E7947}"/>
                  </a:ext>
                </a:extLst>
              </p14:cNvPr>
              <p14:cNvContentPartPr/>
              <p14:nvPr/>
            </p14:nvContentPartPr>
            <p14:xfrm>
              <a:off x="10573992" y="2940048"/>
              <a:ext cx="2737440" cy="98604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29DD5EF0-9270-2D4E-F618-F8C3996E794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564992" y="2931048"/>
                <a:ext cx="2755080" cy="100368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310D0674-4C36-5BF9-8F93-88CDBB71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150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2019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E6C8DDAE-DF88-4FD3-AF94-00D373F7771A}"/>
              </a:ext>
            </a:extLst>
          </p:cNvPr>
          <p:cNvSpPr txBox="1"/>
          <p:nvPr/>
        </p:nvSpPr>
        <p:spPr>
          <a:xfrm>
            <a:off x="11586574" y="403424"/>
            <a:ext cx="662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rgbClr val="FF0000"/>
                </a:solidFill>
                <a:latin typeface="Raleway" pitchFamily="2" charset="77"/>
              </a:rPr>
              <a:t>20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FC5BF873-E72B-2993-DBC4-5E9C8E27AC96}"/>
                  </a:ext>
                </a:extLst>
              </p14:cNvPr>
              <p14:cNvContentPartPr/>
              <p14:nvPr/>
            </p14:nvContentPartPr>
            <p14:xfrm>
              <a:off x="2308789" y="3499736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FC5BF873-E72B-2993-DBC4-5E9C8E27AC9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99789" y="349073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C25A8D5-33FB-84DD-2588-BCDFEFA6E7CC}"/>
                  </a:ext>
                </a:extLst>
              </p14:cNvPr>
              <p14:cNvContentPartPr/>
              <p14:nvPr/>
            </p14:nvContentPartPr>
            <p14:xfrm>
              <a:off x="408312" y="3518712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C25A8D5-33FB-84DD-2588-BCDFEFA6E7C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9312" y="35097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EEB7FF1-EE56-89B5-CFE8-0FDE109F7624}"/>
                  </a:ext>
                </a:extLst>
              </p14:cNvPr>
              <p14:cNvContentPartPr/>
              <p14:nvPr/>
            </p14:nvContentPartPr>
            <p14:xfrm>
              <a:off x="2226672" y="4067352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EEB7FF1-EE56-89B5-CFE8-0FDE109F762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17672" y="40583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4CA1EAD-0511-4128-7471-A58D2A3399C2}"/>
                  </a:ext>
                </a:extLst>
              </p14:cNvPr>
              <p14:cNvContentPartPr/>
              <p14:nvPr/>
            </p14:nvContentPartPr>
            <p14:xfrm>
              <a:off x="2618352" y="5428152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4CA1EAD-0511-4128-7471-A58D2A3399C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09352" y="54191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8E9AEE91-7FB6-AD3E-7C00-AB10533782D8}"/>
                  </a:ext>
                </a:extLst>
              </p14:cNvPr>
              <p14:cNvContentPartPr/>
              <p14:nvPr/>
            </p14:nvContentPartPr>
            <p14:xfrm>
              <a:off x="10643222" y="5793554"/>
              <a:ext cx="360" cy="3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8E9AEE91-7FB6-AD3E-7C00-AB10533782D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634222" y="57845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B0FE9A8-9F7F-B2AE-84C1-2330CCA41599}"/>
                  </a:ext>
                </a:extLst>
              </p14:cNvPr>
              <p14:cNvContentPartPr/>
              <p14:nvPr/>
            </p14:nvContentPartPr>
            <p14:xfrm>
              <a:off x="11162702" y="4828394"/>
              <a:ext cx="360" cy="3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B0FE9A8-9F7F-B2AE-84C1-2330CCA4159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153702" y="481939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F81B47E-C620-FF5A-D1BE-6CBAFC4D1CFA}"/>
                  </a:ext>
                </a:extLst>
              </p14:cNvPr>
              <p14:cNvContentPartPr/>
              <p14:nvPr/>
            </p14:nvContentPartPr>
            <p14:xfrm>
              <a:off x="10577342" y="3920114"/>
              <a:ext cx="36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F81B47E-C620-FF5A-D1BE-6CBAFC4D1CF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568342" y="391111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602576D5-5F56-8F93-3AB4-BE0051FA6DF6}"/>
                  </a:ext>
                </a:extLst>
              </p14:cNvPr>
              <p14:cNvContentPartPr/>
              <p14:nvPr/>
            </p14:nvContentPartPr>
            <p14:xfrm>
              <a:off x="6357222" y="5614678"/>
              <a:ext cx="360" cy="36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602576D5-5F56-8F93-3AB4-BE0051FA6DF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348222" y="56056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7065F887-AA9A-6389-532C-6C3794F885E5}"/>
                  </a:ext>
                </a:extLst>
              </p14:cNvPr>
              <p14:cNvContentPartPr/>
              <p14:nvPr/>
            </p14:nvContentPartPr>
            <p14:xfrm>
              <a:off x="6403302" y="5472838"/>
              <a:ext cx="360" cy="36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7065F887-AA9A-6389-532C-6C3794F885E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394302" y="546383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F0E5D53A-A727-BCA7-6C5F-22BFE476CFC0}"/>
                  </a:ext>
                </a:extLst>
              </p14:cNvPr>
              <p14:cNvContentPartPr/>
              <p14:nvPr/>
            </p14:nvContentPartPr>
            <p14:xfrm>
              <a:off x="6428142" y="3366838"/>
              <a:ext cx="360" cy="36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F0E5D53A-A727-BCA7-6C5F-22BFE476CFC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19142" y="335783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813D1730-7245-B245-8985-30443220C528}"/>
                  </a:ext>
                </a:extLst>
              </p14:cNvPr>
              <p14:cNvContentPartPr/>
              <p14:nvPr/>
            </p14:nvContentPartPr>
            <p14:xfrm>
              <a:off x="6476382" y="3223558"/>
              <a:ext cx="360" cy="36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813D1730-7245-B245-8985-30443220C52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67382" y="321455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EC28D2F0-D148-6751-0F22-910A2D7289A5}"/>
                  </a:ext>
                </a:extLst>
              </p14:cNvPr>
              <p14:cNvContentPartPr/>
              <p14:nvPr/>
            </p14:nvContentPartPr>
            <p14:xfrm>
              <a:off x="6353262" y="5475358"/>
              <a:ext cx="57960" cy="14220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EC28D2F0-D148-6751-0F22-910A2D7289A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344262" y="5466358"/>
                <a:ext cx="75600" cy="15984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F09B8A6D-9984-394F-5F93-D5C76001AB31}"/>
              </a:ext>
            </a:extLst>
          </p:cNvPr>
          <p:cNvSpPr txBox="1"/>
          <p:nvPr/>
        </p:nvSpPr>
        <p:spPr>
          <a:xfrm>
            <a:off x="3423994" y="5556766"/>
            <a:ext cx="8292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noProof="0" dirty="0">
                <a:solidFill>
                  <a:schemeClr val="accent1"/>
                </a:solidFill>
              </a:rPr>
              <a:t>ARBR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698A448-A5B1-945D-A1BE-12B491EAB1A9}"/>
                  </a:ext>
                </a:extLst>
              </p14:cNvPr>
              <p14:cNvContentPartPr/>
              <p14:nvPr/>
            </p14:nvContentPartPr>
            <p14:xfrm>
              <a:off x="3120401" y="5437973"/>
              <a:ext cx="362520" cy="4449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698A448-A5B1-945D-A1BE-12B491EAB1A9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111401" y="5428973"/>
                <a:ext cx="380160" cy="4626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AB046AA3-DD05-8A95-640F-12678B593B94}"/>
              </a:ext>
            </a:extLst>
          </p:cNvPr>
          <p:cNvSpPr txBox="1"/>
          <p:nvPr/>
        </p:nvSpPr>
        <p:spPr>
          <a:xfrm>
            <a:off x="9604016" y="3166281"/>
            <a:ext cx="10421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chemeClr val="accent5"/>
                </a:solidFill>
              </a:rPr>
              <a:t>Hong Kong-Guam (HK-G)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BA56ED5-E845-81BE-AD6D-B43203DB3F5C}"/>
                  </a:ext>
                </a:extLst>
              </p14:cNvPr>
              <p14:cNvContentPartPr/>
              <p14:nvPr/>
            </p14:nvContentPartPr>
            <p14:xfrm>
              <a:off x="9471376" y="3493613"/>
              <a:ext cx="1100880" cy="4330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BA56ED5-E845-81BE-AD6D-B43203DB3F5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462376" y="3484606"/>
                <a:ext cx="1118520" cy="450735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2C7A0AC4-209E-0F06-4BA1-55FD2EAE1174}"/>
              </a:ext>
            </a:extLst>
          </p:cNvPr>
          <p:cNvSpPr txBox="1"/>
          <p:nvPr/>
        </p:nvSpPr>
        <p:spPr>
          <a:xfrm>
            <a:off x="7259659" y="5265169"/>
            <a:ext cx="10220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FFC000"/>
                </a:solidFill>
              </a:rPr>
              <a:t>IOX Cable System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538A2C5-9F67-1D76-FDF4-1C54568C2708}"/>
              </a:ext>
            </a:extLst>
          </p:cNvPr>
          <p:cNvGrpSpPr/>
          <p:nvPr/>
        </p:nvGrpSpPr>
        <p:grpSpPr>
          <a:xfrm>
            <a:off x="7313376" y="3991798"/>
            <a:ext cx="853920" cy="1272600"/>
            <a:chOff x="7313376" y="3991798"/>
            <a:chExt cx="853920" cy="127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C7FF80E-E2CF-25D7-EDE7-0454A7B087D2}"/>
                    </a:ext>
                  </a:extLst>
                </p14:cNvPr>
                <p14:cNvContentPartPr/>
                <p14:nvPr/>
              </p14:nvContentPartPr>
              <p14:xfrm>
                <a:off x="7313376" y="4000078"/>
                <a:ext cx="853920" cy="12643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0C7FF80E-E2CF-25D7-EDE7-0454A7B087D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304376" y="3991078"/>
                  <a:ext cx="871560" cy="12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5954304-FD04-CB9E-865E-CD904505F061}"/>
                    </a:ext>
                  </a:extLst>
                </p14:cNvPr>
                <p14:cNvContentPartPr/>
                <p14:nvPr/>
              </p14:nvContentPartPr>
              <p14:xfrm>
                <a:off x="8159736" y="3991798"/>
                <a:ext cx="3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5954304-FD04-CB9E-865E-CD904505F06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150736" y="398279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86DCCD3-A171-BF05-74FF-B2D5B6EE95A4}"/>
                  </a:ext>
                </a:extLst>
              </p14:cNvPr>
              <p14:cNvContentPartPr/>
              <p14:nvPr/>
            </p14:nvContentPartPr>
            <p14:xfrm>
              <a:off x="6191616" y="5501638"/>
              <a:ext cx="937080" cy="29196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86DCCD3-A171-BF05-74FF-B2D5B6EE95A4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182616" y="5492638"/>
                <a:ext cx="95472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97152803-F604-8C70-0D39-DBDFF8145825}"/>
                  </a:ext>
                </a:extLst>
              </p14:cNvPr>
              <p14:cNvContentPartPr/>
              <p14:nvPr/>
            </p14:nvContentPartPr>
            <p14:xfrm>
              <a:off x="7133736" y="5274478"/>
              <a:ext cx="171360" cy="22572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97152803-F604-8C70-0D39-DBDFF8145825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124717" y="5265478"/>
                <a:ext cx="189037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AE2E281A-75AC-F98B-0B62-61C8516D0F3C}"/>
                  </a:ext>
                </a:extLst>
              </p14:cNvPr>
              <p14:cNvContentPartPr/>
              <p14:nvPr/>
            </p14:nvContentPartPr>
            <p14:xfrm>
              <a:off x="5866570" y="5791290"/>
              <a:ext cx="360" cy="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AE2E281A-75AC-F98B-0B62-61C8516D0F3C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857570" y="578229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50D0F87E-0818-F06C-372C-230BF0B93C6F}"/>
                  </a:ext>
                </a:extLst>
              </p14:cNvPr>
              <p14:cNvContentPartPr/>
              <p14:nvPr/>
            </p14:nvContentPartPr>
            <p14:xfrm>
              <a:off x="3872170" y="4764210"/>
              <a:ext cx="36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50D0F87E-0818-F06C-372C-230BF0B93C6F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863170" y="475521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F82041BB-414B-16E5-5864-A103E17C2038}"/>
                  </a:ext>
                </a:extLst>
              </p14:cNvPr>
              <p14:cNvContentPartPr/>
              <p14:nvPr/>
            </p14:nvContentPartPr>
            <p14:xfrm>
              <a:off x="3875050" y="4764210"/>
              <a:ext cx="2000520" cy="102492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F82041BB-414B-16E5-5864-A103E17C203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866050" y="4755210"/>
                <a:ext cx="2018160" cy="1042560"/>
              </a:xfrm>
              <a:prstGeom prst="rect">
                <a:avLst/>
              </a:prstGeom>
            </p:spPr>
          </p:pic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CF149DC3-5077-C7FE-BFA5-A95C9016DB61}"/>
              </a:ext>
            </a:extLst>
          </p:cNvPr>
          <p:cNvSpPr txBox="1"/>
          <p:nvPr/>
        </p:nvSpPr>
        <p:spPr>
          <a:xfrm>
            <a:off x="4509960" y="5006525"/>
            <a:ext cx="8292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noProof="0" dirty="0">
                <a:solidFill>
                  <a:srgbClr val="FF0066"/>
                </a:solidFill>
              </a:rPr>
              <a:t>SABR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A04683-03A4-6D46-0802-E258F9A20DB3}"/>
              </a:ext>
            </a:extLst>
          </p:cNvPr>
          <p:cNvSpPr txBox="1"/>
          <p:nvPr/>
        </p:nvSpPr>
        <p:spPr>
          <a:xfrm>
            <a:off x="4992907" y="4239576"/>
            <a:ext cx="5229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noProof="0" dirty="0">
                <a:solidFill>
                  <a:srgbClr val="00B0F0"/>
                </a:solidFill>
              </a:rPr>
              <a:t>Glo-2</a:t>
            </a:r>
            <a:endParaRPr lang="en-GB" noProof="0" dirty="0">
              <a:solidFill>
                <a:srgbClr val="00B0F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34929D-6827-3614-35A9-C78A09E05E0D}"/>
              </a:ext>
            </a:extLst>
          </p:cNvPr>
          <p:cNvGrpSpPr/>
          <p:nvPr/>
        </p:nvGrpSpPr>
        <p:grpSpPr>
          <a:xfrm>
            <a:off x="5328810" y="4174020"/>
            <a:ext cx="154800" cy="134280"/>
            <a:chOff x="5328810" y="4174020"/>
            <a:chExt cx="154800" cy="13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D95AB43-8934-B977-1C9C-86903824E8D7}"/>
                    </a:ext>
                  </a:extLst>
                </p14:cNvPr>
                <p14:cNvContentPartPr/>
                <p14:nvPr/>
              </p14:nvContentPartPr>
              <p14:xfrm>
                <a:off x="5329530" y="4191660"/>
                <a:ext cx="154080" cy="1166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D95AB43-8934-B977-1C9C-86903824E8D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320530" y="4182660"/>
                  <a:ext cx="17172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9AC2F55-1B00-322D-AFC4-43FB555D4AE2}"/>
                    </a:ext>
                  </a:extLst>
                </p14:cNvPr>
                <p14:cNvContentPartPr/>
                <p14:nvPr/>
              </p14:nvContentPartPr>
              <p14:xfrm>
                <a:off x="5328810" y="4174020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9AC2F55-1B00-322D-AFC4-43FB555D4AE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319810" y="416502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36B486F-DAE4-9F30-0B3C-5CC58D60BA38}"/>
              </a:ext>
            </a:extLst>
          </p:cNvPr>
          <p:cNvSpPr txBox="1"/>
          <p:nvPr/>
        </p:nvSpPr>
        <p:spPr>
          <a:xfrm>
            <a:off x="11224394" y="4270732"/>
            <a:ext cx="6508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chemeClr val="accent2"/>
                </a:solidFill>
              </a:rPr>
              <a:t>H2 Cable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BAA61DC-9060-ECFC-F9D5-2FAEE403EE08}"/>
                  </a:ext>
                </a:extLst>
              </p14:cNvPr>
              <p14:cNvContentPartPr/>
              <p14:nvPr/>
            </p14:nvContentPartPr>
            <p14:xfrm>
              <a:off x="9483104" y="3487336"/>
              <a:ext cx="1790640" cy="2309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BAA61DC-9060-ECFC-F9D5-2FAEE403EE08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474104" y="3478336"/>
                <a:ext cx="1808280" cy="232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C8BF80A-23F4-17FD-1FD4-F1BF3D2BC87C}"/>
                  </a:ext>
                </a:extLst>
              </p14:cNvPr>
              <p14:cNvContentPartPr/>
              <p14:nvPr/>
            </p14:nvContentPartPr>
            <p14:xfrm>
              <a:off x="10635464" y="3923656"/>
              <a:ext cx="1614240" cy="18874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C8BF80A-23F4-17FD-1FD4-F1BF3D2BC87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0626464" y="3914656"/>
                <a:ext cx="1631880" cy="19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CF81977-7783-7A4C-0C57-296381EFCB53}"/>
                  </a:ext>
                </a:extLst>
              </p14:cNvPr>
              <p14:cNvContentPartPr/>
              <p14:nvPr/>
            </p14:nvContentPartPr>
            <p14:xfrm>
              <a:off x="-1298745" y="3100277"/>
              <a:ext cx="2315435" cy="2483009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CF81977-7783-7A4C-0C57-296381EFCB5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-1307747" y="3091271"/>
                <a:ext cx="2333080" cy="250066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F271B921-7A07-8455-A80F-8478BC33DEBA}"/>
              </a:ext>
            </a:extLst>
          </p:cNvPr>
          <p:cNvSpPr txBox="1"/>
          <p:nvPr/>
        </p:nvSpPr>
        <p:spPr>
          <a:xfrm>
            <a:off x="10827065" y="4859308"/>
            <a:ext cx="11378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92D050"/>
                </a:solidFill>
              </a:rPr>
              <a:t>Interchange Cable Network 2 (ICN2)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0266B3C-858D-5812-E3C4-E2C260ED7A81}"/>
              </a:ext>
            </a:extLst>
          </p:cNvPr>
          <p:cNvGrpSpPr/>
          <p:nvPr/>
        </p:nvGrpSpPr>
        <p:grpSpPr>
          <a:xfrm>
            <a:off x="10938148" y="4644678"/>
            <a:ext cx="285120" cy="252000"/>
            <a:chOff x="10938148" y="4644678"/>
            <a:chExt cx="285120" cy="25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E7CA332-A88D-4AD5-DA07-8D650F115D93}"/>
                    </a:ext>
                  </a:extLst>
                </p14:cNvPr>
                <p14:cNvContentPartPr/>
                <p14:nvPr/>
              </p14:nvContentPartPr>
              <p14:xfrm>
                <a:off x="10938148" y="4648638"/>
                <a:ext cx="285120" cy="2480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E7CA332-A88D-4AD5-DA07-8D650F115D9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929148" y="4639638"/>
                  <a:ext cx="30276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EACE385-EA15-04AA-C6EA-66EC51D6B39F}"/>
                    </a:ext>
                  </a:extLst>
                </p14:cNvPr>
                <p14:cNvContentPartPr/>
                <p14:nvPr/>
              </p14:nvContentPartPr>
              <p14:xfrm>
                <a:off x="10950028" y="4644678"/>
                <a:ext cx="115920" cy="1393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EACE385-EA15-04AA-C6EA-66EC51D6B39F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941028" y="4635701"/>
                  <a:ext cx="133560" cy="156915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E17DC4E-25F4-7456-9674-55774074C80D}"/>
              </a:ext>
            </a:extLst>
          </p:cNvPr>
          <p:cNvSpPr txBox="1"/>
          <p:nvPr/>
        </p:nvSpPr>
        <p:spPr>
          <a:xfrm>
            <a:off x="2716525" y="2595588"/>
            <a:ext cx="11881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noProof="0" dirty="0">
                <a:solidFill>
                  <a:srgbClr val="FF2F92"/>
                </a:solidFill>
              </a:rPr>
              <a:t>Maple Leaf Fibre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3A5EEB0-290A-3F34-FC77-E3621B2314BA}"/>
                  </a:ext>
                </a:extLst>
              </p14:cNvPr>
              <p14:cNvContentPartPr/>
              <p14:nvPr/>
            </p14:nvContentPartPr>
            <p14:xfrm>
              <a:off x="2773348" y="2602758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3A5EEB0-290A-3F34-FC77-E3621B2314BA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764348" y="2593758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E7F3A636-0AD0-17D1-E7F2-4A3D7853A867}"/>
              </a:ext>
            </a:extLst>
          </p:cNvPr>
          <p:cNvGrpSpPr/>
          <p:nvPr/>
        </p:nvGrpSpPr>
        <p:grpSpPr>
          <a:xfrm>
            <a:off x="2411548" y="2588293"/>
            <a:ext cx="366745" cy="124200"/>
            <a:chOff x="2411548" y="2588293"/>
            <a:chExt cx="366745" cy="12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65EC526-B37E-763C-4B19-BD25EA77DC4A}"/>
                    </a:ext>
                  </a:extLst>
                </p14:cNvPr>
                <p14:cNvContentPartPr/>
                <p14:nvPr/>
              </p14:nvContentPartPr>
              <p14:xfrm>
                <a:off x="2591908" y="2644518"/>
                <a:ext cx="3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65EC526-B37E-763C-4B19-BD25EA77DC4A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582908" y="263551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26FF321-1A4D-74BE-86EC-9B27988B1E25}"/>
                    </a:ext>
                  </a:extLst>
                </p14:cNvPr>
                <p14:cNvContentPartPr/>
                <p14:nvPr/>
              </p14:nvContentPartPr>
              <p14:xfrm>
                <a:off x="2411548" y="2706798"/>
                <a:ext cx="36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26FF321-1A4D-74BE-86EC-9B27988B1E2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402548" y="269779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7E96678-9FC7-616F-6635-2993047694F3}"/>
                    </a:ext>
                  </a:extLst>
                </p14:cNvPr>
                <p14:cNvContentPartPr/>
                <p14:nvPr/>
              </p14:nvContentPartPr>
              <p14:xfrm>
                <a:off x="2416493" y="2641933"/>
                <a:ext cx="188280" cy="705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7E96678-9FC7-616F-6635-2993047694F3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407510" y="2632933"/>
                  <a:ext cx="205886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6C85781-128D-368C-B254-B15430ACD64B}"/>
                    </a:ext>
                  </a:extLst>
                </p14:cNvPr>
                <p14:cNvContentPartPr/>
                <p14:nvPr/>
              </p14:nvContentPartPr>
              <p14:xfrm>
                <a:off x="2604413" y="2588293"/>
                <a:ext cx="173880" cy="536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6C85781-128D-368C-B254-B15430ACD64B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595394" y="2579293"/>
                  <a:ext cx="191557" cy="71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8EFB2E1B-9B90-8104-5696-A64B37A9E24A}"/>
              </a:ext>
            </a:extLst>
          </p:cNvPr>
          <p:cNvSpPr txBox="1"/>
          <p:nvPr/>
        </p:nvSpPr>
        <p:spPr>
          <a:xfrm>
            <a:off x="3482921" y="1982738"/>
            <a:ext cx="1650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00B0F0"/>
                </a:solidFill>
              </a:rPr>
              <a:t>Nunavut Undersea Fibre Optic Network System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A8886096-EC44-A609-6467-1F42532806A3}"/>
                  </a:ext>
                </a:extLst>
              </p14:cNvPr>
              <p14:cNvContentPartPr/>
              <p14:nvPr/>
            </p14:nvContentPartPr>
            <p14:xfrm>
              <a:off x="3292733" y="1886320"/>
              <a:ext cx="181080" cy="5824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A8886096-EC44-A609-6467-1F42532806A3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3283733" y="1877320"/>
                <a:ext cx="198720" cy="60012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28B4F371-C18F-76C5-5216-A88D2580CF70}"/>
              </a:ext>
            </a:extLst>
          </p:cNvPr>
          <p:cNvSpPr txBox="1"/>
          <p:nvPr/>
        </p:nvSpPr>
        <p:spPr>
          <a:xfrm>
            <a:off x="7281191" y="3487705"/>
            <a:ext cx="7389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chemeClr val="accent2">
                    <a:lumMod val="75000"/>
                  </a:schemeClr>
                </a:solidFill>
              </a:rPr>
              <a:t>Orient Express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0862C637-1BB0-3FFB-FBF6-17AA344E7473}"/>
                  </a:ext>
                </a:extLst>
              </p14:cNvPr>
              <p14:cNvContentPartPr/>
              <p14:nvPr/>
            </p14:nvContentPartPr>
            <p14:xfrm>
              <a:off x="7248528" y="3402576"/>
              <a:ext cx="412560" cy="4464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0862C637-1BB0-3FFB-FBF6-17AA344E7473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7239528" y="3393576"/>
                <a:ext cx="430200" cy="62280"/>
              </a:xfrm>
              <a:prstGeom prst="rect">
                <a:avLst/>
              </a:prstGeom>
            </p:spPr>
          </p:pic>
        </mc:Fallback>
      </mc:AlternateContent>
      <p:sp>
        <p:nvSpPr>
          <p:cNvPr id="72" name="TextBox 71">
            <a:extLst>
              <a:ext uri="{FF2B5EF4-FFF2-40B4-BE49-F238E27FC236}">
                <a16:creationId xmlns:a16="http://schemas.microsoft.com/office/drawing/2014/main" id="{553F36F7-964A-E276-F307-CF9D5114B60F}"/>
              </a:ext>
            </a:extLst>
          </p:cNvPr>
          <p:cNvSpPr txBox="1"/>
          <p:nvPr/>
        </p:nvSpPr>
        <p:spPr>
          <a:xfrm>
            <a:off x="11631324" y="2975256"/>
            <a:ext cx="407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noProof="0" dirty="0" err="1">
                <a:solidFill>
                  <a:srgbClr val="002060"/>
                </a:solidFill>
              </a:rPr>
              <a:t>SxS</a:t>
            </a:r>
            <a:endParaRPr lang="en-GB" sz="1100" noProof="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E4B50F65-BED7-9B4E-B35D-C68605770D0E}"/>
                  </a:ext>
                </a:extLst>
              </p14:cNvPr>
              <p14:cNvContentPartPr/>
              <p14:nvPr/>
            </p14:nvContentPartPr>
            <p14:xfrm>
              <a:off x="-876168" y="3069648"/>
              <a:ext cx="1885320" cy="957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E4B50F65-BED7-9B4E-B35D-C68605770D0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-885166" y="3060648"/>
                <a:ext cx="1902957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F3C8A21A-2A66-8030-D3FC-54A2997779DB}"/>
                  </a:ext>
                </a:extLst>
              </p14:cNvPr>
              <p14:cNvContentPartPr/>
              <p14:nvPr/>
            </p14:nvContentPartPr>
            <p14:xfrm>
              <a:off x="5513624" y="2119556"/>
              <a:ext cx="360" cy="36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F3C8A21A-2A66-8030-D3FC-54A2997779D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04624" y="21105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2B54F9C1-4FFB-3776-6CED-D8C6DF527240}"/>
                  </a:ext>
                </a:extLst>
              </p14:cNvPr>
              <p14:cNvContentPartPr/>
              <p14:nvPr/>
            </p14:nvContentPartPr>
            <p14:xfrm>
              <a:off x="5449544" y="2072036"/>
              <a:ext cx="360" cy="36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2B54F9C1-4FFB-3776-6CED-D8C6DF52724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40544" y="2063036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26" name="TextBox 125">
            <a:extLst>
              <a:ext uri="{FF2B5EF4-FFF2-40B4-BE49-F238E27FC236}">
                <a16:creationId xmlns:a16="http://schemas.microsoft.com/office/drawing/2014/main" id="{749AF391-CA49-C502-BFA8-1D83AA562B29}"/>
              </a:ext>
            </a:extLst>
          </p:cNvPr>
          <p:cNvSpPr txBox="1"/>
          <p:nvPr/>
        </p:nvSpPr>
        <p:spPr>
          <a:xfrm>
            <a:off x="10568577" y="3246571"/>
            <a:ext cx="1667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65CD01"/>
                </a:solidFill>
              </a:rPr>
              <a:t>Bay to Bay Express (</a:t>
            </a:r>
            <a:r>
              <a:rPr lang="en-GB" sz="1100" noProof="0" dirty="0" err="1">
                <a:solidFill>
                  <a:srgbClr val="65CD01"/>
                </a:solidFill>
              </a:rPr>
              <a:t>BtoBE</a:t>
            </a:r>
            <a:r>
              <a:rPr lang="en-GB" sz="1100" noProof="0" dirty="0">
                <a:solidFill>
                  <a:srgbClr val="65CD01"/>
                </a:solidFill>
              </a:rPr>
              <a:t>) Cable System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E6B42120-1981-C814-61C4-4CC6A6356F1B}"/>
                  </a:ext>
                </a:extLst>
              </p14:cNvPr>
              <p14:cNvContentPartPr/>
              <p14:nvPr/>
            </p14:nvContentPartPr>
            <p14:xfrm>
              <a:off x="9035114" y="4220887"/>
              <a:ext cx="59760" cy="16020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E6B42120-1981-C814-61C4-4CC6A6356F1B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9026114" y="4211887"/>
                <a:ext cx="7740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4294160D-5600-1F6D-6BC9-E5E30B6EF9BB}"/>
                  </a:ext>
                </a:extLst>
              </p14:cNvPr>
              <p14:cNvContentPartPr/>
              <p14:nvPr/>
            </p14:nvContentPartPr>
            <p14:xfrm>
              <a:off x="9033674" y="3492247"/>
              <a:ext cx="433080" cy="72612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4294160D-5600-1F6D-6BC9-E5E30B6EF9BB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9024674" y="3483247"/>
                <a:ext cx="450720" cy="74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A6F2D8EE-68BE-4D5C-98B2-E6FDB299EA00}"/>
                  </a:ext>
                </a:extLst>
              </p14:cNvPr>
              <p14:cNvContentPartPr/>
              <p14:nvPr/>
            </p14:nvContentPartPr>
            <p14:xfrm>
              <a:off x="-31320" y="3074184"/>
              <a:ext cx="1088280" cy="29124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A6F2D8EE-68BE-4D5C-98B2-E6FDB299EA00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-40320" y="3065184"/>
                <a:ext cx="1105920" cy="308880"/>
              </a:xfrm>
              <a:prstGeom prst="rect">
                <a:avLst/>
              </a:prstGeom>
            </p:spPr>
          </p:pic>
        </mc:Fallback>
      </mc:AlternateContent>
      <p:sp>
        <p:nvSpPr>
          <p:cNvPr id="134" name="TextBox 133">
            <a:extLst>
              <a:ext uri="{FF2B5EF4-FFF2-40B4-BE49-F238E27FC236}">
                <a16:creationId xmlns:a16="http://schemas.microsoft.com/office/drawing/2014/main" id="{D3261A30-627F-5B76-D419-011F865C6950}"/>
              </a:ext>
            </a:extLst>
          </p:cNvPr>
          <p:cNvSpPr txBox="1"/>
          <p:nvPr/>
        </p:nvSpPr>
        <p:spPr>
          <a:xfrm>
            <a:off x="6006138" y="2126978"/>
            <a:ext cx="889910" cy="430887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>
            <a:spAutoFit/>
          </a:bodyPr>
          <a:lstStyle/>
          <a:p>
            <a:r>
              <a:rPr lang="en-GB" sz="1100" noProof="0" dirty="0">
                <a:solidFill>
                  <a:srgbClr val="002060"/>
                </a:solidFill>
              </a:rPr>
              <a:t>Diamond Link Global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FB364641-0B19-3798-7F59-F61653B64DE3}"/>
                  </a:ext>
                </a:extLst>
              </p14:cNvPr>
              <p14:cNvContentPartPr/>
              <p14:nvPr/>
            </p14:nvContentPartPr>
            <p14:xfrm>
              <a:off x="6169776" y="2630593"/>
              <a:ext cx="460800" cy="6480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FB364641-0B19-3798-7F59-F61653B64DE3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6160769" y="2621543"/>
                <a:ext cx="478454" cy="82539"/>
              </a:xfrm>
              <a:prstGeom prst="rect">
                <a:avLst/>
              </a:prstGeom>
            </p:spPr>
          </p:pic>
        </mc:Fallback>
      </mc:AlternateContent>
      <p:sp>
        <p:nvSpPr>
          <p:cNvPr id="136" name="TextBox 135">
            <a:extLst>
              <a:ext uri="{FF2B5EF4-FFF2-40B4-BE49-F238E27FC236}">
                <a16:creationId xmlns:a16="http://schemas.microsoft.com/office/drawing/2014/main" id="{123115E3-A802-8D18-263C-7269D71893DA}"/>
              </a:ext>
            </a:extLst>
          </p:cNvPr>
          <p:cNvSpPr txBox="1"/>
          <p:nvPr/>
        </p:nvSpPr>
        <p:spPr>
          <a:xfrm>
            <a:off x="2561879" y="2799606"/>
            <a:ext cx="628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noProof="0" dirty="0">
                <a:solidFill>
                  <a:srgbClr val="FFC000"/>
                </a:solidFill>
              </a:rPr>
              <a:t>NYNJ-1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BF5AB600-2821-F4B9-3F05-F92881CACF36}"/>
                  </a:ext>
                </a:extLst>
              </p14:cNvPr>
              <p14:cNvContentPartPr/>
              <p14:nvPr/>
            </p14:nvContentPartPr>
            <p14:xfrm>
              <a:off x="2662440" y="2735120"/>
              <a:ext cx="90720" cy="3924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BF5AB600-2821-F4B9-3F05-F92881CACF36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2653440" y="2726202"/>
                <a:ext cx="108360" cy="56720"/>
              </a:xfrm>
              <a:prstGeom prst="rect">
                <a:avLst/>
              </a:prstGeom>
            </p:spPr>
          </p:pic>
        </mc:Fallback>
      </mc:AlternateContent>
      <p:sp>
        <p:nvSpPr>
          <p:cNvPr id="138" name="TextBox 137">
            <a:extLst>
              <a:ext uri="{FF2B5EF4-FFF2-40B4-BE49-F238E27FC236}">
                <a16:creationId xmlns:a16="http://schemas.microsoft.com/office/drawing/2014/main" id="{F8051058-C825-C6D1-D8D7-404FCDE5C078}"/>
              </a:ext>
            </a:extLst>
          </p:cNvPr>
          <p:cNvSpPr txBox="1"/>
          <p:nvPr/>
        </p:nvSpPr>
        <p:spPr>
          <a:xfrm>
            <a:off x="4849534" y="1591077"/>
            <a:ext cx="9079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 err="1">
                <a:solidFill>
                  <a:schemeClr val="accent5"/>
                </a:solidFill>
              </a:rPr>
              <a:t>Skagenfiber</a:t>
            </a:r>
            <a:r>
              <a:rPr lang="en-GB" sz="1100" noProof="0" dirty="0">
                <a:solidFill>
                  <a:schemeClr val="accent5"/>
                </a:solidFill>
              </a:rPr>
              <a:t> East</a:t>
            </a:r>
            <a:endParaRPr lang="en-GB" noProof="0" dirty="0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69905188-1814-36E1-087A-64ADE2090121}"/>
                  </a:ext>
                </a:extLst>
              </p14:cNvPr>
              <p14:cNvContentPartPr/>
              <p14:nvPr/>
            </p14:nvContentPartPr>
            <p14:xfrm>
              <a:off x="5550035" y="2027565"/>
              <a:ext cx="20160" cy="6732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69905188-1814-36E1-087A-64ADE2090121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5541035" y="2018565"/>
                <a:ext cx="37800" cy="84960"/>
              </a:xfrm>
              <a:prstGeom prst="rect">
                <a:avLst/>
              </a:prstGeom>
            </p:spPr>
          </p:pic>
        </mc:Fallback>
      </mc:AlternateContent>
      <p:sp>
        <p:nvSpPr>
          <p:cNvPr id="140" name="TextBox 139">
            <a:extLst>
              <a:ext uri="{FF2B5EF4-FFF2-40B4-BE49-F238E27FC236}">
                <a16:creationId xmlns:a16="http://schemas.microsoft.com/office/drawing/2014/main" id="{8D99FFFC-5815-ACCE-2B5F-1B50C9ED2B88}"/>
              </a:ext>
            </a:extLst>
          </p:cNvPr>
          <p:cNvSpPr txBox="1"/>
          <p:nvPr/>
        </p:nvSpPr>
        <p:spPr>
          <a:xfrm>
            <a:off x="6476382" y="5999009"/>
            <a:ext cx="13600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FF2F92"/>
                </a:solidFill>
              </a:rPr>
              <a:t>South Asia Express (SAEx2)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0ED8DCA3-937A-2FC6-E130-626A2C58A7C4}"/>
                  </a:ext>
                </a:extLst>
              </p14:cNvPr>
              <p14:cNvContentPartPr/>
              <p14:nvPr/>
            </p14:nvContentPartPr>
            <p14:xfrm>
              <a:off x="5858170" y="5284409"/>
              <a:ext cx="1476000" cy="71460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0ED8DCA3-937A-2FC6-E130-626A2C58A7C4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5849170" y="5275409"/>
                <a:ext cx="1493640" cy="73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EED16363-5EF5-6D51-3501-0F43684F5439}"/>
                  </a:ext>
                </a:extLst>
              </p14:cNvPr>
              <p14:cNvContentPartPr/>
              <p14:nvPr/>
            </p14:nvContentPartPr>
            <p14:xfrm>
              <a:off x="7346050" y="4821323"/>
              <a:ext cx="471960" cy="46296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EED16363-5EF5-6D51-3501-0F43684F5439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337050" y="4812323"/>
                <a:ext cx="489600" cy="48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04C5D7DF-0D06-3A4D-6D72-6433401754B5}"/>
                  </a:ext>
                </a:extLst>
              </p14:cNvPr>
              <p14:cNvContentPartPr/>
              <p14:nvPr/>
            </p14:nvContentPartPr>
            <p14:xfrm>
              <a:off x="7825570" y="4185923"/>
              <a:ext cx="1288080" cy="62100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04C5D7DF-0D06-3A4D-6D72-6433401754B5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7816570" y="4176928"/>
                <a:ext cx="1305720" cy="638630"/>
              </a:xfrm>
              <a:prstGeom prst="rect">
                <a:avLst/>
              </a:prstGeom>
            </p:spPr>
          </p:pic>
        </mc:Fallback>
      </mc:AlternateContent>
      <p:sp>
        <p:nvSpPr>
          <p:cNvPr id="144" name="TextBox 143">
            <a:extLst>
              <a:ext uri="{FF2B5EF4-FFF2-40B4-BE49-F238E27FC236}">
                <a16:creationId xmlns:a16="http://schemas.microsoft.com/office/drawing/2014/main" id="{E48B0132-9341-9735-A55C-722419731612}"/>
              </a:ext>
            </a:extLst>
          </p:cNvPr>
          <p:cNvSpPr txBox="1"/>
          <p:nvPr/>
        </p:nvSpPr>
        <p:spPr>
          <a:xfrm>
            <a:off x="3903242" y="4296902"/>
            <a:ext cx="11958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5B2C90"/>
                </a:solidFill>
              </a:rPr>
              <a:t>South Atlantic Express (SAEx1)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17A3607C-8E14-AADB-7E34-265363F1C050}"/>
                  </a:ext>
                </a:extLst>
              </p14:cNvPr>
              <p14:cNvContentPartPr/>
              <p14:nvPr/>
            </p14:nvContentPartPr>
            <p14:xfrm>
              <a:off x="3875272" y="4778079"/>
              <a:ext cx="2005560" cy="101232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17A3607C-8E14-AADB-7E34-265363F1C050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866272" y="4769076"/>
                <a:ext cx="2023200" cy="10299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8D351F55-40D1-65C7-07DF-0A821FFC8D7D}"/>
                  </a:ext>
                </a:extLst>
              </p14:cNvPr>
              <p14:cNvContentPartPr/>
              <p14:nvPr/>
            </p14:nvContentPartPr>
            <p14:xfrm>
              <a:off x="2485672" y="2998239"/>
              <a:ext cx="1430280" cy="176868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8D351F55-40D1-65C7-07DF-0A821FFC8D7D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2476670" y="2989239"/>
                <a:ext cx="1447924" cy="178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0242B863-745B-8BEF-2F8E-6F2894083A7E}"/>
                  </a:ext>
                </a:extLst>
              </p14:cNvPr>
              <p14:cNvContentPartPr/>
              <p14:nvPr/>
            </p14:nvContentPartPr>
            <p14:xfrm>
              <a:off x="9639760" y="3285387"/>
              <a:ext cx="2621160" cy="235080"/>
            </p14:xfrm>
          </p:contentPart>
        </mc:Choice>
        <mc:Fallback xmlns=""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0242B863-745B-8BEF-2F8E-6F2894083A7E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9630760" y="3276401"/>
                <a:ext cx="2638800" cy="2526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7981F119-C83C-06D5-4850-07EA402961C2}"/>
                  </a:ext>
                </a:extLst>
              </p14:cNvPr>
              <p14:cNvContentPartPr/>
              <p14:nvPr/>
            </p14:nvContentPartPr>
            <p14:xfrm>
              <a:off x="10653" y="3083787"/>
              <a:ext cx="1041480" cy="10368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7981F119-C83C-06D5-4850-07EA402961C2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653" y="3074787"/>
                <a:ext cx="1059120" cy="121320"/>
              </a:xfrm>
              <a:prstGeom prst="rect">
                <a:avLst/>
              </a:prstGeom>
            </p:spPr>
          </p:pic>
        </mc:Fallback>
      </mc:AlternateContent>
      <p:sp>
        <p:nvSpPr>
          <p:cNvPr id="164" name="TextBox 163">
            <a:extLst>
              <a:ext uri="{FF2B5EF4-FFF2-40B4-BE49-F238E27FC236}">
                <a16:creationId xmlns:a16="http://schemas.microsoft.com/office/drawing/2014/main" id="{E32CDF16-8D79-70E0-337B-D39545CB10DE}"/>
              </a:ext>
            </a:extLst>
          </p:cNvPr>
          <p:cNvSpPr txBox="1"/>
          <p:nvPr/>
        </p:nvSpPr>
        <p:spPr>
          <a:xfrm>
            <a:off x="45283" y="3260163"/>
            <a:ext cx="13472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009CD2"/>
                </a:solidFill>
              </a:rPr>
              <a:t>Hong Kong-Americas (HKA)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892ED116-F33C-726E-7210-5C162DFE2FE6}"/>
              </a:ext>
            </a:extLst>
          </p:cNvPr>
          <p:cNvSpPr txBox="1"/>
          <p:nvPr/>
        </p:nvSpPr>
        <p:spPr>
          <a:xfrm>
            <a:off x="10940440" y="292233"/>
            <a:ext cx="801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rgbClr val="FF0000"/>
                </a:solidFill>
                <a:latin typeface="Raleway" pitchFamily="2" charset="77"/>
              </a:rPr>
              <a:t>Cable count </a:t>
            </a:r>
          </a:p>
        </p:txBody>
      </p:sp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8DA24F82-6B8E-49BE-7195-E8B02E14FD13}"/>
              </a:ext>
            </a:extLst>
          </p:cNvPr>
          <p:cNvCxnSpPr/>
          <p:nvPr/>
        </p:nvCxnSpPr>
        <p:spPr>
          <a:xfrm>
            <a:off x="11598149" y="279252"/>
            <a:ext cx="0" cy="582500"/>
          </a:xfrm>
          <a:prstGeom prst="line">
            <a:avLst/>
          </a:prstGeom>
          <a:ln w="19050">
            <a:solidFill>
              <a:srgbClr val="FF424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67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600">
        <p:fade/>
      </p:transition>
    </mc:Choice>
    <mc:Fallback xmlns="">
      <p:transition advTm="6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BAA61DC-9060-ECFC-F9D5-2FAEE403EE08}"/>
                  </a:ext>
                </a:extLst>
              </p14:cNvPr>
              <p14:cNvContentPartPr/>
              <p14:nvPr/>
            </p14:nvContentPartPr>
            <p14:xfrm>
              <a:off x="9483104" y="3487336"/>
              <a:ext cx="1790640" cy="23094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BAA61DC-9060-ECFC-F9D5-2FAEE403EE0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74104" y="3478336"/>
                <a:ext cx="1808280" cy="2327040"/>
              </a:xfrm>
              <a:prstGeom prst="rect">
                <a:avLst/>
              </a:prstGeom>
            </p:spPr>
          </p:pic>
        </mc:Fallback>
      </mc:AlternateContent>
      <p:pic>
        <p:nvPicPr>
          <p:cNvPr id="108" name="Grafik 5">
            <a:extLst>
              <a:ext uri="{FF2B5EF4-FFF2-40B4-BE49-F238E27FC236}">
                <a16:creationId xmlns:a16="http://schemas.microsoft.com/office/drawing/2014/main" id="{DEDA4238-9B30-CE26-57F8-AB7585B49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493091" y="1253134"/>
            <a:ext cx="12686545" cy="5421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29DD5EF0-9270-2D4E-F618-F8C3996E7947}"/>
                  </a:ext>
                </a:extLst>
              </p14:cNvPr>
              <p14:cNvContentPartPr/>
              <p14:nvPr/>
            </p14:nvContentPartPr>
            <p14:xfrm>
              <a:off x="10573992" y="2940048"/>
              <a:ext cx="2737440" cy="98604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29DD5EF0-9270-2D4E-F618-F8C3996E794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564992" y="2931048"/>
                <a:ext cx="2755080" cy="100368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310D0674-4C36-5BF9-8F93-88CDBB71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150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2020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E6C8DDAE-DF88-4FD3-AF94-00D373F7771A}"/>
              </a:ext>
            </a:extLst>
          </p:cNvPr>
          <p:cNvSpPr txBox="1"/>
          <p:nvPr/>
        </p:nvSpPr>
        <p:spPr>
          <a:xfrm>
            <a:off x="11586574" y="403424"/>
            <a:ext cx="662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rgbClr val="FF0000"/>
                </a:solidFill>
                <a:latin typeface="Raleway" pitchFamily="2" charset="77"/>
              </a:rPr>
              <a:t>11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FC5BF873-E72B-2993-DBC4-5E9C8E27AC96}"/>
                  </a:ext>
                </a:extLst>
              </p14:cNvPr>
              <p14:cNvContentPartPr/>
              <p14:nvPr/>
            </p14:nvContentPartPr>
            <p14:xfrm>
              <a:off x="2308789" y="3499736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FC5BF873-E72B-2993-DBC4-5E9C8E27AC9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99789" y="349073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C25A8D5-33FB-84DD-2588-BCDFEFA6E7CC}"/>
                  </a:ext>
                </a:extLst>
              </p14:cNvPr>
              <p14:cNvContentPartPr/>
              <p14:nvPr/>
            </p14:nvContentPartPr>
            <p14:xfrm>
              <a:off x="408312" y="3518712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C25A8D5-33FB-84DD-2588-BCDFEFA6E7C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9312" y="35097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EEB7FF1-EE56-89B5-CFE8-0FDE109F7624}"/>
                  </a:ext>
                </a:extLst>
              </p14:cNvPr>
              <p14:cNvContentPartPr/>
              <p14:nvPr/>
            </p14:nvContentPartPr>
            <p14:xfrm>
              <a:off x="2226672" y="4067352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EEB7FF1-EE56-89B5-CFE8-0FDE109F762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17672" y="40583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4CA1EAD-0511-4128-7471-A58D2A3399C2}"/>
                  </a:ext>
                </a:extLst>
              </p14:cNvPr>
              <p14:cNvContentPartPr/>
              <p14:nvPr/>
            </p14:nvContentPartPr>
            <p14:xfrm>
              <a:off x="2618352" y="5428152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4CA1EAD-0511-4128-7471-A58D2A3399C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09352" y="54191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8E9AEE91-7FB6-AD3E-7C00-AB10533782D8}"/>
                  </a:ext>
                </a:extLst>
              </p14:cNvPr>
              <p14:cNvContentPartPr/>
              <p14:nvPr/>
            </p14:nvContentPartPr>
            <p14:xfrm>
              <a:off x="10643222" y="5793554"/>
              <a:ext cx="360" cy="36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8E9AEE91-7FB6-AD3E-7C00-AB10533782D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634222" y="578455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B0FE9A8-9F7F-B2AE-84C1-2330CCA41599}"/>
                  </a:ext>
                </a:extLst>
              </p14:cNvPr>
              <p14:cNvContentPartPr/>
              <p14:nvPr/>
            </p14:nvContentPartPr>
            <p14:xfrm>
              <a:off x="11162702" y="4828394"/>
              <a:ext cx="360" cy="3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B0FE9A8-9F7F-B2AE-84C1-2330CCA4159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153702" y="481939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8F81B47E-C620-FF5A-D1BE-6CBAFC4D1CFA}"/>
                  </a:ext>
                </a:extLst>
              </p14:cNvPr>
              <p14:cNvContentPartPr/>
              <p14:nvPr/>
            </p14:nvContentPartPr>
            <p14:xfrm>
              <a:off x="10577342" y="3920114"/>
              <a:ext cx="360" cy="3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8F81B47E-C620-FF5A-D1BE-6CBAFC4D1CF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568342" y="391111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602576D5-5F56-8F93-3AB4-BE0051FA6DF6}"/>
                  </a:ext>
                </a:extLst>
              </p14:cNvPr>
              <p14:cNvContentPartPr/>
              <p14:nvPr/>
            </p14:nvContentPartPr>
            <p14:xfrm>
              <a:off x="6357222" y="5614678"/>
              <a:ext cx="360" cy="36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602576D5-5F56-8F93-3AB4-BE0051FA6DF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348222" y="56056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7065F887-AA9A-6389-532C-6C3794F885E5}"/>
                  </a:ext>
                </a:extLst>
              </p14:cNvPr>
              <p14:cNvContentPartPr/>
              <p14:nvPr/>
            </p14:nvContentPartPr>
            <p14:xfrm>
              <a:off x="6403302" y="5472838"/>
              <a:ext cx="360" cy="36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7065F887-AA9A-6389-532C-6C3794F885E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394302" y="546383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F0E5D53A-A727-BCA7-6C5F-22BFE476CFC0}"/>
                  </a:ext>
                </a:extLst>
              </p14:cNvPr>
              <p14:cNvContentPartPr/>
              <p14:nvPr/>
            </p14:nvContentPartPr>
            <p14:xfrm>
              <a:off x="6428142" y="3366838"/>
              <a:ext cx="360" cy="36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F0E5D53A-A727-BCA7-6C5F-22BFE476CFC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19142" y="335783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813D1730-7245-B245-8985-30443220C528}"/>
                  </a:ext>
                </a:extLst>
              </p14:cNvPr>
              <p14:cNvContentPartPr/>
              <p14:nvPr/>
            </p14:nvContentPartPr>
            <p14:xfrm>
              <a:off x="6476382" y="3223558"/>
              <a:ext cx="360" cy="36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813D1730-7245-B245-8985-30443220C52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67382" y="321455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EC28D2F0-D148-6751-0F22-910A2D7289A5}"/>
                  </a:ext>
                </a:extLst>
              </p14:cNvPr>
              <p14:cNvContentPartPr/>
              <p14:nvPr/>
            </p14:nvContentPartPr>
            <p14:xfrm>
              <a:off x="6353262" y="5475358"/>
              <a:ext cx="57960" cy="142200"/>
            </p14:xfrm>
          </p:contentPart>
        </mc:Choice>
        <mc:Fallback xmlns=""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EC28D2F0-D148-6751-0F22-910A2D7289A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344262" y="5466358"/>
                <a:ext cx="7560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AE2E281A-75AC-F98B-0B62-61C8516D0F3C}"/>
                  </a:ext>
                </a:extLst>
              </p14:cNvPr>
              <p14:cNvContentPartPr/>
              <p14:nvPr/>
            </p14:nvContentPartPr>
            <p14:xfrm>
              <a:off x="5866570" y="5791290"/>
              <a:ext cx="360" cy="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AE2E281A-75AC-F98B-0B62-61C8516D0F3C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857570" y="578229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50D0F87E-0818-F06C-372C-230BF0B93C6F}"/>
                  </a:ext>
                </a:extLst>
              </p14:cNvPr>
              <p14:cNvContentPartPr/>
              <p14:nvPr/>
            </p14:nvContentPartPr>
            <p14:xfrm>
              <a:off x="3872170" y="4764210"/>
              <a:ext cx="360" cy="3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50D0F87E-0818-F06C-372C-230BF0B93C6F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863170" y="475521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BA04683-03A4-6D46-0802-E258F9A20DB3}"/>
              </a:ext>
            </a:extLst>
          </p:cNvPr>
          <p:cNvSpPr txBox="1"/>
          <p:nvPr/>
        </p:nvSpPr>
        <p:spPr>
          <a:xfrm>
            <a:off x="4992907" y="4239576"/>
            <a:ext cx="5229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noProof="0" dirty="0">
                <a:solidFill>
                  <a:srgbClr val="00B0F0"/>
                </a:solidFill>
              </a:rPr>
              <a:t>Glo-2</a:t>
            </a:r>
            <a:endParaRPr lang="en-GB" noProof="0" dirty="0">
              <a:solidFill>
                <a:srgbClr val="00B0F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34929D-6827-3614-35A9-C78A09E05E0D}"/>
              </a:ext>
            </a:extLst>
          </p:cNvPr>
          <p:cNvGrpSpPr/>
          <p:nvPr/>
        </p:nvGrpSpPr>
        <p:grpSpPr>
          <a:xfrm>
            <a:off x="5328810" y="4174020"/>
            <a:ext cx="154800" cy="134280"/>
            <a:chOff x="5328810" y="4174020"/>
            <a:chExt cx="154800" cy="13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7D95AB43-8934-B977-1C9C-86903824E8D7}"/>
                    </a:ext>
                  </a:extLst>
                </p14:cNvPr>
                <p14:cNvContentPartPr/>
                <p14:nvPr/>
              </p14:nvContentPartPr>
              <p14:xfrm>
                <a:off x="5329530" y="4191660"/>
                <a:ext cx="154080" cy="1166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7D95AB43-8934-B977-1C9C-86903824E8D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320530" y="4182660"/>
                  <a:ext cx="17172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9AC2F55-1B00-322D-AFC4-43FB555D4AE2}"/>
                    </a:ext>
                  </a:extLst>
                </p14:cNvPr>
                <p14:cNvContentPartPr/>
                <p14:nvPr/>
              </p14:nvContentPartPr>
              <p14:xfrm>
                <a:off x="5328810" y="4174020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9AC2F55-1B00-322D-AFC4-43FB555D4AE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319810" y="416502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36B486F-DAE4-9F30-0B3C-5CC58D60BA38}"/>
              </a:ext>
            </a:extLst>
          </p:cNvPr>
          <p:cNvSpPr txBox="1"/>
          <p:nvPr/>
        </p:nvSpPr>
        <p:spPr>
          <a:xfrm>
            <a:off x="11224394" y="4270732"/>
            <a:ext cx="6508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chemeClr val="accent2"/>
                </a:solidFill>
              </a:rPr>
              <a:t>H2 Cable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C8BF80A-23F4-17FD-1FD4-F1BF3D2BC87C}"/>
                  </a:ext>
                </a:extLst>
              </p14:cNvPr>
              <p14:cNvContentPartPr/>
              <p14:nvPr/>
            </p14:nvContentPartPr>
            <p14:xfrm>
              <a:off x="10635464" y="3923656"/>
              <a:ext cx="1614240" cy="18874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C8BF80A-23F4-17FD-1FD4-F1BF3D2BC87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626464" y="3914656"/>
                <a:ext cx="1631880" cy="19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4CF81977-7783-7A4C-0C57-296381EFCB53}"/>
                  </a:ext>
                </a:extLst>
              </p14:cNvPr>
              <p14:cNvContentPartPr/>
              <p14:nvPr/>
            </p14:nvContentPartPr>
            <p14:xfrm>
              <a:off x="-1298745" y="3100277"/>
              <a:ext cx="2315435" cy="2483009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4CF81977-7783-7A4C-0C57-296381EFCB53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-1307747" y="3091271"/>
                <a:ext cx="2333080" cy="250066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F271B921-7A07-8455-A80F-8478BC33DEBA}"/>
              </a:ext>
            </a:extLst>
          </p:cNvPr>
          <p:cNvSpPr txBox="1"/>
          <p:nvPr/>
        </p:nvSpPr>
        <p:spPr>
          <a:xfrm>
            <a:off x="10827065" y="4859308"/>
            <a:ext cx="113783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92D050"/>
                </a:solidFill>
              </a:rPr>
              <a:t>Interchange Cable Network 2 (ICN2)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0266B3C-858D-5812-E3C4-E2C260ED7A81}"/>
              </a:ext>
            </a:extLst>
          </p:cNvPr>
          <p:cNvGrpSpPr/>
          <p:nvPr/>
        </p:nvGrpSpPr>
        <p:grpSpPr>
          <a:xfrm>
            <a:off x="10938148" y="4644678"/>
            <a:ext cx="285120" cy="252000"/>
            <a:chOff x="10938148" y="4644678"/>
            <a:chExt cx="285120" cy="25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E7CA332-A88D-4AD5-DA07-8D650F115D93}"/>
                    </a:ext>
                  </a:extLst>
                </p14:cNvPr>
                <p14:cNvContentPartPr/>
                <p14:nvPr/>
              </p14:nvContentPartPr>
              <p14:xfrm>
                <a:off x="10938148" y="4648638"/>
                <a:ext cx="285120" cy="2480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E7CA332-A88D-4AD5-DA07-8D650F115D9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929148" y="4639638"/>
                  <a:ext cx="30276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EACE385-EA15-04AA-C6EA-66EC51D6B39F}"/>
                    </a:ext>
                  </a:extLst>
                </p14:cNvPr>
                <p14:cNvContentPartPr/>
                <p14:nvPr/>
              </p14:nvContentPartPr>
              <p14:xfrm>
                <a:off x="10950028" y="4644678"/>
                <a:ext cx="115920" cy="1393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EACE385-EA15-04AA-C6EA-66EC51D6B39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941028" y="4635701"/>
                  <a:ext cx="133560" cy="156915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E17DC4E-25F4-7456-9674-55774074C80D}"/>
              </a:ext>
            </a:extLst>
          </p:cNvPr>
          <p:cNvSpPr txBox="1"/>
          <p:nvPr/>
        </p:nvSpPr>
        <p:spPr>
          <a:xfrm>
            <a:off x="2716525" y="2595588"/>
            <a:ext cx="11881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noProof="0" dirty="0">
                <a:solidFill>
                  <a:srgbClr val="FF2F92"/>
                </a:solidFill>
              </a:rPr>
              <a:t>Maple Leaf Fibre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3A5EEB0-290A-3F34-FC77-E3621B2314BA}"/>
                  </a:ext>
                </a:extLst>
              </p14:cNvPr>
              <p14:cNvContentPartPr/>
              <p14:nvPr/>
            </p14:nvContentPartPr>
            <p14:xfrm>
              <a:off x="2773348" y="2602758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3A5EEB0-290A-3F34-FC77-E3621B2314B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764348" y="2593758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E7F3A636-0AD0-17D1-E7F2-4A3D7853A867}"/>
              </a:ext>
            </a:extLst>
          </p:cNvPr>
          <p:cNvGrpSpPr/>
          <p:nvPr/>
        </p:nvGrpSpPr>
        <p:grpSpPr>
          <a:xfrm>
            <a:off x="2411548" y="2588293"/>
            <a:ext cx="366745" cy="124200"/>
            <a:chOff x="2411548" y="2588293"/>
            <a:chExt cx="366745" cy="12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65EC526-B37E-763C-4B19-BD25EA77DC4A}"/>
                    </a:ext>
                  </a:extLst>
                </p14:cNvPr>
                <p14:cNvContentPartPr/>
                <p14:nvPr/>
              </p14:nvContentPartPr>
              <p14:xfrm>
                <a:off x="2591908" y="2644518"/>
                <a:ext cx="360" cy="3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65EC526-B37E-763C-4B19-BD25EA77DC4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582908" y="263551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26FF321-1A4D-74BE-86EC-9B27988B1E25}"/>
                    </a:ext>
                  </a:extLst>
                </p14:cNvPr>
                <p14:cNvContentPartPr/>
                <p14:nvPr/>
              </p14:nvContentPartPr>
              <p14:xfrm>
                <a:off x="2411548" y="2706798"/>
                <a:ext cx="360" cy="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26FF321-1A4D-74BE-86EC-9B27988B1E2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402548" y="269779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7E96678-9FC7-616F-6635-2993047694F3}"/>
                    </a:ext>
                  </a:extLst>
                </p14:cNvPr>
                <p14:cNvContentPartPr/>
                <p14:nvPr/>
              </p14:nvContentPartPr>
              <p14:xfrm>
                <a:off x="2416493" y="2641933"/>
                <a:ext cx="188280" cy="705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7E96678-9FC7-616F-6635-2993047694F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407510" y="2632933"/>
                  <a:ext cx="205886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6C85781-128D-368C-B254-B15430ACD64B}"/>
                    </a:ext>
                  </a:extLst>
                </p14:cNvPr>
                <p14:cNvContentPartPr/>
                <p14:nvPr/>
              </p14:nvContentPartPr>
              <p14:xfrm>
                <a:off x="2604413" y="2588293"/>
                <a:ext cx="173880" cy="536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6C85781-128D-368C-B254-B15430ACD64B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595394" y="2579293"/>
                  <a:ext cx="191557" cy="712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8EFB2E1B-9B90-8104-5696-A64B37A9E24A}"/>
              </a:ext>
            </a:extLst>
          </p:cNvPr>
          <p:cNvSpPr txBox="1"/>
          <p:nvPr/>
        </p:nvSpPr>
        <p:spPr>
          <a:xfrm>
            <a:off x="3482921" y="1982738"/>
            <a:ext cx="16500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00B0F0"/>
                </a:solidFill>
              </a:rPr>
              <a:t>Nunavut Undersea Fibre Optic Network System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A8886096-EC44-A609-6467-1F42532806A3}"/>
                  </a:ext>
                </a:extLst>
              </p14:cNvPr>
              <p14:cNvContentPartPr/>
              <p14:nvPr/>
            </p14:nvContentPartPr>
            <p14:xfrm>
              <a:off x="3292733" y="1886320"/>
              <a:ext cx="181080" cy="5824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A8886096-EC44-A609-6467-1F42532806A3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283733" y="1877320"/>
                <a:ext cx="198720" cy="60012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28B4F371-C18F-76C5-5216-A88D2580CF70}"/>
              </a:ext>
            </a:extLst>
          </p:cNvPr>
          <p:cNvSpPr txBox="1"/>
          <p:nvPr/>
        </p:nvSpPr>
        <p:spPr>
          <a:xfrm>
            <a:off x="7281191" y="3487705"/>
            <a:ext cx="7389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chemeClr val="accent2">
                    <a:lumMod val="75000"/>
                  </a:schemeClr>
                </a:solidFill>
              </a:rPr>
              <a:t>Orient Express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0862C637-1BB0-3FFB-FBF6-17AA344E7473}"/>
                  </a:ext>
                </a:extLst>
              </p14:cNvPr>
              <p14:cNvContentPartPr/>
              <p14:nvPr/>
            </p14:nvContentPartPr>
            <p14:xfrm>
              <a:off x="7248528" y="3402576"/>
              <a:ext cx="412560" cy="4464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0862C637-1BB0-3FFB-FBF6-17AA344E7473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239528" y="3393576"/>
                <a:ext cx="430200" cy="62280"/>
              </a:xfrm>
              <a:prstGeom prst="rect">
                <a:avLst/>
              </a:prstGeom>
            </p:spPr>
          </p:pic>
        </mc:Fallback>
      </mc:AlternateContent>
      <p:sp>
        <p:nvSpPr>
          <p:cNvPr id="72" name="TextBox 71">
            <a:extLst>
              <a:ext uri="{FF2B5EF4-FFF2-40B4-BE49-F238E27FC236}">
                <a16:creationId xmlns:a16="http://schemas.microsoft.com/office/drawing/2014/main" id="{553F36F7-964A-E276-F307-CF9D5114B60F}"/>
              </a:ext>
            </a:extLst>
          </p:cNvPr>
          <p:cNvSpPr txBox="1"/>
          <p:nvPr/>
        </p:nvSpPr>
        <p:spPr>
          <a:xfrm>
            <a:off x="11631324" y="2975256"/>
            <a:ext cx="407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noProof="0" dirty="0" err="1">
                <a:solidFill>
                  <a:srgbClr val="002060"/>
                </a:solidFill>
              </a:rPr>
              <a:t>SxS</a:t>
            </a:r>
            <a:endParaRPr lang="en-GB" sz="1100" noProof="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E4B50F65-BED7-9B4E-B35D-C68605770D0E}"/>
                  </a:ext>
                </a:extLst>
              </p14:cNvPr>
              <p14:cNvContentPartPr/>
              <p14:nvPr/>
            </p14:nvContentPartPr>
            <p14:xfrm>
              <a:off x="-876168" y="3069648"/>
              <a:ext cx="1885320" cy="957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E4B50F65-BED7-9B4E-B35D-C68605770D0E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-885166" y="3060648"/>
                <a:ext cx="1902957" cy="113400"/>
              </a:xfrm>
              <a:prstGeom prst="rect">
                <a:avLst/>
              </a:prstGeom>
            </p:spPr>
          </p:pic>
        </mc:Fallback>
      </mc:AlternateContent>
      <p:sp>
        <p:nvSpPr>
          <p:cNvPr id="91" name="TextBox 90">
            <a:extLst>
              <a:ext uri="{FF2B5EF4-FFF2-40B4-BE49-F238E27FC236}">
                <a16:creationId xmlns:a16="http://schemas.microsoft.com/office/drawing/2014/main" id="{900F2CC3-9CA5-5EB0-6153-30A0AF373400}"/>
              </a:ext>
            </a:extLst>
          </p:cNvPr>
          <p:cNvSpPr txBox="1"/>
          <p:nvPr/>
        </p:nvSpPr>
        <p:spPr>
          <a:xfrm>
            <a:off x="6960236" y="2316731"/>
            <a:ext cx="1035439" cy="430887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>
            <a:spAutoFit/>
          </a:bodyPr>
          <a:lstStyle/>
          <a:p>
            <a:r>
              <a:rPr lang="en-GB" sz="1100" noProof="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Azerbaijan-Turkmenistan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68FE758D-5AE6-2B23-A14E-816D4C2126FA}"/>
                  </a:ext>
                </a:extLst>
              </p14:cNvPr>
              <p14:cNvContentPartPr/>
              <p14:nvPr/>
            </p14:nvContentPartPr>
            <p14:xfrm>
              <a:off x="6921332" y="2798129"/>
              <a:ext cx="154080" cy="1620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68FE758D-5AE6-2B23-A14E-816D4C2126FA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912353" y="2789129"/>
                <a:ext cx="171679" cy="33840"/>
              </a:xfrm>
              <a:prstGeom prst="rect">
                <a:avLst/>
              </a:prstGeom>
            </p:spPr>
          </p:pic>
        </mc:Fallback>
      </mc:AlternateContent>
      <p:sp>
        <p:nvSpPr>
          <p:cNvPr id="93" name="TextBox 92">
            <a:extLst>
              <a:ext uri="{FF2B5EF4-FFF2-40B4-BE49-F238E27FC236}">
                <a16:creationId xmlns:a16="http://schemas.microsoft.com/office/drawing/2014/main" id="{9F72ED79-8605-50D1-037D-D39BCE4BCA20}"/>
              </a:ext>
            </a:extLst>
          </p:cNvPr>
          <p:cNvSpPr txBox="1"/>
          <p:nvPr/>
        </p:nvSpPr>
        <p:spPr>
          <a:xfrm>
            <a:off x="11625466" y="3560830"/>
            <a:ext cx="5741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i="0" noProof="0" dirty="0">
                <a:solidFill>
                  <a:srgbClr val="FFC000"/>
                </a:solidFill>
                <a:effectLst/>
                <a:latin typeface="Roboto" panose="02000000000000000000" pitchFamily="2" charset="0"/>
              </a:rPr>
              <a:t>CAP-1</a:t>
            </a:r>
            <a:endParaRPr lang="en-GB" sz="1100" noProof="0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9BDF33B5-57AF-DDE8-4694-7E9E8B169A7B}"/>
                  </a:ext>
                </a:extLst>
              </p14:cNvPr>
              <p14:cNvContentPartPr/>
              <p14:nvPr/>
            </p14:nvContentPartPr>
            <p14:xfrm>
              <a:off x="-203082" y="3092936"/>
              <a:ext cx="1261440" cy="62388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9BDF33B5-57AF-DDE8-4694-7E9E8B169A7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-212082" y="3083936"/>
                <a:ext cx="1279080" cy="64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0B38EE91-0A22-9B71-DF25-251F8B9ED8ED}"/>
                  </a:ext>
                </a:extLst>
              </p14:cNvPr>
              <p14:cNvContentPartPr/>
              <p14:nvPr/>
            </p14:nvContentPartPr>
            <p14:xfrm>
              <a:off x="9685420" y="3574240"/>
              <a:ext cx="2657880" cy="10728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0B38EE91-0A22-9B71-DF25-251F8B9ED8ED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9676419" y="3565240"/>
                <a:ext cx="2675522" cy="124920"/>
              </a:xfrm>
              <a:prstGeom prst="rect">
                <a:avLst/>
              </a:prstGeom>
            </p:spPr>
          </p:pic>
        </mc:Fallback>
      </mc:AlternateContent>
      <p:sp>
        <p:nvSpPr>
          <p:cNvPr id="106" name="TextBox 105">
            <a:extLst>
              <a:ext uri="{FF2B5EF4-FFF2-40B4-BE49-F238E27FC236}">
                <a16:creationId xmlns:a16="http://schemas.microsoft.com/office/drawing/2014/main" id="{BE032069-29B7-74F6-77B4-BAD9B1289FB1}"/>
              </a:ext>
            </a:extLst>
          </p:cNvPr>
          <p:cNvSpPr txBox="1"/>
          <p:nvPr/>
        </p:nvSpPr>
        <p:spPr>
          <a:xfrm>
            <a:off x="4924597" y="1886320"/>
            <a:ext cx="593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noProof="0" dirty="0" err="1">
                <a:solidFill>
                  <a:srgbClr val="65CD01"/>
                </a:solidFill>
              </a:rPr>
              <a:t>Havtor</a:t>
            </a:r>
            <a:endParaRPr lang="en-GB" sz="1100" noProof="0" dirty="0">
              <a:solidFill>
                <a:srgbClr val="65CD0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F3C8A21A-2A66-8030-D3FC-54A2997779DB}"/>
                  </a:ext>
                </a:extLst>
              </p14:cNvPr>
              <p14:cNvContentPartPr/>
              <p14:nvPr/>
            </p14:nvContentPartPr>
            <p14:xfrm>
              <a:off x="5513624" y="2119556"/>
              <a:ext cx="360" cy="36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F3C8A21A-2A66-8030-D3FC-54A2997779D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04624" y="21105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2B54F9C1-4FFB-3776-6CED-D8C6DF527240}"/>
                  </a:ext>
                </a:extLst>
              </p14:cNvPr>
              <p14:cNvContentPartPr/>
              <p14:nvPr/>
            </p14:nvContentPartPr>
            <p14:xfrm>
              <a:off x="5449544" y="2072036"/>
              <a:ext cx="360" cy="36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2B54F9C1-4FFB-3776-6CED-D8C6DF52724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440544" y="206303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207F940A-40DA-A80E-5E32-07DA7CEC07B3}"/>
                  </a:ext>
                </a:extLst>
              </p14:cNvPr>
              <p14:cNvContentPartPr/>
              <p14:nvPr/>
            </p14:nvContentPartPr>
            <p14:xfrm>
              <a:off x="5455022" y="2078109"/>
              <a:ext cx="61200" cy="3960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207F940A-40DA-A80E-5E32-07DA7CEC07B3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5446075" y="2069026"/>
                <a:ext cx="78737" cy="574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EA5787D-3736-6BA4-9F6C-78118DF89C94}"/>
                  </a:ext>
                </a:extLst>
              </p14:cNvPr>
              <p14:cNvContentPartPr/>
              <p14:nvPr/>
            </p14:nvContentPartPr>
            <p14:xfrm>
              <a:off x="9639760" y="3285387"/>
              <a:ext cx="2621160" cy="235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EA5787D-3736-6BA4-9F6C-78118DF89C94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9630760" y="3276401"/>
                <a:ext cx="2638800" cy="2526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02517F3-985D-7E40-97A3-111B39D91E32}"/>
                  </a:ext>
                </a:extLst>
              </p14:cNvPr>
              <p14:cNvContentPartPr/>
              <p14:nvPr/>
            </p14:nvContentPartPr>
            <p14:xfrm>
              <a:off x="10653" y="3083787"/>
              <a:ext cx="1041480" cy="1036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02517F3-985D-7E40-97A3-111B39D91E32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653" y="3074787"/>
                <a:ext cx="1059120" cy="12132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F78EE73-9B18-999B-A462-343593F22678}"/>
              </a:ext>
            </a:extLst>
          </p:cNvPr>
          <p:cNvSpPr txBox="1"/>
          <p:nvPr/>
        </p:nvSpPr>
        <p:spPr>
          <a:xfrm>
            <a:off x="45283" y="3260163"/>
            <a:ext cx="13472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noProof="0" dirty="0">
                <a:solidFill>
                  <a:srgbClr val="009CD2"/>
                </a:solidFill>
              </a:rPr>
              <a:t>Hong Kong-Americas (HKA)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F2ED90E2-5D7E-7107-3B2F-8446C8ABBB04}"/>
              </a:ext>
            </a:extLst>
          </p:cNvPr>
          <p:cNvSpPr txBox="1"/>
          <p:nvPr/>
        </p:nvSpPr>
        <p:spPr>
          <a:xfrm>
            <a:off x="10940440" y="292233"/>
            <a:ext cx="801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rgbClr val="FF0000"/>
                </a:solidFill>
                <a:latin typeface="Raleway" pitchFamily="2" charset="77"/>
              </a:rPr>
              <a:t>Cable count </a:t>
            </a:r>
          </a:p>
        </p:txBody>
      </p:sp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02F0B39C-E013-BB82-9002-8AFDCF046129}"/>
              </a:ext>
            </a:extLst>
          </p:cNvPr>
          <p:cNvCxnSpPr/>
          <p:nvPr/>
        </p:nvCxnSpPr>
        <p:spPr>
          <a:xfrm>
            <a:off x="11598149" y="279252"/>
            <a:ext cx="0" cy="582500"/>
          </a:xfrm>
          <a:prstGeom prst="line">
            <a:avLst/>
          </a:prstGeom>
          <a:ln w="19050">
            <a:solidFill>
              <a:srgbClr val="FF424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47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 advTm="600">
        <p:fade/>
      </p:transition>
    </mc:Choice>
    <mc:Fallback xmlns="">
      <p:transition advTm="6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7C77018-17E4-B772-AD62-3FB8AF2A411C}"/>
                  </a:ext>
                </a:extLst>
              </p14:cNvPr>
              <p14:cNvContentPartPr/>
              <p14:nvPr/>
            </p14:nvContentPartPr>
            <p14:xfrm>
              <a:off x="2285854" y="3382359"/>
              <a:ext cx="1557000" cy="12790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7C77018-17E4-B772-AD62-3FB8AF2A411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76856" y="3373359"/>
                <a:ext cx="1574636" cy="129672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el 1">
            <a:extLst>
              <a:ext uri="{FF2B5EF4-FFF2-40B4-BE49-F238E27FC236}">
                <a16:creationId xmlns:a16="http://schemas.microsoft.com/office/drawing/2014/main" id="{310D0674-4C36-5BF9-8F93-88CDBB71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150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2011-2020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A3E2334-DF69-FBFD-AB44-904E91CA9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485775" y="1257299"/>
            <a:ext cx="12686545" cy="542160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E6C8DDAE-DF88-4FD3-AF94-00D373F7771A}"/>
              </a:ext>
            </a:extLst>
          </p:cNvPr>
          <p:cNvSpPr txBox="1"/>
          <p:nvPr/>
        </p:nvSpPr>
        <p:spPr>
          <a:xfrm>
            <a:off x="11586574" y="403424"/>
            <a:ext cx="662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rgbClr val="FF0000"/>
                </a:solidFill>
                <a:latin typeface="Raleway" pitchFamily="2" charset="77"/>
              </a:rPr>
              <a:t>64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DD3A0A2-7F69-50D8-7D35-75CE25936A4A}"/>
                  </a:ext>
                </a:extLst>
              </p14:cNvPr>
              <p14:cNvContentPartPr/>
              <p14:nvPr/>
            </p14:nvContentPartPr>
            <p14:xfrm>
              <a:off x="9538137" y="34290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DD3A0A2-7F69-50D8-7D35-75CE25936A4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529137" y="3420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D937AEE-F0A7-A994-F418-4BD9EAA83B18}"/>
                  </a:ext>
                </a:extLst>
              </p14:cNvPr>
              <p14:cNvContentPartPr/>
              <p14:nvPr/>
            </p14:nvContentPartPr>
            <p14:xfrm>
              <a:off x="4934620" y="2922576"/>
              <a:ext cx="39960" cy="147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D937AEE-F0A7-A994-F418-4BD9EAA83B1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25538" y="2913576"/>
                <a:ext cx="5776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69E7F35-E1D6-57D5-EA97-5AAD91B8FE60}"/>
                  </a:ext>
                </a:extLst>
              </p14:cNvPr>
              <p14:cNvContentPartPr/>
              <p14:nvPr/>
            </p14:nvContentPartPr>
            <p14:xfrm>
              <a:off x="5063500" y="2944176"/>
              <a:ext cx="109440" cy="49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69E7F35-E1D6-57D5-EA97-5AAD91B8FE6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54500" y="2935110"/>
                <a:ext cx="127080" cy="674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6CA91D6-CD2F-3E5E-0381-CE57049EBB17}"/>
                  </a:ext>
                </a:extLst>
              </p14:cNvPr>
              <p14:cNvContentPartPr/>
              <p14:nvPr/>
            </p14:nvContentPartPr>
            <p14:xfrm>
              <a:off x="9196451" y="4755349"/>
              <a:ext cx="161640" cy="968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6CA91D6-CD2F-3E5E-0381-CE57049EBB1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187471" y="4746349"/>
                <a:ext cx="179241" cy="9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C3EE897-5C08-E711-7B02-E7BD5878816C}"/>
                  </a:ext>
                </a:extLst>
              </p14:cNvPr>
              <p14:cNvContentPartPr/>
              <p14:nvPr/>
            </p14:nvContentPartPr>
            <p14:xfrm>
              <a:off x="9067211" y="4371949"/>
              <a:ext cx="152280" cy="378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C3EE897-5C08-E711-7B02-E7BD5878816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058211" y="4362949"/>
                <a:ext cx="16992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DE6A641-C755-AE23-2FE5-4AAB7F176FA8}"/>
                  </a:ext>
                </a:extLst>
              </p14:cNvPr>
              <p14:cNvContentPartPr/>
              <p14:nvPr/>
            </p14:nvContentPartPr>
            <p14:xfrm>
              <a:off x="5791789" y="2753389"/>
              <a:ext cx="88920" cy="9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DE6A641-C755-AE23-2FE5-4AAB7F176FA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782789" y="2744389"/>
                <a:ext cx="106560" cy="2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E4C4AE2E-E840-9756-1494-4387BA8CAB5B}"/>
              </a:ext>
            </a:extLst>
          </p:cNvPr>
          <p:cNvGrpSpPr/>
          <p:nvPr/>
        </p:nvGrpSpPr>
        <p:grpSpPr>
          <a:xfrm>
            <a:off x="10646421" y="4553155"/>
            <a:ext cx="1545579" cy="1570030"/>
            <a:chOff x="10646421" y="4553155"/>
            <a:chExt cx="1545579" cy="157003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BF16A0B-AECB-7C1E-B39A-E73AB5276804}"/>
                    </a:ext>
                  </a:extLst>
                </p14:cNvPr>
                <p14:cNvContentPartPr/>
                <p14:nvPr/>
              </p14:nvContentPartPr>
              <p14:xfrm>
                <a:off x="10646421" y="5776505"/>
                <a:ext cx="495000" cy="3466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BF16A0B-AECB-7C1E-B39A-E73AB527680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0637421" y="5767514"/>
                  <a:ext cx="512640" cy="3643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AD80917-B75A-528D-1F7C-8D289FC1C744}"/>
                    </a:ext>
                  </a:extLst>
                </p14:cNvPr>
                <p14:cNvContentPartPr/>
                <p14:nvPr/>
              </p14:nvContentPartPr>
              <p14:xfrm>
                <a:off x="11141061" y="5972345"/>
                <a:ext cx="210960" cy="1508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AD80917-B75A-528D-1F7C-8D289FC1C74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1132061" y="5963366"/>
                  <a:ext cx="228600" cy="1684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1766D36-6045-7A93-10B0-055461D904CB}"/>
                    </a:ext>
                  </a:extLst>
                </p14:cNvPr>
                <p14:cNvContentPartPr/>
                <p14:nvPr/>
              </p14:nvContentPartPr>
              <p14:xfrm>
                <a:off x="10695312" y="5775048"/>
                <a:ext cx="641880" cy="156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1766D36-6045-7A93-10B0-055461D904C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686312" y="5766048"/>
                  <a:ext cx="65952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373B1CF-74E0-5498-9DE5-F01354D277F4}"/>
                    </a:ext>
                  </a:extLst>
                </p14:cNvPr>
                <p14:cNvContentPartPr/>
                <p14:nvPr/>
              </p14:nvContentPartPr>
              <p14:xfrm>
                <a:off x="11336832" y="4553155"/>
                <a:ext cx="855168" cy="1378133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373B1CF-74E0-5498-9DE5-F01354D277F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1327823" y="4544150"/>
                  <a:ext cx="872826" cy="1395783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6C8E2EF-0AF6-B9BF-EE18-A0A6348126E9}"/>
                  </a:ext>
                </a:extLst>
              </p14:cNvPr>
              <p14:cNvContentPartPr/>
              <p14:nvPr/>
            </p14:nvContentPartPr>
            <p14:xfrm>
              <a:off x="13606" y="3108168"/>
              <a:ext cx="994826" cy="45107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6C8E2EF-0AF6-B9BF-EE18-A0A6348126E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605" y="3099161"/>
                <a:ext cx="1012469" cy="4687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33DE71D-DF70-8A03-3D1E-1DD04C185A96}"/>
                  </a:ext>
                </a:extLst>
              </p14:cNvPr>
              <p14:cNvContentPartPr/>
              <p14:nvPr/>
            </p14:nvContentPartPr>
            <p14:xfrm>
              <a:off x="3832326" y="4503416"/>
              <a:ext cx="1267200" cy="14536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33DE71D-DF70-8A03-3D1E-1DD04C185A9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23323" y="4494416"/>
                <a:ext cx="1284845" cy="147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747A6BDD-C3D6-D575-E50E-6DF1474786DA}"/>
                  </a:ext>
                </a:extLst>
              </p14:cNvPr>
              <p14:cNvContentPartPr/>
              <p14:nvPr/>
            </p14:nvContentPartPr>
            <p14:xfrm>
              <a:off x="2538469" y="2390216"/>
              <a:ext cx="2608200" cy="5914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747A6BDD-C3D6-D575-E50E-6DF1474786D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529469" y="2381221"/>
                <a:ext cx="2625840" cy="609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2F9F0ED3-03C1-745A-1F5C-4FFBC50A68AD}"/>
                  </a:ext>
                </a:extLst>
              </p14:cNvPr>
              <p14:cNvContentPartPr/>
              <p14:nvPr/>
            </p14:nvContentPartPr>
            <p14:xfrm>
              <a:off x="3856789" y="4200656"/>
              <a:ext cx="1508400" cy="4550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2F9F0ED3-03C1-745A-1F5C-4FFBC50A68A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847791" y="4191649"/>
                <a:ext cx="1526036" cy="4726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14212EA2-4376-37A0-BFED-6DB4B92054D2}"/>
                  </a:ext>
                </a:extLst>
              </p14:cNvPr>
              <p14:cNvContentPartPr/>
              <p14:nvPr/>
            </p14:nvContentPartPr>
            <p14:xfrm>
              <a:off x="5365549" y="4203896"/>
              <a:ext cx="313560" cy="6354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14212EA2-4376-37A0-BFED-6DB4B92054D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356549" y="4194901"/>
                <a:ext cx="331200" cy="65303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836B00CC-0398-2305-7729-96F1654D1BDA}"/>
              </a:ext>
            </a:extLst>
          </p:cNvPr>
          <p:cNvGrpSpPr/>
          <p:nvPr/>
        </p:nvGrpSpPr>
        <p:grpSpPr>
          <a:xfrm>
            <a:off x="4988286" y="4860176"/>
            <a:ext cx="910800" cy="1123920"/>
            <a:chOff x="4988286" y="4860176"/>
            <a:chExt cx="910800" cy="112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31C9D11-6C75-E488-4564-C5968093888F}"/>
                    </a:ext>
                  </a:extLst>
                </p14:cNvPr>
                <p14:cNvContentPartPr/>
                <p14:nvPr/>
              </p14:nvContentPartPr>
              <p14:xfrm>
                <a:off x="5003766" y="5814536"/>
                <a:ext cx="895320" cy="1638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31C9D11-6C75-E488-4564-C5968093888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994766" y="5805536"/>
                  <a:ext cx="91296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A2AB378-E931-328E-8351-14FA97AC3F8A}"/>
                    </a:ext>
                  </a:extLst>
                </p14:cNvPr>
                <p14:cNvContentPartPr/>
                <p14:nvPr/>
              </p14:nvContentPartPr>
              <p14:xfrm>
                <a:off x="4999806" y="5983736"/>
                <a:ext cx="360" cy="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A2AB378-E931-328E-8351-14FA97AC3F8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990806" y="597473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815B666-19BB-4333-EF13-52F90B24A9A5}"/>
                    </a:ext>
                  </a:extLst>
                </p14:cNvPr>
                <p14:cNvContentPartPr/>
                <p14:nvPr/>
              </p14:nvContentPartPr>
              <p14:xfrm>
                <a:off x="4988286" y="5950616"/>
                <a:ext cx="15480" cy="327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815B666-19BB-4333-EF13-52F90B24A9A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979286" y="5941516"/>
                  <a:ext cx="33120" cy="505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DEB6C94-CE87-D0BA-CAE0-E34F55BC0BC7}"/>
                    </a:ext>
                  </a:extLst>
                </p14:cNvPr>
                <p14:cNvContentPartPr/>
                <p14:nvPr/>
              </p14:nvContentPartPr>
              <p14:xfrm>
                <a:off x="5553109" y="4860176"/>
                <a:ext cx="327600" cy="9500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DEB6C94-CE87-D0BA-CAE0-E34F55BC0BC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544119" y="4851176"/>
                  <a:ext cx="345221" cy="967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9" name="Ink 48">
                <a:extLst>
                  <a:ext uri="{FF2B5EF4-FFF2-40B4-BE49-F238E27FC236}">
                    <a16:creationId xmlns:a16="http://schemas.microsoft.com/office/drawing/2014/main" id="{FC5BF873-E72B-2993-DBC4-5E9C8E27AC96}"/>
                  </a:ext>
                </a:extLst>
              </p14:cNvPr>
              <p14:cNvContentPartPr/>
              <p14:nvPr/>
            </p14:nvContentPartPr>
            <p14:xfrm>
              <a:off x="2308789" y="3499736"/>
              <a:ext cx="360" cy="360"/>
            </p14:xfrm>
          </p:contentPart>
        </mc:Choice>
        <mc:Fallback xmlns="">
          <p:pic>
            <p:nvPicPr>
              <p:cNvPr id="49" name="Ink 48">
                <a:extLst>
                  <a:ext uri="{FF2B5EF4-FFF2-40B4-BE49-F238E27FC236}">
                    <a16:creationId xmlns:a16="http://schemas.microsoft.com/office/drawing/2014/main" id="{FC5BF873-E72B-2993-DBC4-5E9C8E27AC96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299789" y="349073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CE2D590E-4E41-8138-5147-A4FC7716EC7B}"/>
                  </a:ext>
                </a:extLst>
              </p14:cNvPr>
              <p14:cNvContentPartPr/>
              <p14:nvPr/>
            </p14:nvContentPartPr>
            <p14:xfrm>
              <a:off x="9554142" y="3439407"/>
              <a:ext cx="11160" cy="25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CE2D590E-4E41-8138-5147-A4FC7716EC7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545142" y="3430407"/>
                <a:ext cx="2880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2AEA510E-ED19-BD39-197D-161BF971A60D}"/>
                  </a:ext>
                </a:extLst>
              </p14:cNvPr>
              <p14:cNvContentPartPr/>
              <p14:nvPr/>
            </p14:nvContentPartPr>
            <p14:xfrm>
              <a:off x="6376477" y="2994355"/>
              <a:ext cx="103680" cy="306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2AEA510E-ED19-BD39-197D-161BF971A60D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367477" y="2985355"/>
                <a:ext cx="12132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92EAD3B2-BACE-D693-D49A-22624C693DE0}"/>
                  </a:ext>
                </a:extLst>
              </p14:cNvPr>
              <p14:cNvContentPartPr/>
              <p14:nvPr/>
            </p14:nvContentPartPr>
            <p14:xfrm>
              <a:off x="3096407" y="2344692"/>
              <a:ext cx="2067120" cy="3582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92EAD3B2-BACE-D693-D49A-22624C693DE0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3087407" y="2335692"/>
                <a:ext cx="2084760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8FC24734-17E3-1B14-DD58-B3BD2C6D87AF}"/>
                  </a:ext>
                </a:extLst>
              </p14:cNvPr>
              <p14:cNvContentPartPr/>
              <p14:nvPr/>
            </p14:nvContentPartPr>
            <p14:xfrm>
              <a:off x="2662967" y="2648892"/>
              <a:ext cx="439560" cy="12348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8FC24734-17E3-1B14-DD58-B3BD2C6D87AF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653974" y="2639892"/>
                <a:ext cx="457186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DFD539C-A356-C79D-D07A-1B52AC650D75}"/>
                  </a:ext>
                </a:extLst>
              </p14:cNvPr>
              <p14:cNvContentPartPr/>
              <p14:nvPr/>
            </p14:nvContentPartPr>
            <p14:xfrm>
              <a:off x="2277574" y="2985639"/>
              <a:ext cx="276120" cy="3834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DFD539C-A356-C79D-D07A-1B52AC650D75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268574" y="2976639"/>
                <a:ext cx="293760" cy="40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AD97298-2E12-2460-7011-8BBE8F4D0CA2}"/>
                  </a:ext>
                </a:extLst>
              </p14:cNvPr>
              <p14:cNvContentPartPr/>
              <p14:nvPr/>
            </p14:nvContentPartPr>
            <p14:xfrm>
              <a:off x="2514953" y="2984680"/>
              <a:ext cx="1333800" cy="1677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AD97298-2E12-2460-7011-8BBE8F4D0CA2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505953" y="2975678"/>
                <a:ext cx="1351440" cy="16948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504D6B6-6E8A-96D2-FA67-1F5F4192386E}"/>
                  </a:ext>
                </a:extLst>
              </p14:cNvPr>
              <p14:cNvContentPartPr/>
              <p14:nvPr/>
            </p14:nvContentPartPr>
            <p14:xfrm>
              <a:off x="697288" y="1614776"/>
              <a:ext cx="388440" cy="943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504D6B6-6E8A-96D2-FA67-1F5F4192386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88296" y="1605776"/>
                <a:ext cx="406064" cy="11196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3FE474E5-55D0-9553-39EB-3C2972C277F1}"/>
              </a:ext>
            </a:extLst>
          </p:cNvPr>
          <p:cNvGrpSpPr/>
          <p:nvPr/>
        </p:nvGrpSpPr>
        <p:grpSpPr>
          <a:xfrm>
            <a:off x="659128" y="1707656"/>
            <a:ext cx="62280" cy="63720"/>
            <a:chOff x="1907642" y="2164852"/>
            <a:chExt cx="62280" cy="6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48B697B-C9F4-3450-8D00-816B67CF0726}"/>
                    </a:ext>
                  </a:extLst>
                </p14:cNvPr>
                <p14:cNvContentPartPr/>
                <p14:nvPr/>
              </p14:nvContentPartPr>
              <p14:xfrm>
                <a:off x="1954442" y="2227492"/>
                <a:ext cx="36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48B697B-C9F4-3450-8D00-816B67CF0726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945442" y="22184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48C2D8A-1E6D-C9C2-CFCE-90585B29841A}"/>
                    </a:ext>
                  </a:extLst>
                </p14:cNvPr>
                <p14:cNvContentPartPr/>
                <p14:nvPr/>
              </p14:nvContentPartPr>
              <p14:xfrm>
                <a:off x="1938602" y="2164852"/>
                <a:ext cx="36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48C2D8A-1E6D-C9C2-CFCE-90585B29841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929602" y="215585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4204E837-813B-0D82-631A-2257EAE8B075}"/>
                    </a:ext>
                  </a:extLst>
                </p14:cNvPr>
                <p14:cNvContentPartPr/>
                <p14:nvPr/>
              </p14:nvContentPartPr>
              <p14:xfrm>
                <a:off x="1907642" y="2175652"/>
                <a:ext cx="62280" cy="529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4204E837-813B-0D82-631A-2257EAE8B075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898694" y="2166652"/>
                  <a:ext cx="79819" cy="70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2AAE087-ED84-67CD-DD5C-24F91C3AEB83}"/>
                  </a:ext>
                </a:extLst>
              </p14:cNvPr>
              <p14:cNvContentPartPr/>
              <p14:nvPr/>
            </p14:nvContentPartPr>
            <p14:xfrm>
              <a:off x="5285773" y="1525773"/>
              <a:ext cx="961560" cy="8175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2AAE087-ED84-67CD-DD5C-24F91C3AEB83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276773" y="1516773"/>
                <a:ext cx="979200" cy="83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400F7B14-FB37-BD96-83A3-2433C6C688BE}"/>
                  </a:ext>
                </a:extLst>
              </p14:cNvPr>
              <p14:cNvContentPartPr/>
              <p14:nvPr/>
            </p14:nvContentPartPr>
            <p14:xfrm>
              <a:off x="6260293" y="1025373"/>
              <a:ext cx="4105800" cy="6519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400F7B14-FB37-BD96-83A3-2433C6C688BE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251294" y="1016368"/>
                <a:ext cx="4123438" cy="6696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B013307F-AEFF-E61F-A5D5-7601A034D909}"/>
                  </a:ext>
                </a:extLst>
              </p14:cNvPr>
              <p14:cNvContentPartPr/>
              <p14:nvPr/>
            </p14:nvContentPartPr>
            <p14:xfrm>
              <a:off x="10368533" y="1445493"/>
              <a:ext cx="547920" cy="5220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B013307F-AEFF-E61F-A5D5-7601A034D909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0359539" y="1436493"/>
                <a:ext cx="565548" cy="53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357C6800-1B7D-6C14-4A98-B74738FE8478}"/>
                  </a:ext>
                </a:extLst>
              </p14:cNvPr>
              <p14:cNvContentPartPr/>
              <p14:nvPr/>
            </p14:nvContentPartPr>
            <p14:xfrm>
              <a:off x="9760493" y="2098893"/>
              <a:ext cx="705600" cy="58644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357C6800-1B7D-6C14-4A98-B74738FE8478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9751493" y="2089893"/>
                <a:ext cx="723240" cy="60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8EEEC1B1-1F34-C579-69AF-4DA9F237290C}"/>
                  </a:ext>
                </a:extLst>
              </p14:cNvPr>
              <p14:cNvContentPartPr/>
              <p14:nvPr/>
            </p14:nvContentPartPr>
            <p14:xfrm>
              <a:off x="9325973" y="2847693"/>
              <a:ext cx="755280" cy="2257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8EEEC1B1-1F34-C579-69AF-4DA9F237290C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9316973" y="2838693"/>
                <a:ext cx="77292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839ACF25-3F37-5F00-83C8-BDB0A9CAE287}"/>
                  </a:ext>
                </a:extLst>
              </p14:cNvPr>
              <p14:cNvContentPartPr/>
              <p14:nvPr/>
            </p14:nvContentPartPr>
            <p14:xfrm>
              <a:off x="417380" y="3522760"/>
              <a:ext cx="1822680" cy="67572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839ACF25-3F37-5F00-83C8-BDB0A9CAE287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08380" y="3513760"/>
                <a:ext cx="1840320" cy="69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F89D4991-CAFC-42B6-74EC-F4576E5FA522}"/>
                  </a:ext>
                </a:extLst>
              </p14:cNvPr>
              <p14:cNvContentPartPr/>
              <p14:nvPr/>
            </p14:nvContentPartPr>
            <p14:xfrm>
              <a:off x="1959649" y="4145675"/>
              <a:ext cx="660960" cy="12837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F89D4991-CAFC-42B6-74EC-F4576E5FA522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950649" y="4136675"/>
                <a:ext cx="678600" cy="130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B46E1547-9074-90A2-E374-FA6F753FE336}"/>
                  </a:ext>
                </a:extLst>
              </p14:cNvPr>
              <p14:cNvContentPartPr/>
              <p14:nvPr/>
            </p14:nvContentPartPr>
            <p14:xfrm>
              <a:off x="13606" y="3108168"/>
              <a:ext cx="994826" cy="45107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B46E1547-9074-90A2-E374-FA6F753FE336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605" y="3099161"/>
                <a:ext cx="1012469" cy="4687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E27D0B37-E727-32E2-3CFA-8914E1334BF1}"/>
                  </a:ext>
                </a:extLst>
              </p14:cNvPr>
              <p14:cNvContentPartPr/>
              <p14:nvPr/>
            </p14:nvContentPartPr>
            <p14:xfrm>
              <a:off x="9772373" y="2680653"/>
              <a:ext cx="307800" cy="21024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E27D0B37-E727-32E2-3CFA-8914E1334BF1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9763373" y="2671638"/>
                <a:ext cx="325440" cy="2279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2A9B10E2-88A7-86C2-494A-BEFDBFEE2E59}"/>
                  </a:ext>
                </a:extLst>
              </p14:cNvPr>
              <p14:cNvContentPartPr/>
              <p14:nvPr/>
            </p14:nvContentPartPr>
            <p14:xfrm>
              <a:off x="10472933" y="1882533"/>
              <a:ext cx="37440" cy="22212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2A9B10E2-88A7-86C2-494A-BEFDBFEE2E59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0464019" y="1873533"/>
                <a:ext cx="54912" cy="23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FB96AF38-AEE0-65B0-38BB-43911BF5FE13}"/>
                  </a:ext>
                </a:extLst>
              </p14:cNvPr>
              <p14:cNvContentPartPr/>
              <p14:nvPr/>
            </p14:nvContentPartPr>
            <p14:xfrm>
              <a:off x="4934620" y="2922576"/>
              <a:ext cx="39960" cy="1479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FB96AF38-AEE0-65B0-38BB-43911BF5FE1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25538" y="2913576"/>
                <a:ext cx="5776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9F47F0BE-4442-2C18-C60A-4EE7FA1694B3}"/>
                  </a:ext>
                </a:extLst>
              </p14:cNvPr>
              <p14:cNvContentPartPr/>
              <p14:nvPr/>
            </p14:nvContentPartPr>
            <p14:xfrm>
              <a:off x="5698845" y="3089210"/>
              <a:ext cx="244800" cy="1368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9F47F0BE-4442-2C18-C60A-4EE7FA1694B3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5689845" y="3080210"/>
                <a:ext cx="26244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6E0CEBD9-1067-C001-68AF-02F473C963D2}"/>
                  </a:ext>
                </a:extLst>
              </p14:cNvPr>
              <p14:cNvContentPartPr/>
              <p14:nvPr/>
            </p14:nvContentPartPr>
            <p14:xfrm>
              <a:off x="4976342" y="2344562"/>
              <a:ext cx="123480" cy="11268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6E0CEBD9-1067-C001-68AF-02F473C963D2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967316" y="2335533"/>
                <a:ext cx="141172" cy="1303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49CDE2D8-4F8A-0B30-2D58-A4FBE80C02D7}"/>
                  </a:ext>
                </a:extLst>
              </p14:cNvPr>
              <p14:cNvContentPartPr/>
              <p14:nvPr/>
            </p14:nvContentPartPr>
            <p14:xfrm>
              <a:off x="10655580" y="4000980"/>
              <a:ext cx="1523160" cy="178380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49CDE2D8-4F8A-0B30-2D58-A4FBE80C02D7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10646580" y="3991980"/>
                <a:ext cx="1540800" cy="180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C6ECF94D-66E5-BF19-4292-4C6F76046B02}"/>
                  </a:ext>
                </a:extLst>
              </p14:cNvPr>
              <p14:cNvContentPartPr/>
              <p14:nvPr/>
            </p14:nvContentPartPr>
            <p14:xfrm>
              <a:off x="10651502" y="4825514"/>
              <a:ext cx="518040" cy="97092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C6ECF94D-66E5-BF19-4292-4C6F76046B02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0642502" y="4816517"/>
                <a:ext cx="535680" cy="9885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106CB3E2-D952-10FD-3562-1AE85FFB37E4}"/>
                  </a:ext>
                </a:extLst>
              </p14:cNvPr>
              <p14:cNvContentPartPr/>
              <p14:nvPr/>
            </p14:nvContentPartPr>
            <p14:xfrm>
              <a:off x="10275951" y="5800676"/>
              <a:ext cx="362160" cy="30528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106CB3E2-D952-10FD-3562-1AE85FFB37E4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10266951" y="5791676"/>
                <a:ext cx="379800" cy="32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845E336D-3209-9030-9E2E-83CF5AB409EA}"/>
                  </a:ext>
                </a:extLst>
              </p14:cNvPr>
              <p14:cNvContentPartPr/>
              <p14:nvPr/>
            </p14:nvContentPartPr>
            <p14:xfrm>
              <a:off x="9196451" y="4755349"/>
              <a:ext cx="161640" cy="96876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845E336D-3209-9030-9E2E-83CF5AB409EA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9187471" y="4746349"/>
                <a:ext cx="179241" cy="9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9842FFB5-26A6-8EF4-68D1-8D5065B7689D}"/>
                  </a:ext>
                </a:extLst>
              </p14:cNvPr>
              <p14:cNvContentPartPr/>
              <p14:nvPr/>
            </p14:nvContentPartPr>
            <p14:xfrm>
              <a:off x="9275311" y="5729463"/>
              <a:ext cx="1006200" cy="34164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9842FFB5-26A6-8EF4-68D1-8D5065B7689D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9266311" y="5720463"/>
                <a:ext cx="1023840" cy="35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7E20D645-123E-9619-31CA-1775A88B607B}"/>
                  </a:ext>
                </a:extLst>
              </p14:cNvPr>
              <p14:cNvContentPartPr/>
              <p14:nvPr/>
            </p14:nvContentPartPr>
            <p14:xfrm>
              <a:off x="9078699" y="4359340"/>
              <a:ext cx="289440" cy="137124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7E20D645-123E-9619-31CA-1775A88B607B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9069710" y="4350340"/>
                <a:ext cx="307058" cy="138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16" name="Group 115">
            <a:extLst>
              <a:ext uri="{FF2B5EF4-FFF2-40B4-BE49-F238E27FC236}">
                <a16:creationId xmlns:a16="http://schemas.microsoft.com/office/drawing/2014/main" id="{18B18444-632D-8D0B-B6F3-8D30D3586046}"/>
              </a:ext>
            </a:extLst>
          </p:cNvPr>
          <p:cNvGrpSpPr/>
          <p:nvPr/>
        </p:nvGrpSpPr>
        <p:grpSpPr>
          <a:xfrm>
            <a:off x="5628399" y="4709425"/>
            <a:ext cx="73800" cy="404640"/>
            <a:chOff x="5628399" y="4709425"/>
            <a:chExt cx="73800" cy="40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C55A2A7F-6155-DEC8-1860-CD616FA56DA2}"/>
                    </a:ext>
                  </a:extLst>
                </p14:cNvPr>
                <p14:cNvContentPartPr/>
                <p14:nvPr/>
              </p14:nvContentPartPr>
              <p14:xfrm>
                <a:off x="5658639" y="4709425"/>
                <a:ext cx="360" cy="3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C55A2A7F-6155-DEC8-1860-CD616FA56DA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649639" y="47004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CB1E7ECF-4C42-4910-1F45-0B01AFEAF614}"/>
                    </a:ext>
                  </a:extLst>
                </p14:cNvPr>
                <p14:cNvContentPartPr/>
                <p14:nvPr/>
              </p14:nvContentPartPr>
              <p14:xfrm>
                <a:off x="5688879" y="4770265"/>
                <a:ext cx="360" cy="3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CB1E7ECF-4C42-4910-1F45-0B01AFEAF614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679879" y="47612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C2E1BFDC-D026-C510-C788-2DA15BB6D7A5}"/>
                    </a:ext>
                  </a:extLst>
                </p14:cNvPr>
                <p14:cNvContentPartPr/>
                <p14:nvPr/>
              </p14:nvContentPartPr>
              <p14:xfrm>
                <a:off x="5691759" y="4843705"/>
                <a:ext cx="360" cy="36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C2E1BFDC-D026-C510-C788-2DA15BB6D7A5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682759" y="48347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98C44772-439B-6E0B-6F3C-5C4F70BA9AC6}"/>
                    </a:ext>
                  </a:extLst>
                </p14:cNvPr>
                <p14:cNvContentPartPr/>
                <p14:nvPr/>
              </p14:nvContentPartPr>
              <p14:xfrm>
                <a:off x="5691399" y="4916065"/>
                <a:ext cx="360" cy="3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98C44772-439B-6E0B-6F3C-5C4F70BA9AC6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682399" y="490706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20B9A3DF-572E-842C-C17C-C26723538ED7}"/>
                    </a:ext>
                  </a:extLst>
                </p14:cNvPr>
                <p14:cNvContentPartPr/>
                <p14:nvPr/>
              </p14:nvContentPartPr>
              <p14:xfrm>
                <a:off x="5655759" y="4988785"/>
                <a:ext cx="360" cy="3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20B9A3DF-572E-842C-C17C-C26723538ED7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646759" y="497978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DB685CAB-7FAB-89B9-C597-40DC3E50FB4C}"/>
                    </a:ext>
                  </a:extLst>
                </p14:cNvPr>
                <p14:cNvContentPartPr/>
                <p14:nvPr/>
              </p14:nvContentPartPr>
              <p14:xfrm>
                <a:off x="5632719" y="5031625"/>
                <a:ext cx="360" cy="3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DB685CAB-7FAB-89B9-C597-40DC3E50FB4C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623719" y="502262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C739B1FB-46FD-5AC6-D47A-BF8F65C49604}"/>
                    </a:ext>
                  </a:extLst>
                </p14:cNvPr>
                <p14:cNvContentPartPr/>
                <p14:nvPr/>
              </p14:nvContentPartPr>
              <p14:xfrm>
                <a:off x="5636319" y="5113705"/>
                <a:ext cx="360" cy="3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C739B1FB-46FD-5AC6-D47A-BF8F65C49604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627319" y="5104705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4025C45F-1B53-0215-A754-D0CFE33200BE}"/>
                    </a:ext>
                  </a:extLst>
                </p14:cNvPr>
                <p14:cNvContentPartPr/>
                <p14:nvPr/>
              </p14:nvContentPartPr>
              <p14:xfrm>
                <a:off x="5628399" y="5031625"/>
                <a:ext cx="5760" cy="741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4025C45F-1B53-0215-A754-D0CFE33200BE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5619399" y="5022625"/>
                  <a:ext cx="2340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5ACB9932-BBFF-7C5D-3418-C1819218F4AB}"/>
                    </a:ext>
                  </a:extLst>
                </p14:cNvPr>
                <p14:cNvContentPartPr/>
                <p14:nvPr/>
              </p14:nvContentPartPr>
              <p14:xfrm>
                <a:off x="5635599" y="4982665"/>
                <a:ext cx="40320" cy="493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5ACB9932-BBFF-7C5D-3418-C1819218F4AB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5626599" y="4973730"/>
                  <a:ext cx="57960" cy="668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A686C92A-63EC-FCA4-220C-45BCAEA065CC}"/>
                    </a:ext>
                  </a:extLst>
                </p14:cNvPr>
                <p14:cNvContentPartPr/>
                <p14:nvPr/>
              </p14:nvContentPartPr>
              <p14:xfrm>
                <a:off x="5675199" y="4907425"/>
                <a:ext cx="27000" cy="756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A686C92A-63EC-FCA4-220C-45BCAEA065CC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5666199" y="4898425"/>
                  <a:ext cx="4464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5177C27D-9CF7-0ED5-CFEB-918BC52B1129}"/>
                    </a:ext>
                  </a:extLst>
                </p14:cNvPr>
                <p14:cNvContentPartPr/>
                <p14:nvPr/>
              </p14:nvContentPartPr>
              <p14:xfrm>
                <a:off x="5692479" y="4857025"/>
                <a:ext cx="9720" cy="601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5177C27D-9CF7-0ED5-CFEB-918BC52B1129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5683479" y="4848079"/>
                  <a:ext cx="27360" cy="776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2D6A07C7-C5B8-2723-515D-0E25F0211908}"/>
                    </a:ext>
                  </a:extLst>
                </p14:cNvPr>
                <p14:cNvContentPartPr/>
                <p14:nvPr/>
              </p14:nvContentPartPr>
              <p14:xfrm>
                <a:off x="5670879" y="4770985"/>
                <a:ext cx="20520" cy="849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2D6A07C7-C5B8-2723-515D-0E25F0211908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661879" y="4761985"/>
                  <a:ext cx="3816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EE3251F7-BCD9-CA71-9F48-6E14090DCB29}"/>
                    </a:ext>
                  </a:extLst>
                </p14:cNvPr>
                <p14:cNvContentPartPr/>
                <p14:nvPr/>
              </p14:nvContentPartPr>
              <p14:xfrm>
                <a:off x="5632719" y="4712305"/>
                <a:ext cx="65160" cy="6228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EE3251F7-BCD9-CA71-9F48-6E14090DCB29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5623719" y="4703305"/>
                  <a:ext cx="82800" cy="79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E1345162-7766-7F3B-85F3-7742D97C8B87}"/>
                  </a:ext>
                </a:extLst>
              </p14:cNvPr>
              <p14:cNvContentPartPr/>
              <p14:nvPr/>
            </p14:nvContentPartPr>
            <p14:xfrm>
              <a:off x="10651502" y="4825514"/>
              <a:ext cx="518040" cy="97092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E1345162-7766-7F3B-85F3-7742D97C8B87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10642502" y="4816517"/>
                <a:ext cx="535680" cy="9885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7771A1A1-BE3F-06D6-1916-DFCFEC3DA387}"/>
                  </a:ext>
                </a:extLst>
              </p14:cNvPr>
              <p14:cNvContentPartPr/>
              <p14:nvPr/>
            </p14:nvContentPartPr>
            <p14:xfrm>
              <a:off x="10575902" y="3919034"/>
              <a:ext cx="599760" cy="91044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7771A1A1-BE3F-06D6-1916-DFCFEC3DA387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10566902" y="3910030"/>
                <a:ext cx="617400" cy="928087"/>
              </a:xfrm>
              <a:prstGeom prst="rect">
                <a:avLst/>
              </a:prstGeom>
            </p:spPr>
          </p:pic>
        </mc:Fallback>
      </mc:AlternateContent>
      <p:grpSp>
        <p:nvGrpSpPr>
          <p:cNvPr id="134" name="Group 133">
            <a:extLst>
              <a:ext uri="{FF2B5EF4-FFF2-40B4-BE49-F238E27FC236}">
                <a16:creationId xmlns:a16="http://schemas.microsoft.com/office/drawing/2014/main" id="{DB7AD7A7-560D-55B8-7FB0-89D413118503}"/>
              </a:ext>
            </a:extLst>
          </p:cNvPr>
          <p:cNvGrpSpPr/>
          <p:nvPr/>
        </p:nvGrpSpPr>
        <p:grpSpPr>
          <a:xfrm>
            <a:off x="7356693" y="3407213"/>
            <a:ext cx="299880" cy="92520"/>
            <a:chOff x="7356693" y="3407213"/>
            <a:chExt cx="299880" cy="9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0FBC530-7881-EB8F-D3D9-676344B3DD25}"/>
                    </a:ext>
                  </a:extLst>
                </p14:cNvPr>
                <p14:cNvContentPartPr/>
                <p14:nvPr/>
              </p14:nvContentPartPr>
              <p14:xfrm>
                <a:off x="7356693" y="3407213"/>
                <a:ext cx="160920" cy="925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0FBC530-7881-EB8F-D3D9-676344B3DD25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347673" y="3398213"/>
                  <a:ext cx="17860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8BC77133-E512-8959-D7DE-980BDDACD3B5}"/>
                    </a:ext>
                  </a:extLst>
                </p14:cNvPr>
                <p14:cNvContentPartPr/>
                <p14:nvPr/>
              </p14:nvContentPartPr>
              <p14:xfrm>
                <a:off x="7515093" y="3411893"/>
                <a:ext cx="141480" cy="338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8BC77133-E512-8959-D7DE-980BDDACD3B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506070" y="3402893"/>
                  <a:ext cx="159165" cy="5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5DB62694-05C1-5252-4236-72ED0E6927FA}"/>
              </a:ext>
            </a:extLst>
          </p:cNvPr>
          <p:cNvGrpSpPr/>
          <p:nvPr/>
        </p:nvGrpSpPr>
        <p:grpSpPr>
          <a:xfrm>
            <a:off x="9495707" y="4787013"/>
            <a:ext cx="66600" cy="7200"/>
            <a:chOff x="9495707" y="4787013"/>
            <a:chExt cx="66600" cy="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777FA578-5CD9-83D4-895D-F91F187C8124}"/>
                    </a:ext>
                  </a:extLst>
                </p14:cNvPr>
                <p14:cNvContentPartPr/>
                <p14:nvPr/>
              </p14:nvContentPartPr>
              <p14:xfrm>
                <a:off x="9495707" y="4787013"/>
                <a:ext cx="360" cy="36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777FA578-5CD9-83D4-895D-F91F187C8124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9486707" y="477801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69496B8A-C3DD-3B88-ADD3-4F811CE07783}"/>
                    </a:ext>
                  </a:extLst>
                </p14:cNvPr>
                <p14:cNvContentPartPr/>
                <p14:nvPr/>
              </p14:nvContentPartPr>
              <p14:xfrm>
                <a:off x="9495707" y="4787013"/>
                <a:ext cx="66600" cy="72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69496B8A-C3DD-3B88-ADD3-4F811CE0778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9486707" y="4778013"/>
                  <a:ext cx="84240" cy="24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117DBC80-C3FD-81FB-C304-78E8E6C2272C}"/>
                  </a:ext>
                </a:extLst>
              </p14:cNvPr>
              <p14:cNvContentPartPr/>
              <p14:nvPr/>
            </p14:nvContentPartPr>
            <p14:xfrm>
              <a:off x="8934057" y="4158454"/>
              <a:ext cx="41040" cy="12780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117DBC80-C3FD-81FB-C304-78E8E6C2272C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8925057" y="4149454"/>
                <a:ext cx="5868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43" name="Ink 142">
                <a:extLst>
                  <a:ext uri="{FF2B5EF4-FFF2-40B4-BE49-F238E27FC236}">
                    <a16:creationId xmlns:a16="http://schemas.microsoft.com/office/drawing/2014/main" id="{247BBF64-9510-9526-A5C7-D4EBD1356689}"/>
                  </a:ext>
                </a:extLst>
              </p14:cNvPr>
              <p14:cNvContentPartPr/>
              <p14:nvPr/>
            </p14:nvContentPartPr>
            <p14:xfrm>
              <a:off x="8775657" y="3762814"/>
              <a:ext cx="163800" cy="407880"/>
            </p14:xfrm>
          </p:contentPart>
        </mc:Choice>
        <mc:Fallback xmlns="">
          <p:pic>
            <p:nvPicPr>
              <p:cNvPr id="143" name="Ink 142">
                <a:extLst>
                  <a:ext uri="{FF2B5EF4-FFF2-40B4-BE49-F238E27FC236}">
                    <a16:creationId xmlns:a16="http://schemas.microsoft.com/office/drawing/2014/main" id="{247BBF64-9510-9526-A5C7-D4EBD1356689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8766677" y="3753806"/>
                <a:ext cx="181401" cy="4255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A6A4195E-BA6E-D76F-1F4B-52B853108F4F}"/>
                  </a:ext>
                </a:extLst>
              </p14:cNvPr>
              <p14:cNvContentPartPr/>
              <p14:nvPr/>
            </p14:nvContentPartPr>
            <p14:xfrm>
              <a:off x="6858485" y="3946367"/>
              <a:ext cx="646920" cy="44568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A6A4195E-BA6E-D76F-1F4B-52B853108F4F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6849490" y="3937367"/>
                <a:ext cx="664550" cy="46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D3AF5385-D9FA-7D5B-661B-068E91703F60}"/>
                  </a:ext>
                </a:extLst>
              </p14:cNvPr>
              <p14:cNvContentPartPr/>
              <p14:nvPr/>
            </p14:nvContentPartPr>
            <p14:xfrm>
              <a:off x="7506485" y="4402127"/>
              <a:ext cx="1852560" cy="1328040"/>
            </p14:xfrm>
          </p:contentPart>
        </mc:Choice>
        <mc:Fallback xmlns=""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D3AF5385-D9FA-7D5B-661B-068E91703F60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7497485" y="4393127"/>
                <a:ext cx="1870200" cy="134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5B016212-2244-6961-4D29-8D583BE31C69}"/>
                  </a:ext>
                </a:extLst>
              </p14:cNvPr>
              <p14:cNvContentPartPr/>
              <p14:nvPr/>
            </p14:nvContentPartPr>
            <p14:xfrm>
              <a:off x="9556200" y="3898501"/>
              <a:ext cx="195480" cy="28260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5B016212-2244-6961-4D29-8D583BE31C69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9547200" y="3889501"/>
                <a:ext cx="21312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FFED58AF-EBB6-880A-D8C6-806F8CE12E87}"/>
                  </a:ext>
                </a:extLst>
              </p14:cNvPr>
              <p14:cNvContentPartPr/>
              <p14:nvPr/>
            </p14:nvContentPartPr>
            <p14:xfrm>
              <a:off x="9592920" y="4280101"/>
              <a:ext cx="82440" cy="19476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FFED58AF-EBB6-880A-D8C6-806F8CE12E87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9583920" y="4271101"/>
                <a:ext cx="100080" cy="212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1" name="Group 150">
            <a:extLst>
              <a:ext uri="{FF2B5EF4-FFF2-40B4-BE49-F238E27FC236}">
                <a16:creationId xmlns:a16="http://schemas.microsoft.com/office/drawing/2014/main" id="{18A45700-CC42-C68A-AC22-50D29B627C85}"/>
              </a:ext>
            </a:extLst>
          </p:cNvPr>
          <p:cNvGrpSpPr/>
          <p:nvPr/>
        </p:nvGrpSpPr>
        <p:grpSpPr>
          <a:xfrm>
            <a:off x="9854640" y="4360021"/>
            <a:ext cx="14400" cy="15120"/>
            <a:chOff x="9854640" y="4360021"/>
            <a:chExt cx="14400" cy="1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45BF218A-82D2-040D-AC44-76E776B3B47F}"/>
                    </a:ext>
                  </a:extLst>
                </p14:cNvPr>
                <p14:cNvContentPartPr/>
                <p14:nvPr/>
              </p14:nvContentPartPr>
              <p14:xfrm>
                <a:off x="9865440" y="4370101"/>
                <a:ext cx="360" cy="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45BF218A-82D2-040D-AC44-76E776B3B47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856440" y="436110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49FF2194-B576-5846-C857-EFBEC98906E1}"/>
                    </a:ext>
                  </a:extLst>
                </p14:cNvPr>
                <p14:cNvContentPartPr/>
                <p14:nvPr/>
              </p14:nvContentPartPr>
              <p14:xfrm>
                <a:off x="9854640" y="4360021"/>
                <a:ext cx="14400" cy="151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49FF2194-B576-5846-C857-EFBEC98906E1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9845640" y="4351021"/>
                  <a:ext cx="32040" cy="32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C2E43CE9-5C11-BBBA-9257-1F2FB1575EBB}"/>
                  </a:ext>
                </a:extLst>
              </p14:cNvPr>
              <p14:cNvContentPartPr/>
              <p14:nvPr/>
            </p14:nvContentPartPr>
            <p14:xfrm>
              <a:off x="6440742" y="3223198"/>
              <a:ext cx="39240" cy="144360"/>
            </p14:xfrm>
          </p:contentPart>
        </mc:Choice>
        <mc:Fallback xmlns=""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C2E43CE9-5C11-BBBA-9257-1F2FB1575EBB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6431824" y="3214198"/>
                <a:ext cx="5672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41ACC304-499C-380E-1EA5-64082D5D682D}"/>
                  </a:ext>
                </a:extLst>
              </p14:cNvPr>
              <p14:cNvContentPartPr/>
              <p14:nvPr/>
            </p14:nvContentPartPr>
            <p14:xfrm>
              <a:off x="6436422" y="3367918"/>
              <a:ext cx="419760" cy="647280"/>
            </p14:xfrm>
          </p:contentPart>
        </mc:Choice>
        <mc:Fallback xmlns=""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41ACC304-499C-380E-1EA5-64082D5D682D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6427414" y="3358918"/>
                <a:ext cx="437415" cy="66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4A8494BB-E336-EB14-CB24-FE2F04656BC2}"/>
                  </a:ext>
                </a:extLst>
              </p14:cNvPr>
              <p14:cNvContentPartPr/>
              <p14:nvPr/>
            </p14:nvContentPartPr>
            <p14:xfrm>
              <a:off x="6702462" y="3897838"/>
              <a:ext cx="467280" cy="666000"/>
            </p14:xfrm>
          </p:contentPart>
        </mc:Choice>
        <mc:Fallback xmlns=""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4A8494BB-E336-EB14-CB24-FE2F04656BC2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6693462" y="3888838"/>
                <a:ext cx="484920" cy="68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AE3067F1-9BD3-91F2-5372-266117E28981}"/>
                  </a:ext>
                </a:extLst>
              </p14:cNvPr>
              <p14:cNvContentPartPr/>
              <p14:nvPr/>
            </p14:nvContentPartPr>
            <p14:xfrm>
              <a:off x="6405822" y="4558078"/>
              <a:ext cx="344160" cy="92016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AE3067F1-9BD3-91F2-5372-266117E28981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6396822" y="4549078"/>
                <a:ext cx="361800" cy="9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494B655A-A676-B6B0-30CB-528466C5693D}"/>
                  </a:ext>
                </a:extLst>
              </p14:cNvPr>
              <p14:cNvContentPartPr/>
              <p14:nvPr/>
            </p14:nvContentPartPr>
            <p14:xfrm>
              <a:off x="10127461" y="4461775"/>
              <a:ext cx="367920" cy="348120"/>
            </p14:xfrm>
          </p:contentPart>
        </mc:Choice>
        <mc:Fallback xmlns=""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494B655A-A676-B6B0-30CB-528466C5693D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10118461" y="4452775"/>
                <a:ext cx="385560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0FFC2FFB-BA9F-713C-C230-112748EDF9B6}"/>
                  </a:ext>
                </a:extLst>
              </p14:cNvPr>
              <p14:cNvContentPartPr/>
              <p14:nvPr/>
            </p14:nvContentPartPr>
            <p14:xfrm>
              <a:off x="10483501" y="4546015"/>
              <a:ext cx="362160" cy="366840"/>
            </p14:xfrm>
          </p:contentPart>
        </mc:Choice>
        <mc:Fallback xmlns=""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0FFC2FFB-BA9F-713C-C230-112748EDF9B6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10474510" y="4537015"/>
                <a:ext cx="379782" cy="38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88338BEA-9924-B5E4-0103-030BB720C844}"/>
                  </a:ext>
                </a:extLst>
              </p14:cNvPr>
              <p14:cNvContentPartPr/>
              <p14:nvPr/>
            </p14:nvContentPartPr>
            <p14:xfrm>
              <a:off x="10270143" y="5787329"/>
              <a:ext cx="358560" cy="40536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88338BEA-9924-B5E4-0103-030BB720C844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10261134" y="5778337"/>
                <a:ext cx="376218" cy="422984"/>
              </a:xfrm>
              <a:prstGeom prst="rect">
                <a:avLst/>
              </a:prstGeom>
            </p:spPr>
          </p:pic>
        </mc:Fallback>
      </mc:AlternateContent>
      <p:grpSp>
        <p:nvGrpSpPr>
          <p:cNvPr id="163" name="Group 162">
            <a:extLst>
              <a:ext uri="{FF2B5EF4-FFF2-40B4-BE49-F238E27FC236}">
                <a16:creationId xmlns:a16="http://schemas.microsoft.com/office/drawing/2014/main" id="{9A58CBEF-690D-C26A-A4A8-687E9734F9F7}"/>
              </a:ext>
            </a:extLst>
          </p:cNvPr>
          <p:cNvGrpSpPr/>
          <p:nvPr/>
        </p:nvGrpSpPr>
        <p:grpSpPr>
          <a:xfrm>
            <a:off x="9178623" y="5691209"/>
            <a:ext cx="1105920" cy="384480"/>
            <a:chOff x="9178623" y="5691209"/>
            <a:chExt cx="1105920" cy="38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E72C2B20-54EF-39E5-A3D1-62D7E17DCD16}"/>
                    </a:ext>
                  </a:extLst>
                </p14:cNvPr>
                <p14:cNvContentPartPr/>
                <p14:nvPr/>
              </p14:nvContentPartPr>
              <p14:xfrm>
                <a:off x="10053423" y="5986409"/>
                <a:ext cx="231120" cy="8928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E72C2B20-54EF-39E5-A3D1-62D7E17DCD16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0044423" y="5977409"/>
                  <a:ext cx="24876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D54DC906-6787-EB08-9C6E-2A7B25B2E428}"/>
                    </a:ext>
                  </a:extLst>
                </p14:cNvPr>
                <p14:cNvContentPartPr/>
                <p14:nvPr/>
              </p14:nvContentPartPr>
              <p14:xfrm>
                <a:off x="10060263" y="5851769"/>
                <a:ext cx="57960" cy="10296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D54DC906-6787-EB08-9C6E-2A7B25B2E428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0051263" y="5842769"/>
                  <a:ext cx="7560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8168D945-2809-B158-5952-C6E7054132B2}"/>
                    </a:ext>
                  </a:extLst>
                </p14:cNvPr>
                <p14:cNvContentPartPr/>
                <p14:nvPr/>
              </p14:nvContentPartPr>
              <p14:xfrm>
                <a:off x="10061703" y="5967329"/>
                <a:ext cx="360" cy="3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8168D945-2809-B158-5952-C6E7054132B2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0052703" y="595832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48AC0770-FF9C-1D28-8471-982A311A6260}"/>
                    </a:ext>
                  </a:extLst>
                </p14:cNvPr>
                <p14:cNvContentPartPr/>
                <p14:nvPr/>
              </p14:nvContentPartPr>
              <p14:xfrm>
                <a:off x="10056303" y="5971289"/>
                <a:ext cx="360" cy="3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48AC0770-FF9C-1D28-8471-982A311A6260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0047303" y="596228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3EFD4314-6433-988B-C364-C479A4779C5D}"/>
                    </a:ext>
                  </a:extLst>
                </p14:cNvPr>
                <p14:cNvContentPartPr/>
                <p14:nvPr/>
              </p14:nvContentPartPr>
              <p14:xfrm>
                <a:off x="9178623" y="5691209"/>
                <a:ext cx="943200" cy="3286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3EFD4314-6433-988B-C364-C479A4779C5D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9169623" y="5682209"/>
                  <a:ext cx="960840" cy="346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9C90ABC2-5DF3-9710-9113-E7B7302E0D5D}"/>
                  </a:ext>
                </a:extLst>
              </p14:cNvPr>
              <p14:cNvContentPartPr/>
              <p14:nvPr/>
            </p14:nvContentPartPr>
            <p14:xfrm>
              <a:off x="10274103" y="5924129"/>
              <a:ext cx="245880" cy="106920"/>
            </p14:xfrm>
          </p:contentPart>
        </mc:Choice>
        <mc:Fallback xmlns=""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9C90ABC2-5DF3-9710-9113-E7B7302E0D5D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10265116" y="5915129"/>
                <a:ext cx="263494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D6ED7693-C392-1414-DDD6-1338833BE35A}"/>
                  </a:ext>
                </a:extLst>
              </p14:cNvPr>
              <p14:cNvContentPartPr/>
              <p14:nvPr/>
            </p14:nvContentPartPr>
            <p14:xfrm>
              <a:off x="4969115" y="2330759"/>
              <a:ext cx="144000" cy="330840"/>
            </p14:xfrm>
          </p:contentPart>
        </mc:Choice>
        <mc:Fallback xmlns=""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D6ED7693-C392-1414-DDD6-1338833BE35A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4960115" y="2321759"/>
                <a:ext cx="16164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05EC820E-683E-6845-10D8-4F245B9BE4C5}"/>
                  </a:ext>
                </a:extLst>
              </p14:cNvPr>
              <p14:cNvContentPartPr/>
              <p14:nvPr/>
            </p14:nvContentPartPr>
            <p14:xfrm>
              <a:off x="2495987" y="2004933"/>
              <a:ext cx="3031200" cy="1002240"/>
            </p14:xfrm>
          </p:contentPart>
        </mc:Choice>
        <mc:Fallback xmlns=""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05EC820E-683E-6845-10D8-4F245B9BE4C5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2486987" y="1995933"/>
                <a:ext cx="3048840" cy="10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05928A1A-1157-E7BC-696A-1C4135759BFC}"/>
                  </a:ext>
                </a:extLst>
              </p14:cNvPr>
              <p14:cNvContentPartPr/>
              <p14:nvPr/>
            </p14:nvContentPartPr>
            <p14:xfrm>
              <a:off x="3120401" y="5437973"/>
              <a:ext cx="362520" cy="44496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05928A1A-1157-E7BC-696A-1C4135759BFC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3111401" y="5428973"/>
                <a:ext cx="380160" cy="46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E962989B-B993-A34C-247D-F2E03F7E146D}"/>
                  </a:ext>
                </a:extLst>
              </p14:cNvPr>
              <p14:cNvContentPartPr/>
              <p14:nvPr/>
            </p14:nvContentPartPr>
            <p14:xfrm>
              <a:off x="2595970" y="3959610"/>
              <a:ext cx="318240" cy="10692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E962989B-B993-A34C-247D-F2E03F7E146D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2586970" y="3950610"/>
                <a:ext cx="335880" cy="124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79" name="Group 178">
            <a:extLst>
              <a:ext uri="{FF2B5EF4-FFF2-40B4-BE49-F238E27FC236}">
                <a16:creationId xmlns:a16="http://schemas.microsoft.com/office/drawing/2014/main" id="{36C0ADE5-7576-C6A9-B366-B1152FBD5969}"/>
              </a:ext>
            </a:extLst>
          </p:cNvPr>
          <p:cNvGrpSpPr/>
          <p:nvPr/>
        </p:nvGrpSpPr>
        <p:grpSpPr>
          <a:xfrm>
            <a:off x="2292490" y="3606450"/>
            <a:ext cx="462960" cy="351360"/>
            <a:chOff x="2292490" y="3606450"/>
            <a:chExt cx="462960" cy="35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69B8FBA8-5541-D9BA-3423-52C8B7BBB88B}"/>
                    </a:ext>
                  </a:extLst>
                </p14:cNvPr>
                <p14:cNvContentPartPr/>
                <p14:nvPr/>
              </p14:nvContentPartPr>
              <p14:xfrm>
                <a:off x="2292490" y="3698970"/>
                <a:ext cx="156600" cy="2588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69B8FBA8-5541-D9BA-3423-52C8B7BBB88B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283490" y="3689982"/>
                  <a:ext cx="174240" cy="2764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28A7F788-D90E-3588-D76C-D3DBDAA99360}"/>
                    </a:ext>
                  </a:extLst>
                </p14:cNvPr>
                <p14:cNvContentPartPr/>
                <p14:nvPr/>
              </p14:nvContentPartPr>
              <p14:xfrm>
                <a:off x="2304730" y="3691050"/>
                <a:ext cx="126360" cy="111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28A7F788-D90E-3588-D76C-D3DBDAA99360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295730" y="3682050"/>
                  <a:ext cx="14400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7425410D-6DDF-2EE9-14E5-ED2067F03009}"/>
                    </a:ext>
                  </a:extLst>
                </p14:cNvPr>
                <p14:cNvContentPartPr/>
                <p14:nvPr/>
              </p14:nvContentPartPr>
              <p14:xfrm>
                <a:off x="2430730" y="3606450"/>
                <a:ext cx="324720" cy="1137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7425410D-6DDF-2EE9-14E5-ED2067F03009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421730" y="3597421"/>
                  <a:ext cx="342360" cy="131456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9ECDE70D-12E5-0297-4F73-2A48C3F82C03}"/>
                  </a:ext>
                </a:extLst>
              </p14:cNvPr>
              <p14:cNvContentPartPr/>
              <p14:nvPr/>
            </p14:nvContentPartPr>
            <p14:xfrm>
              <a:off x="9471376" y="3493613"/>
              <a:ext cx="1100880" cy="43308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9ECDE70D-12E5-0297-4F73-2A48C3F82C03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9462376" y="3484606"/>
                <a:ext cx="1118520" cy="4507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86" name="Ink 185">
                <a:extLst>
                  <a:ext uri="{FF2B5EF4-FFF2-40B4-BE49-F238E27FC236}">
                    <a16:creationId xmlns:a16="http://schemas.microsoft.com/office/drawing/2014/main" id="{863EC463-2E8D-1A6D-0441-618A5AE3B21D}"/>
                  </a:ext>
                </a:extLst>
              </p14:cNvPr>
              <p14:cNvContentPartPr/>
              <p14:nvPr/>
            </p14:nvContentPartPr>
            <p14:xfrm>
              <a:off x="10979420" y="4651360"/>
              <a:ext cx="250920" cy="266400"/>
            </p14:xfrm>
          </p:contentPart>
        </mc:Choice>
        <mc:Fallback xmlns="">
          <p:pic>
            <p:nvPicPr>
              <p:cNvPr id="186" name="Ink 185">
                <a:extLst>
                  <a:ext uri="{FF2B5EF4-FFF2-40B4-BE49-F238E27FC236}">
                    <a16:creationId xmlns:a16="http://schemas.microsoft.com/office/drawing/2014/main" id="{863EC463-2E8D-1A6D-0441-618A5AE3B21D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10970420" y="4642348"/>
                <a:ext cx="268560" cy="2840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FCAC5F70-ACCC-F0D0-F020-0C459A079670}"/>
                  </a:ext>
                </a:extLst>
              </p14:cNvPr>
              <p14:cNvContentPartPr/>
              <p14:nvPr/>
            </p14:nvContentPartPr>
            <p14:xfrm>
              <a:off x="10573992" y="2940048"/>
              <a:ext cx="2737440" cy="986040"/>
            </p14:xfrm>
          </p:contentPart>
        </mc:Choice>
        <mc:Fallback xmlns=""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FCAC5F70-ACCC-F0D0-F020-0C459A079670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10564992" y="2931048"/>
                <a:ext cx="2755080" cy="10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0D80B06A-8E90-9443-EEAA-0B0FC4D30B40}"/>
                  </a:ext>
                </a:extLst>
              </p14:cNvPr>
              <p14:cNvContentPartPr/>
              <p14:nvPr/>
            </p14:nvContentPartPr>
            <p14:xfrm>
              <a:off x="3875050" y="4764210"/>
              <a:ext cx="2000520" cy="1024920"/>
            </p14:xfrm>
          </p:contentPart>
        </mc:Choice>
        <mc:Fallback xmlns=""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0D80B06A-8E90-9443-EEAA-0B0FC4D30B40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3866050" y="4755210"/>
                <a:ext cx="2018160" cy="1042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1" name="Group 190">
            <a:extLst>
              <a:ext uri="{FF2B5EF4-FFF2-40B4-BE49-F238E27FC236}">
                <a16:creationId xmlns:a16="http://schemas.microsoft.com/office/drawing/2014/main" id="{03BC2084-593D-6981-E4AE-CD596B03572F}"/>
              </a:ext>
            </a:extLst>
          </p:cNvPr>
          <p:cNvGrpSpPr/>
          <p:nvPr/>
        </p:nvGrpSpPr>
        <p:grpSpPr>
          <a:xfrm>
            <a:off x="5328810" y="4174020"/>
            <a:ext cx="154800" cy="134280"/>
            <a:chOff x="5328810" y="4174020"/>
            <a:chExt cx="154800" cy="13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14D09E79-7232-F35E-C769-88ABAF5D32B9}"/>
                    </a:ext>
                  </a:extLst>
                </p14:cNvPr>
                <p14:cNvContentPartPr/>
                <p14:nvPr/>
              </p14:nvContentPartPr>
              <p14:xfrm>
                <a:off x="5329530" y="4191660"/>
                <a:ext cx="154080" cy="11664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14D09E79-7232-F35E-C769-88ABAF5D32B9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5320530" y="4182660"/>
                  <a:ext cx="17172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974760E7-5A2C-BA6F-EC31-0AF89437FB13}"/>
                    </a:ext>
                  </a:extLst>
                </p14:cNvPr>
                <p14:cNvContentPartPr/>
                <p14:nvPr/>
              </p14:nvContentPartPr>
              <p14:xfrm>
                <a:off x="5328810" y="4174020"/>
                <a:ext cx="360" cy="36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974760E7-5A2C-BA6F-EC31-0AF89437FB13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319810" y="416502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95" name="Ink 194">
                <a:extLst>
                  <a:ext uri="{FF2B5EF4-FFF2-40B4-BE49-F238E27FC236}">
                    <a16:creationId xmlns:a16="http://schemas.microsoft.com/office/drawing/2014/main" id="{7153DCF4-E83D-9575-6B24-F5816A6733D9}"/>
                  </a:ext>
                </a:extLst>
              </p14:cNvPr>
              <p14:cNvContentPartPr/>
              <p14:nvPr/>
            </p14:nvContentPartPr>
            <p14:xfrm>
              <a:off x="9483104" y="3487336"/>
              <a:ext cx="1790640" cy="2309400"/>
            </p14:xfrm>
          </p:contentPart>
        </mc:Choice>
        <mc:Fallback xmlns="">
          <p:pic>
            <p:nvPicPr>
              <p:cNvPr id="195" name="Ink 194">
                <a:extLst>
                  <a:ext uri="{FF2B5EF4-FFF2-40B4-BE49-F238E27FC236}">
                    <a16:creationId xmlns:a16="http://schemas.microsoft.com/office/drawing/2014/main" id="{7153DCF4-E83D-9575-6B24-F5816A6733D9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9474104" y="3478336"/>
                <a:ext cx="1808280" cy="232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1D71F1AD-2B9A-2AB7-A229-C30741D78D41}"/>
                  </a:ext>
                </a:extLst>
              </p14:cNvPr>
              <p14:cNvContentPartPr/>
              <p14:nvPr/>
            </p14:nvContentPartPr>
            <p14:xfrm>
              <a:off x="10635464" y="3923656"/>
              <a:ext cx="1614240" cy="188748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1D71F1AD-2B9A-2AB7-A229-C30741D78D41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10626464" y="3914656"/>
                <a:ext cx="1631880" cy="1905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99" name="Group 198">
            <a:extLst>
              <a:ext uri="{FF2B5EF4-FFF2-40B4-BE49-F238E27FC236}">
                <a16:creationId xmlns:a16="http://schemas.microsoft.com/office/drawing/2014/main" id="{BA1A0F6B-A50D-9655-55E6-7618383A6018}"/>
              </a:ext>
            </a:extLst>
          </p:cNvPr>
          <p:cNvGrpSpPr/>
          <p:nvPr/>
        </p:nvGrpSpPr>
        <p:grpSpPr>
          <a:xfrm>
            <a:off x="2411548" y="2588293"/>
            <a:ext cx="366745" cy="124200"/>
            <a:chOff x="2411548" y="2588293"/>
            <a:chExt cx="366745" cy="12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355099EF-D411-7AF7-92CC-5377CDE4D7E7}"/>
                    </a:ext>
                  </a:extLst>
                </p14:cNvPr>
                <p14:cNvContentPartPr/>
                <p14:nvPr/>
              </p14:nvContentPartPr>
              <p14:xfrm>
                <a:off x="2591908" y="2644518"/>
                <a:ext cx="360" cy="3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355099EF-D411-7AF7-92CC-5377CDE4D7E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582908" y="263551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C8F9FD62-FC6E-DEB0-DF5F-9F42E9F1B811}"/>
                    </a:ext>
                  </a:extLst>
                </p14:cNvPr>
                <p14:cNvContentPartPr/>
                <p14:nvPr/>
              </p14:nvContentPartPr>
              <p14:xfrm>
                <a:off x="2411548" y="2706798"/>
                <a:ext cx="360" cy="3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C8F9FD62-FC6E-DEB0-DF5F-9F42E9F1B811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402548" y="269779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7C2EAC75-0212-AEF5-5327-D4F282F66D81}"/>
                    </a:ext>
                  </a:extLst>
                </p14:cNvPr>
                <p14:cNvContentPartPr/>
                <p14:nvPr/>
              </p14:nvContentPartPr>
              <p14:xfrm>
                <a:off x="2416493" y="2641933"/>
                <a:ext cx="188280" cy="705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7C2EAC75-0212-AEF5-5327-D4F282F66D81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2407510" y="2632933"/>
                  <a:ext cx="205886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F5D55FAA-D2CA-522B-3169-0110242C8B5C}"/>
                    </a:ext>
                  </a:extLst>
                </p14:cNvPr>
                <p14:cNvContentPartPr/>
                <p14:nvPr/>
              </p14:nvContentPartPr>
              <p14:xfrm>
                <a:off x="2604413" y="2588293"/>
                <a:ext cx="173880" cy="5364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F5D55FAA-D2CA-522B-3169-0110242C8B5C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2595394" y="2579293"/>
                  <a:ext cx="191557" cy="71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234E8450-A436-EAD5-7AFB-C15450AC9530}"/>
                  </a:ext>
                </a:extLst>
              </p14:cNvPr>
              <p14:cNvContentPartPr/>
              <p14:nvPr/>
            </p14:nvContentPartPr>
            <p14:xfrm>
              <a:off x="3292733" y="1886320"/>
              <a:ext cx="181080" cy="58248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234E8450-A436-EAD5-7AFB-C15450AC9530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3283733" y="1877320"/>
                <a:ext cx="198720" cy="60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AA4C73EF-0297-1B1E-ABFD-F3231C5EF7CE}"/>
                  </a:ext>
                </a:extLst>
              </p14:cNvPr>
              <p14:cNvContentPartPr/>
              <p14:nvPr/>
            </p14:nvContentPartPr>
            <p14:xfrm>
              <a:off x="7248528" y="3402576"/>
              <a:ext cx="412560" cy="44640"/>
            </p14:xfrm>
          </p:contentPart>
        </mc:Choice>
        <mc:Fallback xmlns=""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AA4C73EF-0297-1B1E-ABFD-F3231C5EF7CE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7239528" y="3393576"/>
                <a:ext cx="43020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0" name="Ink 209">
                <a:extLst>
                  <a:ext uri="{FF2B5EF4-FFF2-40B4-BE49-F238E27FC236}">
                    <a16:creationId xmlns:a16="http://schemas.microsoft.com/office/drawing/2014/main" id="{42123D35-B51B-3099-43FE-8C6EA35ECBF0}"/>
                  </a:ext>
                </a:extLst>
              </p14:cNvPr>
              <p14:cNvContentPartPr/>
              <p14:nvPr/>
            </p14:nvContentPartPr>
            <p14:xfrm>
              <a:off x="6169776" y="2630593"/>
              <a:ext cx="460800" cy="64800"/>
            </p14:xfrm>
          </p:contentPart>
        </mc:Choice>
        <mc:Fallback xmlns="">
          <p:pic>
            <p:nvPicPr>
              <p:cNvPr id="210" name="Ink 209">
                <a:extLst>
                  <a:ext uri="{FF2B5EF4-FFF2-40B4-BE49-F238E27FC236}">
                    <a16:creationId xmlns:a16="http://schemas.microsoft.com/office/drawing/2014/main" id="{42123D35-B51B-3099-43FE-8C6EA35ECBF0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6160769" y="2621543"/>
                <a:ext cx="478454" cy="825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12" name="Ink 211">
                <a:extLst>
                  <a:ext uri="{FF2B5EF4-FFF2-40B4-BE49-F238E27FC236}">
                    <a16:creationId xmlns:a16="http://schemas.microsoft.com/office/drawing/2014/main" id="{4F51FBCB-B3A1-DE88-A298-34C40F32D9B9}"/>
                  </a:ext>
                </a:extLst>
              </p14:cNvPr>
              <p14:cNvContentPartPr/>
              <p14:nvPr/>
            </p14:nvContentPartPr>
            <p14:xfrm>
              <a:off x="2662440" y="2735120"/>
              <a:ext cx="90720" cy="39240"/>
            </p14:xfrm>
          </p:contentPart>
        </mc:Choice>
        <mc:Fallback xmlns="">
          <p:pic>
            <p:nvPicPr>
              <p:cNvPr id="212" name="Ink 211">
                <a:extLst>
                  <a:ext uri="{FF2B5EF4-FFF2-40B4-BE49-F238E27FC236}">
                    <a16:creationId xmlns:a16="http://schemas.microsoft.com/office/drawing/2014/main" id="{4F51FBCB-B3A1-DE88-A298-34C40F32D9B9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2653440" y="2726202"/>
                <a:ext cx="108360" cy="5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14" name="Ink 213">
                <a:extLst>
                  <a:ext uri="{FF2B5EF4-FFF2-40B4-BE49-F238E27FC236}">
                    <a16:creationId xmlns:a16="http://schemas.microsoft.com/office/drawing/2014/main" id="{5C92F369-C53E-CD33-4FC2-66854D79813F}"/>
                  </a:ext>
                </a:extLst>
              </p14:cNvPr>
              <p14:cNvContentPartPr/>
              <p14:nvPr/>
            </p14:nvContentPartPr>
            <p14:xfrm>
              <a:off x="5550035" y="2027565"/>
              <a:ext cx="20160" cy="67320"/>
            </p14:xfrm>
          </p:contentPart>
        </mc:Choice>
        <mc:Fallback xmlns="">
          <p:pic>
            <p:nvPicPr>
              <p:cNvPr id="214" name="Ink 213">
                <a:extLst>
                  <a:ext uri="{FF2B5EF4-FFF2-40B4-BE49-F238E27FC236}">
                    <a16:creationId xmlns:a16="http://schemas.microsoft.com/office/drawing/2014/main" id="{5C92F369-C53E-CD33-4FC2-66854D79813F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5541035" y="2018565"/>
                <a:ext cx="3780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908B69C4-769C-A5D8-472F-8EDA0F15E637}"/>
                  </a:ext>
                </a:extLst>
              </p14:cNvPr>
              <p14:cNvContentPartPr/>
              <p14:nvPr/>
            </p14:nvContentPartPr>
            <p14:xfrm>
              <a:off x="5858170" y="5284409"/>
              <a:ext cx="1476000" cy="714600"/>
            </p14:xfrm>
          </p:contentPart>
        </mc:Choice>
        <mc:Fallback xmlns=""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908B69C4-769C-A5D8-472F-8EDA0F15E637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5849170" y="5275409"/>
                <a:ext cx="1493640" cy="73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FEB4E076-90E2-56A3-19B8-AD2A22D5DF7F}"/>
                  </a:ext>
                </a:extLst>
              </p14:cNvPr>
              <p14:cNvContentPartPr/>
              <p14:nvPr/>
            </p14:nvContentPartPr>
            <p14:xfrm>
              <a:off x="3875272" y="4778079"/>
              <a:ext cx="2005560" cy="1012320"/>
            </p14:xfrm>
          </p:contentPart>
        </mc:Choice>
        <mc:Fallback xmlns=""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FEB4E076-90E2-56A3-19B8-AD2A22D5DF7F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3866272" y="4769076"/>
                <a:ext cx="2023200" cy="10299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19" name="Ink 218">
                <a:extLst>
                  <a:ext uri="{FF2B5EF4-FFF2-40B4-BE49-F238E27FC236}">
                    <a16:creationId xmlns:a16="http://schemas.microsoft.com/office/drawing/2014/main" id="{433CA603-B250-220D-EAAD-8B74B78CA1B9}"/>
                  </a:ext>
                </a:extLst>
              </p14:cNvPr>
              <p14:cNvContentPartPr/>
              <p14:nvPr/>
            </p14:nvContentPartPr>
            <p14:xfrm>
              <a:off x="2485672" y="2998239"/>
              <a:ext cx="1430280" cy="1768680"/>
            </p14:xfrm>
          </p:contentPart>
        </mc:Choice>
        <mc:Fallback xmlns="">
          <p:pic>
            <p:nvPicPr>
              <p:cNvPr id="219" name="Ink 218">
                <a:extLst>
                  <a:ext uri="{FF2B5EF4-FFF2-40B4-BE49-F238E27FC236}">
                    <a16:creationId xmlns:a16="http://schemas.microsoft.com/office/drawing/2014/main" id="{433CA603-B250-220D-EAAD-8B74B78CA1B9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2476670" y="2989239"/>
                <a:ext cx="1447924" cy="178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20" name="Ink 219">
                <a:extLst>
                  <a:ext uri="{FF2B5EF4-FFF2-40B4-BE49-F238E27FC236}">
                    <a16:creationId xmlns:a16="http://schemas.microsoft.com/office/drawing/2014/main" id="{F1F6427C-A622-53DB-9DCF-78BA11A6A942}"/>
                  </a:ext>
                </a:extLst>
              </p14:cNvPr>
              <p14:cNvContentPartPr/>
              <p14:nvPr/>
            </p14:nvContentPartPr>
            <p14:xfrm>
              <a:off x="9639760" y="3285387"/>
              <a:ext cx="2621160" cy="235080"/>
            </p14:xfrm>
          </p:contentPart>
        </mc:Choice>
        <mc:Fallback xmlns="">
          <p:pic>
            <p:nvPicPr>
              <p:cNvPr id="220" name="Ink 219">
                <a:extLst>
                  <a:ext uri="{FF2B5EF4-FFF2-40B4-BE49-F238E27FC236}">
                    <a16:creationId xmlns:a16="http://schemas.microsoft.com/office/drawing/2014/main" id="{F1F6427C-A622-53DB-9DCF-78BA11A6A942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9630760" y="3276401"/>
                <a:ext cx="2638800" cy="2526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2836B83E-913C-BD6B-7F4C-67E8FB039D93}"/>
                  </a:ext>
                </a:extLst>
              </p14:cNvPr>
              <p14:cNvContentPartPr/>
              <p14:nvPr/>
            </p14:nvContentPartPr>
            <p14:xfrm>
              <a:off x="10653" y="3083787"/>
              <a:ext cx="1041480" cy="103680"/>
            </p14:xfrm>
          </p:contentPart>
        </mc:Choice>
        <mc:Fallback xmlns=""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2836B83E-913C-BD6B-7F4C-67E8FB039D93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1653" y="3074787"/>
                <a:ext cx="1059120" cy="12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23" name="Ink 222">
                <a:extLst>
                  <a:ext uri="{FF2B5EF4-FFF2-40B4-BE49-F238E27FC236}">
                    <a16:creationId xmlns:a16="http://schemas.microsoft.com/office/drawing/2014/main" id="{6C3C73EC-711D-F7D6-854C-073B127CC3E5}"/>
                  </a:ext>
                </a:extLst>
              </p14:cNvPr>
              <p14:cNvContentPartPr/>
              <p14:nvPr/>
            </p14:nvContentPartPr>
            <p14:xfrm>
              <a:off x="-31320" y="3074184"/>
              <a:ext cx="1088280" cy="291240"/>
            </p14:xfrm>
          </p:contentPart>
        </mc:Choice>
        <mc:Fallback xmlns="">
          <p:pic>
            <p:nvPicPr>
              <p:cNvPr id="223" name="Ink 222">
                <a:extLst>
                  <a:ext uri="{FF2B5EF4-FFF2-40B4-BE49-F238E27FC236}">
                    <a16:creationId xmlns:a16="http://schemas.microsoft.com/office/drawing/2014/main" id="{6C3C73EC-711D-F7D6-854C-073B127CC3E5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-40320" y="3065184"/>
                <a:ext cx="110592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7A3D4E24-5C89-A92F-344F-282BEA483B18}"/>
                  </a:ext>
                </a:extLst>
              </p14:cNvPr>
              <p14:cNvContentPartPr/>
              <p14:nvPr/>
            </p14:nvContentPartPr>
            <p14:xfrm>
              <a:off x="10573992" y="2940048"/>
              <a:ext cx="2737440" cy="986040"/>
            </p14:xfrm>
          </p:contentPart>
        </mc:Choice>
        <mc:Fallback xmlns=""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7A3D4E24-5C89-A92F-344F-282BEA483B18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10564992" y="2931048"/>
                <a:ext cx="2755080" cy="10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26" name="Ink 225">
                <a:extLst>
                  <a:ext uri="{FF2B5EF4-FFF2-40B4-BE49-F238E27FC236}">
                    <a16:creationId xmlns:a16="http://schemas.microsoft.com/office/drawing/2014/main" id="{17BFA7BB-700B-C9C9-55F3-5C5278816581}"/>
                  </a:ext>
                </a:extLst>
              </p14:cNvPr>
              <p14:cNvContentPartPr/>
              <p14:nvPr/>
            </p14:nvContentPartPr>
            <p14:xfrm>
              <a:off x="-876168" y="3069648"/>
              <a:ext cx="1885320" cy="95760"/>
            </p14:xfrm>
          </p:contentPart>
        </mc:Choice>
        <mc:Fallback xmlns="">
          <p:pic>
            <p:nvPicPr>
              <p:cNvPr id="226" name="Ink 225">
                <a:extLst>
                  <a:ext uri="{FF2B5EF4-FFF2-40B4-BE49-F238E27FC236}">
                    <a16:creationId xmlns:a16="http://schemas.microsoft.com/office/drawing/2014/main" id="{17BFA7BB-700B-C9C9-55F3-5C5278816581}"/>
                  </a:ext>
                </a:extLst>
              </p:cNvPr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-885166" y="3060648"/>
                <a:ext cx="1902957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28" name="Ink 227">
                <a:extLst>
                  <a:ext uri="{FF2B5EF4-FFF2-40B4-BE49-F238E27FC236}">
                    <a16:creationId xmlns:a16="http://schemas.microsoft.com/office/drawing/2014/main" id="{83055948-672D-4A26-84C4-0E7412C5BE80}"/>
                  </a:ext>
                </a:extLst>
              </p14:cNvPr>
              <p14:cNvContentPartPr/>
              <p14:nvPr/>
            </p14:nvContentPartPr>
            <p14:xfrm>
              <a:off x="7073732" y="2950529"/>
              <a:ext cx="154080" cy="16200"/>
            </p14:xfrm>
          </p:contentPart>
        </mc:Choice>
        <mc:Fallback xmlns="">
          <p:pic>
            <p:nvPicPr>
              <p:cNvPr id="228" name="Ink 227">
                <a:extLst>
                  <a:ext uri="{FF2B5EF4-FFF2-40B4-BE49-F238E27FC236}">
                    <a16:creationId xmlns:a16="http://schemas.microsoft.com/office/drawing/2014/main" id="{83055948-672D-4A26-84C4-0E7412C5BE80}"/>
                  </a:ext>
                </a:extLst>
              </p:cNvPr>
              <p:cNvPicPr/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7064753" y="2941529"/>
                <a:ext cx="171679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30" name="Ink 229">
                <a:extLst>
                  <a:ext uri="{FF2B5EF4-FFF2-40B4-BE49-F238E27FC236}">
                    <a16:creationId xmlns:a16="http://schemas.microsoft.com/office/drawing/2014/main" id="{CD06051B-4CFD-8768-7A72-6C4BCF830DF4}"/>
                  </a:ext>
                </a:extLst>
              </p14:cNvPr>
              <p14:cNvContentPartPr/>
              <p14:nvPr/>
            </p14:nvContentPartPr>
            <p14:xfrm>
              <a:off x="-50682" y="3245336"/>
              <a:ext cx="1261440" cy="623880"/>
            </p14:xfrm>
          </p:contentPart>
        </mc:Choice>
        <mc:Fallback xmlns="">
          <p:pic>
            <p:nvPicPr>
              <p:cNvPr id="230" name="Ink 229">
                <a:extLst>
                  <a:ext uri="{FF2B5EF4-FFF2-40B4-BE49-F238E27FC236}">
                    <a16:creationId xmlns:a16="http://schemas.microsoft.com/office/drawing/2014/main" id="{CD06051B-4CFD-8768-7A72-6C4BCF830DF4}"/>
                  </a:ext>
                </a:extLst>
              </p:cNvPr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>
                <a:off x="-59682" y="3236336"/>
                <a:ext cx="1279080" cy="64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33" name="Ink 232">
                <a:extLst>
                  <a:ext uri="{FF2B5EF4-FFF2-40B4-BE49-F238E27FC236}">
                    <a16:creationId xmlns:a16="http://schemas.microsoft.com/office/drawing/2014/main" id="{E2DA3A20-A7BE-6813-C9D9-8BFFA8030F61}"/>
                  </a:ext>
                </a:extLst>
              </p14:cNvPr>
              <p14:cNvContentPartPr/>
              <p14:nvPr/>
            </p14:nvContentPartPr>
            <p14:xfrm>
              <a:off x="5607422" y="2230509"/>
              <a:ext cx="61200" cy="39600"/>
            </p14:xfrm>
          </p:contentPart>
        </mc:Choice>
        <mc:Fallback xmlns="">
          <p:pic>
            <p:nvPicPr>
              <p:cNvPr id="233" name="Ink 232">
                <a:extLst>
                  <a:ext uri="{FF2B5EF4-FFF2-40B4-BE49-F238E27FC236}">
                    <a16:creationId xmlns:a16="http://schemas.microsoft.com/office/drawing/2014/main" id="{E2DA3A20-A7BE-6813-C9D9-8BFFA8030F61}"/>
                  </a:ext>
                </a:extLst>
              </p:cNvPr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5598475" y="2221426"/>
                <a:ext cx="78737" cy="574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35" name="Ink 234">
                <a:extLst>
                  <a:ext uri="{FF2B5EF4-FFF2-40B4-BE49-F238E27FC236}">
                    <a16:creationId xmlns:a16="http://schemas.microsoft.com/office/drawing/2014/main" id="{9B6143C9-528A-C7A0-8C3A-A07F256E5F93}"/>
                  </a:ext>
                </a:extLst>
              </p14:cNvPr>
              <p14:cNvContentPartPr/>
              <p14:nvPr/>
            </p14:nvContentPartPr>
            <p14:xfrm>
              <a:off x="166006" y="3260568"/>
              <a:ext cx="994826" cy="451070"/>
            </p14:xfrm>
          </p:contentPart>
        </mc:Choice>
        <mc:Fallback xmlns="">
          <p:pic>
            <p:nvPicPr>
              <p:cNvPr id="235" name="Ink 234">
                <a:extLst>
                  <a:ext uri="{FF2B5EF4-FFF2-40B4-BE49-F238E27FC236}">
                    <a16:creationId xmlns:a16="http://schemas.microsoft.com/office/drawing/2014/main" id="{9B6143C9-528A-C7A0-8C3A-A07F256E5F9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57005" y="3251561"/>
                <a:ext cx="1012469" cy="4687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36" name="Ink 235">
                <a:extLst>
                  <a:ext uri="{FF2B5EF4-FFF2-40B4-BE49-F238E27FC236}">
                    <a16:creationId xmlns:a16="http://schemas.microsoft.com/office/drawing/2014/main" id="{52D39B59-6927-5237-6D0D-A6C536A343A6}"/>
                  </a:ext>
                </a:extLst>
              </p14:cNvPr>
              <p14:cNvContentPartPr/>
              <p14:nvPr/>
            </p14:nvContentPartPr>
            <p14:xfrm>
              <a:off x="9489312" y="3499704"/>
              <a:ext cx="3142080" cy="292680"/>
            </p14:xfrm>
          </p:contentPart>
        </mc:Choice>
        <mc:Fallback xmlns="">
          <p:pic>
            <p:nvPicPr>
              <p:cNvPr id="236" name="Ink 235">
                <a:extLst>
                  <a:ext uri="{FF2B5EF4-FFF2-40B4-BE49-F238E27FC236}">
                    <a16:creationId xmlns:a16="http://schemas.microsoft.com/office/drawing/2014/main" id="{52D39B59-6927-5237-6D0D-A6C536A343A6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9480312" y="3490704"/>
                <a:ext cx="3159720" cy="31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39" name="Ink 238">
                <a:extLst>
                  <a:ext uri="{FF2B5EF4-FFF2-40B4-BE49-F238E27FC236}">
                    <a16:creationId xmlns:a16="http://schemas.microsoft.com/office/drawing/2014/main" id="{F4D299E5-1FEF-0020-19AD-81A183933CB8}"/>
                  </a:ext>
                </a:extLst>
              </p14:cNvPr>
              <p14:cNvContentPartPr/>
              <p14:nvPr/>
            </p14:nvContentPartPr>
            <p14:xfrm>
              <a:off x="9685420" y="3574240"/>
              <a:ext cx="2657880" cy="107280"/>
            </p14:xfrm>
          </p:contentPart>
        </mc:Choice>
        <mc:Fallback xmlns="">
          <p:pic>
            <p:nvPicPr>
              <p:cNvPr id="239" name="Ink 238">
                <a:extLst>
                  <a:ext uri="{FF2B5EF4-FFF2-40B4-BE49-F238E27FC236}">
                    <a16:creationId xmlns:a16="http://schemas.microsoft.com/office/drawing/2014/main" id="{F4D299E5-1FEF-0020-19AD-81A183933CB8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9676419" y="3565240"/>
                <a:ext cx="2675522" cy="12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64" name="Ink 141">
                <a:extLst>
                  <a:ext uri="{FF2B5EF4-FFF2-40B4-BE49-F238E27FC236}">
                    <a16:creationId xmlns:a16="http://schemas.microsoft.com/office/drawing/2014/main" id="{1266AB52-4586-0CF5-0594-4CC5164DD2E5}"/>
                  </a:ext>
                </a:extLst>
              </p14:cNvPr>
              <p14:cNvContentPartPr/>
              <p14:nvPr/>
            </p14:nvContentPartPr>
            <p14:xfrm>
              <a:off x="7346050" y="4821323"/>
              <a:ext cx="471960" cy="462960"/>
            </p14:xfrm>
          </p:contentPart>
        </mc:Choice>
        <mc:Fallback xmlns="">
          <p:pic>
            <p:nvPicPr>
              <p:cNvPr id="64" name="Ink 141">
                <a:extLst>
                  <a:ext uri="{FF2B5EF4-FFF2-40B4-BE49-F238E27FC236}">
                    <a16:creationId xmlns:a16="http://schemas.microsoft.com/office/drawing/2014/main" id="{1266AB52-4586-0CF5-0594-4CC5164DD2E5}"/>
                  </a:ext>
                </a:extLst>
              </p:cNvPr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7337050" y="4812323"/>
                <a:ext cx="489600" cy="48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65" name="Ink 142">
                <a:extLst>
                  <a:ext uri="{FF2B5EF4-FFF2-40B4-BE49-F238E27FC236}">
                    <a16:creationId xmlns:a16="http://schemas.microsoft.com/office/drawing/2014/main" id="{EBECD6EF-2CE0-BBB5-DCA4-15EBA29C83A8}"/>
                  </a:ext>
                </a:extLst>
              </p14:cNvPr>
              <p14:cNvContentPartPr/>
              <p14:nvPr/>
            </p14:nvContentPartPr>
            <p14:xfrm>
              <a:off x="7825570" y="4185923"/>
              <a:ext cx="1288080" cy="621000"/>
            </p14:xfrm>
          </p:contentPart>
        </mc:Choice>
        <mc:Fallback xmlns="">
          <p:pic>
            <p:nvPicPr>
              <p:cNvPr id="65" name="Ink 142">
                <a:extLst>
                  <a:ext uri="{FF2B5EF4-FFF2-40B4-BE49-F238E27FC236}">
                    <a16:creationId xmlns:a16="http://schemas.microsoft.com/office/drawing/2014/main" id="{EBECD6EF-2CE0-BBB5-DCA4-15EBA29C83A8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7816570" y="4176928"/>
                <a:ext cx="1305720" cy="63863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kstfelt 18">
            <a:extLst>
              <a:ext uri="{FF2B5EF4-FFF2-40B4-BE49-F238E27FC236}">
                <a16:creationId xmlns:a16="http://schemas.microsoft.com/office/drawing/2014/main" id="{815E0FF8-27C7-F3A9-F871-6F43BC6B9788}"/>
              </a:ext>
            </a:extLst>
          </p:cNvPr>
          <p:cNvSpPr txBox="1"/>
          <p:nvPr/>
        </p:nvSpPr>
        <p:spPr>
          <a:xfrm>
            <a:off x="10940440" y="292233"/>
            <a:ext cx="801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noProof="0" dirty="0">
                <a:solidFill>
                  <a:srgbClr val="FF0000"/>
                </a:solidFill>
                <a:latin typeface="Raleway" pitchFamily="2" charset="77"/>
              </a:rPr>
              <a:t>Cable count </a:t>
            </a:r>
          </a:p>
        </p:txBody>
      </p:sp>
      <p:cxnSp>
        <p:nvCxnSpPr>
          <p:cNvPr id="20" name="Lige forbindelse 19">
            <a:extLst>
              <a:ext uri="{FF2B5EF4-FFF2-40B4-BE49-F238E27FC236}">
                <a16:creationId xmlns:a16="http://schemas.microsoft.com/office/drawing/2014/main" id="{FEB161AA-B42E-D9DD-F75C-D0528924E693}"/>
              </a:ext>
            </a:extLst>
          </p:cNvPr>
          <p:cNvCxnSpPr/>
          <p:nvPr/>
        </p:nvCxnSpPr>
        <p:spPr>
          <a:xfrm>
            <a:off x="11598149" y="279252"/>
            <a:ext cx="0" cy="582500"/>
          </a:xfrm>
          <a:prstGeom prst="line">
            <a:avLst/>
          </a:prstGeom>
          <a:ln w="19050">
            <a:solidFill>
              <a:srgbClr val="FF424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18819465-8B7B-70BA-0469-2603EC9F5255}"/>
              </a:ext>
            </a:extLst>
          </p:cNvPr>
          <p:cNvSpPr txBox="1">
            <a:spLocks/>
          </p:cNvSpPr>
          <p:nvPr/>
        </p:nvSpPr>
        <p:spPr>
          <a:xfrm>
            <a:off x="2" y="6298911"/>
            <a:ext cx="46720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a-DK" sz="2800" kern="1200" dirty="0">
                <a:solidFill>
                  <a:srgbClr val="FFFFFF"/>
                </a:solidFill>
                <a:latin typeface="Ralew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1600" dirty="0"/>
              <a:t>(Flensburg &amp; Lai, 2021; in press; Lai &amp; Flensburg, 2023; Lai, Flensburg &amp; Sick, forthcoming) </a:t>
            </a:r>
          </a:p>
        </p:txBody>
      </p:sp>
    </p:spTree>
    <p:extLst>
      <p:ext uri="{BB962C8B-B14F-4D97-AF65-F5344CB8AC3E}">
        <p14:creationId xmlns:p14="http://schemas.microsoft.com/office/powerpoint/2010/main" val="26956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4A8D79-C610-CA4B-850D-34FDC6061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F1DAB1FF-385D-90BA-B158-3FFEB0E764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568036" y="849574"/>
            <a:ext cx="13923817" cy="64892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180A11E-A839-E23E-DEB7-A6416D3F0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a-DK" dirty="0">
                <a:solidFill>
                  <a:srgbClr val="FF4242"/>
                </a:solidFill>
              </a:rPr>
              <a:t>LANDLORDS</a:t>
            </a:r>
            <a:r>
              <a:rPr lang="da-DK" dirty="0"/>
              <a:t> OF [IN]DEPENDENCE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6D0C935-3FDE-9907-5806-9E52B22A7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10" y="2289097"/>
            <a:ext cx="6683022" cy="4009814"/>
          </a:xfrm>
          <a:prstGeom prst="rect">
            <a:avLst/>
          </a:prstGeom>
        </p:spPr>
      </p:pic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D4E68082-1156-3EC5-B7B3-7BD95129859C}"/>
              </a:ext>
            </a:extLst>
          </p:cNvPr>
          <p:cNvSpPr txBox="1">
            <a:spLocks/>
          </p:cNvSpPr>
          <p:nvPr/>
        </p:nvSpPr>
        <p:spPr>
          <a:xfrm>
            <a:off x="1" y="6298911"/>
            <a:ext cx="54850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a-DK" sz="2800" kern="1200" dirty="0">
                <a:solidFill>
                  <a:srgbClr val="FFFFFF"/>
                </a:solidFill>
                <a:latin typeface="Ralew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1600" dirty="0"/>
              <a:t>(Flensburg &amp; Lai, 2021; in press; Lai &amp; Flensburg, 2023; Lai, Flensburg &amp; Sick, forthcoming) </a:t>
            </a:r>
          </a:p>
        </p:txBody>
      </p:sp>
    </p:spTree>
    <p:extLst>
      <p:ext uri="{BB962C8B-B14F-4D97-AF65-F5344CB8AC3E}">
        <p14:creationId xmlns:p14="http://schemas.microsoft.com/office/powerpoint/2010/main" val="3252855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8CE61-10A3-DDB1-3FFE-6AC4F0DCA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>
                <a:solidFill>
                  <a:srgbClr val="FF4242"/>
                </a:solidFill>
              </a:rPr>
              <a:t>WHO</a:t>
            </a:r>
            <a:r>
              <a:rPr lang="en-GB" noProof="0" dirty="0"/>
              <a:t>DUNIT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76E2BA6-0FDC-F363-FA1E-AEE63531A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523" y="2254603"/>
            <a:ext cx="5359400" cy="4351338"/>
          </a:xfrm>
        </p:spPr>
        <p:txBody>
          <a:bodyPr/>
          <a:lstStyle/>
          <a:p>
            <a:pPr algn="r"/>
            <a:r>
              <a:rPr lang="en-GB" noProof="0" dirty="0"/>
              <a:t>causes of death </a:t>
            </a:r>
          </a:p>
          <a:p>
            <a:pPr algn="r"/>
            <a:r>
              <a:rPr lang="en-GB" noProof="0" dirty="0">
                <a:solidFill>
                  <a:srgbClr val="FF4242"/>
                </a:solidFill>
              </a:rPr>
              <a:t>funding deficit</a:t>
            </a:r>
          </a:p>
          <a:p>
            <a:pPr algn="r"/>
            <a:r>
              <a:rPr lang="en-GB" dirty="0">
                <a:solidFill>
                  <a:srgbClr val="FF4242"/>
                </a:solidFill>
              </a:rPr>
              <a:t>geopolitics</a:t>
            </a:r>
          </a:p>
          <a:p>
            <a:pPr algn="r"/>
            <a:r>
              <a:rPr lang="en-GB" dirty="0">
                <a:solidFill>
                  <a:srgbClr val="FF4242"/>
                </a:solidFill>
              </a:rPr>
              <a:t>unknown</a:t>
            </a:r>
          </a:p>
          <a:p>
            <a:pPr algn="r"/>
            <a:endParaRPr lang="en-GB" noProof="0" dirty="0"/>
          </a:p>
          <a:p>
            <a:pPr algn="r"/>
            <a:endParaRPr lang="en-GB" noProof="0" dirty="0"/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7FC5257B-7FD3-6691-5729-126E67CAAEF3}"/>
              </a:ext>
            </a:extLst>
          </p:cNvPr>
          <p:cNvSpPr txBox="1">
            <a:spLocks/>
          </p:cNvSpPr>
          <p:nvPr/>
        </p:nvSpPr>
        <p:spPr>
          <a:xfrm>
            <a:off x="6382457" y="2254603"/>
            <a:ext cx="5359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a-DK" sz="2800" kern="1200" dirty="0">
                <a:solidFill>
                  <a:srgbClr val="FFFFFF"/>
                </a:solidFill>
                <a:latin typeface="Ralew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afterlives</a:t>
            </a:r>
          </a:p>
          <a:p>
            <a:r>
              <a:rPr lang="en-GB" dirty="0">
                <a:solidFill>
                  <a:srgbClr val="FF4242"/>
                </a:solidFill>
              </a:rPr>
              <a:t>abandonment</a:t>
            </a:r>
          </a:p>
          <a:p>
            <a:r>
              <a:rPr lang="en-GB" dirty="0">
                <a:solidFill>
                  <a:srgbClr val="FF4242"/>
                </a:solidFill>
              </a:rPr>
              <a:t>takeover</a:t>
            </a:r>
          </a:p>
          <a:p>
            <a:r>
              <a:rPr lang="en-GB" dirty="0">
                <a:solidFill>
                  <a:srgbClr val="FF4242"/>
                </a:solidFill>
              </a:rPr>
              <a:t>obsolescence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747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9EECB-8F37-134A-A7CC-8060F6884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9FBBC5-A174-EA7C-DD60-5FDEC5119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261" y="378502"/>
            <a:ext cx="5343523" cy="6100989"/>
          </a:xfrm>
        </p:spPr>
        <p:txBody>
          <a:bodyPr/>
          <a:lstStyle/>
          <a:p>
            <a:pPr algn="r"/>
            <a:r>
              <a:rPr lang="da-DK" sz="4400" dirty="0">
                <a:solidFill>
                  <a:srgbClr val="FF4242"/>
                </a:solidFill>
              </a:rPr>
              <a:t>ANCHORING</a:t>
            </a:r>
            <a:br>
              <a:rPr lang="da-DK" sz="4400" dirty="0"/>
            </a:br>
            <a:r>
              <a:rPr lang="da-DK" sz="4400" dirty="0">
                <a:solidFill>
                  <a:srgbClr val="FF4242"/>
                </a:solidFill>
              </a:rPr>
              <a:t>TECHNOPOLITICS </a:t>
            </a:r>
            <a:br>
              <a:rPr lang="da-DK" sz="4400" dirty="0">
                <a:solidFill>
                  <a:srgbClr val="FF4242"/>
                </a:solidFill>
              </a:rPr>
            </a:br>
            <a:r>
              <a:rPr lang="da-DK" sz="4400" dirty="0">
                <a:solidFill>
                  <a:srgbClr val="FF4242"/>
                </a:solidFill>
              </a:rPr>
              <a:t>MEASURES</a:t>
            </a:r>
            <a:endParaRPr lang="da-DK" sz="44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098132A-C5B1-9EB0-4539-AE7E6DF00EBD}"/>
              </a:ext>
            </a:extLst>
          </p:cNvPr>
          <p:cNvSpPr txBox="1"/>
          <p:nvPr/>
        </p:nvSpPr>
        <p:spPr>
          <a:xfrm>
            <a:off x="6109101" y="2551833"/>
            <a:ext cx="68222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da-DK" sz="5400" b="1" i="0" u="none" strike="noStrike" kern="0" cap="none" spc="0" normalizeH="0" baseline="0" noProof="0" dirty="0">
                <a:ln w="22225">
                  <a:solidFill>
                    <a:srgbClr val="FF4242"/>
                  </a:solidFill>
                </a:ln>
                <a:noFill/>
                <a:effectLst/>
                <a:uLnTx/>
                <a:uFillTx/>
                <a:latin typeface="Futura" panose="020B0602020204020303" pitchFamily="34" charset="-79"/>
                <a:ea typeface="+mj-ea"/>
                <a:cs typeface="Futura" panose="020B0602020204020303" pitchFamily="34" charset="-79"/>
              </a:rPr>
              <a:t>OF </a:t>
            </a:r>
            <a:r>
              <a:rPr lang="da-DK" sz="5400" b="1" kern="0" dirty="0">
                <a:ln w="22225">
                  <a:solidFill>
                    <a:srgbClr val="FF4242"/>
                  </a:solidFill>
                </a:ln>
                <a:noFill/>
                <a:latin typeface="Futura" panose="020B0602020204020303" pitchFamily="34" charset="-79"/>
                <a:ea typeface="+mj-ea"/>
                <a:cs typeface="Futura" panose="020B0602020204020303" pitchFamily="34" charset="-79"/>
              </a:rPr>
              <a:t>DIGITAL SOVEREIGNTY</a:t>
            </a:r>
            <a:endParaRPr lang="da-DK" sz="2000" dirty="0"/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7FFBA1D1-0522-1F73-F147-00DA46B23D82}"/>
              </a:ext>
            </a:extLst>
          </p:cNvPr>
          <p:cNvCxnSpPr/>
          <p:nvPr/>
        </p:nvCxnSpPr>
        <p:spPr>
          <a:xfrm>
            <a:off x="5951942" y="1771646"/>
            <a:ext cx="0" cy="3314700"/>
          </a:xfrm>
          <a:prstGeom prst="line">
            <a:avLst/>
          </a:prstGeom>
          <a:ln w="28575">
            <a:solidFill>
              <a:srgbClr val="FF424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ktangel 2">
            <a:extLst>
              <a:ext uri="{FF2B5EF4-FFF2-40B4-BE49-F238E27FC236}">
                <a16:creationId xmlns:a16="http://schemas.microsoft.com/office/drawing/2014/main" id="{D140CAD8-D16F-9828-06DC-C27C46AB7560}"/>
              </a:ext>
            </a:extLst>
          </p:cNvPr>
          <p:cNvSpPr/>
          <p:nvPr/>
        </p:nvSpPr>
        <p:spPr>
          <a:xfrm>
            <a:off x="451261" y="3075709"/>
            <a:ext cx="5343523" cy="605642"/>
          </a:xfrm>
          <a:prstGeom prst="rect">
            <a:avLst/>
          </a:prstGeom>
          <a:solidFill>
            <a:srgbClr val="96D2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18BE174-E70E-3EA7-9C7B-E57DB9FA7B24}"/>
              </a:ext>
            </a:extLst>
          </p:cNvPr>
          <p:cNvSpPr/>
          <p:nvPr/>
        </p:nvSpPr>
        <p:spPr>
          <a:xfrm>
            <a:off x="451260" y="3700517"/>
            <a:ext cx="5343523" cy="605642"/>
          </a:xfrm>
          <a:prstGeom prst="rect">
            <a:avLst/>
          </a:prstGeom>
          <a:solidFill>
            <a:srgbClr val="96D2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3423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90B5D-7A59-00BC-41FB-63D09C6C0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4920BE-94A2-0F42-836C-F15A296ED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50872" y="935152"/>
            <a:ext cx="6414435" cy="2387600"/>
          </a:xfrm>
        </p:spPr>
        <p:txBody>
          <a:bodyPr/>
          <a:lstStyle/>
          <a:p>
            <a:pPr algn="r"/>
            <a:r>
              <a:rPr lang="en-GB" sz="5400" noProof="0" dirty="0">
                <a:solidFill>
                  <a:srgbClr val="FF4242"/>
                </a:solidFill>
              </a:rPr>
              <a:t>THANK YOU </a:t>
            </a:r>
            <a:r>
              <a:rPr lang="en-GB" sz="5400" noProof="0" dirty="0"/>
              <a:t>FOR YOUR TIME</a:t>
            </a:r>
            <a:endParaRPr lang="en-GB" sz="5400" b="1" kern="0" noProof="0" dirty="0">
              <a:ln w="22225">
                <a:solidFill>
                  <a:srgbClr val="FF4242"/>
                </a:solidFill>
              </a:ln>
              <a:solidFill>
                <a:schemeClr val="bg1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pic>
        <p:nvPicPr>
          <p:cNvPr id="5" name="Picture 2" descr="Logo til samarbejde / Co-branding logo – Københavns Universitet">
            <a:extLst>
              <a:ext uri="{FF2B5EF4-FFF2-40B4-BE49-F238E27FC236}">
                <a16:creationId xmlns:a16="http://schemas.microsoft.com/office/drawing/2014/main" id="{DE2C813F-0E73-BD22-F81F-7C8F8A75C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902" y="5599278"/>
            <a:ext cx="3021980" cy="112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Undertitel 2">
            <a:extLst>
              <a:ext uri="{FF2B5EF4-FFF2-40B4-BE49-F238E27FC236}">
                <a16:creationId xmlns:a16="http://schemas.microsoft.com/office/drawing/2014/main" id="{280397A7-191B-D78E-06D2-CC396D8B5669}"/>
              </a:ext>
            </a:extLst>
          </p:cNvPr>
          <p:cNvSpPr txBox="1">
            <a:spLocks/>
          </p:cNvSpPr>
          <p:nvPr/>
        </p:nvSpPr>
        <p:spPr>
          <a:xfrm>
            <a:off x="1609029" y="4968311"/>
            <a:ext cx="9144000" cy="1974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GB" sz="2000" noProof="0" dirty="0" err="1">
                <a:solidFill>
                  <a:srgbClr val="FFFFFF"/>
                </a:solidFill>
                <a:latin typeface="Raleway" pitchFamily="2" charset="77"/>
              </a:rPr>
              <a:t>signe.lai@hum.ku.dk</a:t>
            </a:r>
            <a:endParaRPr lang="en-GB" sz="2000" noProof="0" dirty="0">
              <a:solidFill>
                <a:srgbClr val="FFFFFF"/>
              </a:solidFill>
              <a:latin typeface="Raleway" pitchFamily="2" charset="77"/>
            </a:endParaRPr>
          </a:p>
          <a:p>
            <a:pPr algn="r"/>
            <a:r>
              <a:rPr lang="en-GB" sz="2000" dirty="0">
                <a:solidFill>
                  <a:srgbClr val="FFFFFF"/>
                </a:solidFill>
                <a:latin typeface="Raleway" pitchFamily="2" charset="77"/>
              </a:rPr>
              <a:t>s</a:t>
            </a:r>
            <a:r>
              <a:rPr lang="en-GB" sz="2000" noProof="0" dirty="0" err="1">
                <a:solidFill>
                  <a:srgbClr val="FFFFFF"/>
                </a:solidFill>
                <a:latin typeface="Raleway" pitchFamily="2" charset="77"/>
              </a:rPr>
              <a:t>ofie.flensburg@hum.ku.dk</a:t>
            </a:r>
            <a:endParaRPr lang="en-GB" sz="2000" noProof="0" dirty="0">
              <a:solidFill>
                <a:srgbClr val="FFFFFF"/>
              </a:solidFill>
              <a:latin typeface="Raleway" pitchFamily="2" charset="77"/>
            </a:endParaRPr>
          </a:p>
        </p:txBody>
      </p:sp>
      <p:pic>
        <p:nvPicPr>
          <p:cNvPr id="7" name="Billede 6" descr="Et billede, der indeholder udendørs, sne, sky, vinter&#10;&#10;AI-genereret indhold kan være ukorrekt.">
            <a:extLst>
              <a:ext uri="{FF2B5EF4-FFF2-40B4-BE49-F238E27FC236}">
                <a16:creationId xmlns:a16="http://schemas.microsoft.com/office/drawing/2014/main" id="{990D6955-102A-5E9E-6863-4D3BBAB81A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46"/>
          <a:stretch>
            <a:fillRect/>
          </a:stretch>
        </p:blipFill>
        <p:spPr>
          <a:xfrm>
            <a:off x="0" y="0"/>
            <a:ext cx="4940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11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6207E-E3D9-6BF9-552C-F613D2D16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00989"/>
          </a:xfrm>
        </p:spPr>
        <p:txBody>
          <a:bodyPr/>
          <a:lstStyle/>
          <a:p>
            <a:pPr algn="ctr"/>
            <a:r>
              <a:rPr lang="da-DK" dirty="0"/>
              <a:t>DIGITAL </a:t>
            </a:r>
            <a:r>
              <a:rPr lang="da-DK" dirty="0">
                <a:solidFill>
                  <a:srgbClr val="FF4242"/>
                </a:solidFill>
              </a:rPr>
              <a:t>SOVEREIGNTY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/>
              <a:t>IN RESEARCH TERMS?</a:t>
            </a:r>
          </a:p>
        </p:txBody>
      </p:sp>
    </p:spTree>
    <p:extLst>
      <p:ext uri="{BB962C8B-B14F-4D97-AF65-F5344CB8AC3E}">
        <p14:creationId xmlns:p14="http://schemas.microsoft.com/office/powerpoint/2010/main" val="3347935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B3D2B-1FC5-C93F-19B5-DC0B3DE57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9DB858-4BF2-3462-C900-BADBA54CF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00989"/>
          </a:xfrm>
        </p:spPr>
        <p:txBody>
          <a:bodyPr/>
          <a:lstStyle/>
          <a:p>
            <a:pPr algn="ctr"/>
            <a:r>
              <a:rPr lang="da-DK" dirty="0"/>
              <a:t>INFRASTRUCTURAL </a:t>
            </a:r>
            <a:r>
              <a:rPr lang="da-DK" dirty="0">
                <a:solidFill>
                  <a:srgbClr val="FF4242"/>
                </a:solidFill>
              </a:rPr>
              <a:t>DEPENDENCIES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92562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C274D-7B27-505F-5C81-74BFC575F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ED2492-FB22-5CB4-7FF9-BFC419D48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00989"/>
          </a:xfrm>
        </p:spPr>
        <p:txBody>
          <a:bodyPr/>
          <a:lstStyle/>
          <a:p>
            <a:pPr algn="ctr"/>
            <a:r>
              <a:rPr lang="da-DK" dirty="0"/>
              <a:t>INFRASTRUCTURAL </a:t>
            </a:r>
            <a:br>
              <a:rPr lang="da-DK" dirty="0"/>
            </a:br>
            <a:r>
              <a:rPr lang="da-DK" dirty="0">
                <a:solidFill>
                  <a:srgbClr val="FF4242"/>
                </a:solidFill>
              </a:rPr>
              <a:t>POWER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6138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66C054-DE46-2525-ED47-0F40E5244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F66A0CC-3575-FDA9-9F87-6B06C6D05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 descr="Et billede, der indeholder tekst, skærmbillede&#10;&#10;AI-genereret indhold kan være ukorrekt.">
            <a:extLst>
              <a:ext uri="{FF2B5EF4-FFF2-40B4-BE49-F238E27FC236}">
                <a16:creationId xmlns:a16="http://schemas.microsoft.com/office/drawing/2014/main" id="{31BF8027-6C8C-EE41-8445-8ABD9C90A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405" y="223076"/>
            <a:ext cx="6945190" cy="6634924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C77FC588-5F5D-610A-FE1D-F2FED927DA3E}"/>
              </a:ext>
            </a:extLst>
          </p:cNvPr>
          <p:cNvSpPr txBox="1"/>
          <p:nvPr/>
        </p:nvSpPr>
        <p:spPr>
          <a:xfrm>
            <a:off x="9676436" y="5376247"/>
            <a:ext cx="237281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b="1" dirty="0" err="1">
                <a:solidFill>
                  <a:srgbClr val="FF4242"/>
                </a:solidFill>
              </a:rPr>
              <a:t>Computerworld</a:t>
            </a:r>
            <a:r>
              <a:rPr lang="da-DK" sz="1200" dirty="0">
                <a:solidFill>
                  <a:srgbClr val="FF4242"/>
                </a:solidFill>
              </a:rPr>
              <a:t>: </a:t>
            </a:r>
            <a:r>
              <a:rPr lang="da-DK" sz="1200" dirty="0" err="1">
                <a:solidFill>
                  <a:srgbClr val="FF4242"/>
                </a:solidFill>
              </a:rPr>
              <a:t>https</a:t>
            </a:r>
            <a:r>
              <a:rPr lang="da-DK" sz="1200" dirty="0">
                <a:solidFill>
                  <a:srgbClr val="FF4242"/>
                </a:solidFill>
              </a:rPr>
              <a:t>://</a:t>
            </a:r>
            <a:r>
              <a:rPr lang="da-DK" sz="1200" dirty="0" err="1">
                <a:solidFill>
                  <a:srgbClr val="FF4242"/>
                </a:solidFill>
              </a:rPr>
              <a:t>www.computerworld.dk</a:t>
            </a:r>
            <a:r>
              <a:rPr lang="da-DK" sz="1200" dirty="0">
                <a:solidFill>
                  <a:srgbClr val="FF4242"/>
                </a:solidFill>
              </a:rPr>
              <a:t>/art/290733/danmark-er-selv-skyld-i-afhaengigheden-af-microsoft-vi-har-smurt-os-selv-ind-i-leverpostej-og-er-kravlet-ind-i-loevens-gab</a:t>
            </a:r>
          </a:p>
        </p:txBody>
      </p:sp>
    </p:spTree>
    <p:extLst>
      <p:ext uri="{BB962C8B-B14F-4D97-AF65-F5344CB8AC3E}">
        <p14:creationId xmlns:p14="http://schemas.microsoft.com/office/powerpoint/2010/main" val="2573627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ekst, skærmbillede, Font/skrifttype, design&#10;&#10;AI-genereret indhold kan være ukorrekt.">
            <a:extLst>
              <a:ext uri="{FF2B5EF4-FFF2-40B4-BE49-F238E27FC236}">
                <a16:creationId xmlns:a16="http://schemas.microsoft.com/office/drawing/2014/main" id="{C078815B-67F5-C416-8311-5EFBA8F2D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391" y="335201"/>
            <a:ext cx="9557217" cy="6522799"/>
          </a:xfrm>
          <a:prstGeom prst="rect">
            <a:avLst/>
          </a:prstGeom>
          <a:noFill/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A4307EAC-5DC2-6D7E-2AB1-55C924DAF9AE}"/>
              </a:ext>
            </a:extLst>
          </p:cNvPr>
          <p:cNvSpPr txBox="1"/>
          <p:nvPr/>
        </p:nvSpPr>
        <p:spPr>
          <a:xfrm>
            <a:off x="10897758" y="4514951"/>
            <a:ext cx="10938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200" b="1" dirty="0">
                <a:solidFill>
                  <a:srgbClr val="FF4242"/>
                </a:solidFill>
              </a:rPr>
              <a:t>KL</a:t>
            </a:r>
            <a:r>
              <a:rPr lang="da-DK" sz="1200" dirty="0">
                <a:solidFill>
                  <a:srgbClr val="FF4242"/>
                </a:solidFill>
              </a:rPr>
              <a:t>: </a:t>
            </a:r>
          </a:p>
          <a:p>
            <a:r>
              <a:rPr lang="da-DK" sz="1200" dirty="0" err="1">
                <a:solidFill>
                  <a:srgbClr val="FF4242"/>
                </a:solidFill>
              </a:rPr>
              <a:t>https</a:t>
            </a:r>
            <a:r>
              <a:rPr lang="da-DK" sz="1200" dirty="0">
                <a:solidFill>
                  <a:srgbClr val="FF4242"/>
                </a:solidFill>
              </a:rPr>
              <a:t>://</a:t>
            </a:r>
            <a:r>
              <a:rPr lang="da-DK" sz="1200" dirty="0" err="1">
                <a:solidFill>
                  <a:srgbClr val="FF4242"/>
                </a:solidFill>
              </a:rPr>
              <a:t>www.kl.dk</a:t>
            </a:r>
            <a:r>
              <a:rPr lang="da-DK" sz="1200" dirty="0">
                <a:solidFill>
                  <a:srgbClr val="FF4242"/>
                </a:solidFill>
              </a:rPr>
              <a:t>/videncenter/nyheder/2026/ny-rapport-kortlaegger-digital-suveraenitet-i-den-offentlige-sektor</a:t>
            </a:r>
          </a:p>
        </p:txBody>
      </p:sp>
    </p:spTree>
    <p:extLst>
      <p:ext uri="{BB962C8B-B14F-4D97-AF65-F5344CB8AC3E}">
        <p14:creationId xmlns:p14="http://schemas.microsoft.com/office/powerpoint/2010/main" val="2796638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Lego PNG transparent image download, size: 922x1008px">
            <a:extLst>
              <a:ext uri="{FF2B5EF4-FFF2-40B4-BE49-F238E27FC236}">
                <a16:creationId xmlns:a16="http://schemas.microsoft.com/office/drawing/2014/main" id="{3AE6D712-B6FD-C7A0-3E34-884BDFB92E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184" y="1832936"/>
            <a:ext cx="4428016" cy="484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4B0136D-0366-DE26-D615-9AADAFE9F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416" y="365125"/>
            <a:ext cx="9812383" cy="1325563"/>
          </a:xfrm>
        </p:spPr>
        <p:txBody>
          <a:bodyPr/>
          <a:lstStyle/>
          <a:p>
            <a:pPr algn="r"/>
            <a:r>
              <a:rPr lang="da-DK" dirty="0">
                <a:solidFill>
                  <a:srgbClr val="FF4242"/>
                </a:solidFill>
              </a:rPr>
              <a:t>BROKERS</a:t>
            </a:r>
            <a:r>
              <a:rPr lang="da-DK" dirty="0"/>
              <a:t> OF [IN]DEPENDENCE</a:t>
            </a:r>
          </a:p>
        </p:txBody>
      </p:sp>
      <p:pic>
        <p:nvPicPr>
          <p:cNvPr id="21" name="Billede 20" descr="Et billede, der indeholder tekst, skærmbillede, Webside, Website&#10;&#10;AI-genereret indhold kan være ukorrekt.">
            <a:extLst>
              <a:ext uri="{FF2B5EF4-FFF2-40B4-BE49-F238E27FC236}">
                <a16:creationId xmlns:a16="http://schemas.microsoft.com/office/drawing/2014/main" id="{C8328D65-F7DA-B3A9-A04C-E547B9894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848330" cy="6858000"/>
          </a:xfrm>
          <a:prstGeom prst="rect">
            <a:avLst/>
          </a:prstGeom>
        </p:spPr>
      </p:pic>
      <p:pic>
        <p:nvPicPr>
          <p:cNvPr id="19" name="Billede 18" descr="Et billede, der indeholder tekst, skærmbillede, Webside, Website&#10;&#10;AI-genereret indhold kan være ukorrekt.">
            <a:extLst>
              <a:ext uri="{FF2B5EF4-FFF2-40B4-BE49-F238E27FC236}">
                <a16:creationId xmlns:a16="http://schemas.microsoft.com/office/drawing/2014/main" id="{8914E460-56EB-099F-9FB8-17BB50F2FB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708" y="207963"/>
            <a:ext cx="4774768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143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596F9-94EE-FFFE-0694-B41E800A1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3BE987-2E37-C21B-F6EC-F991CC851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416" y="365125"/>
            <a:ext cx="9812383" cy="1325563"/>
          </a:xfrm>
        </p:spPr>
        <p:txBody>
          <a:bodyPr/>
          <a:lstStyle/>
          <a:p>
            <a:pPr algn="r"/>
            <a:r>
              <a:rPr lang="da-DK" dirty="0">
                <a:solidFill>
                  <a:srgbClr val="FF4242"/>
                </a:solidFill>
              </a:rPr>
              <a:t>BROKERS</a:t>
            </a:r>
            <a:r>
              <a:rPr lang="da-DK" dirty="0"/>
              <a:t> OF [IN]DEPENDENCE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49E6C48-1CD7-F37E-E29E-783A5CF1F54D}"/>
              </a:ext>
            </a:extLst>
          </p:cNvPr>
          <p:cNvSpPr txBox="1">
            <a:spLocks/>
          </p:cNvSpPr>
          <p:nvPr/>
        </p:nvSpPr>
        <p:spPr>
          <a:xfrm>
            <a:off x="5292436" y="6282436"/>
            <a:ext cx="67993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a-DK" sz="2800" kern="1200" dirty="0">
                <a:solidFill>
                  <a:srgbClr val="FFFFFF"/>
                </a:solidFill>
                <a:latin typeface="Raleway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1600" dirty="0"/>
              <a:t>(Lai &amp; Flensburg, 2020; 2021; 2022; Flensburg &amp; Lai, 2023, Lai, Flensburg &amp; </a:t>
            </a:r>
            <a:r>
              <a:rPr lang="en-GB" sz="1600" dirty="0" err="1"/>
              <a:t>Andelsman</a:t>
            </a:r>
            <a:r>
              <a:rPr lang="en-GB" sz="1600" dirty="0"/>
              <a:t>, 2024; Lomborg, Sick, Flensburg &amp; Lai, 2024)  </a:t>
            </a:r>
          </a:p>
        </p:txBody>
      </p: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42E94330-394E-7EE6-AB1F-21D87F6EA863}"/>
              </a:ext>
            </a:extLst>
          </p:cNvPr>
          <p:cNvGrpSpPr/>
          <p:nvPr/>
        </p:nvGrpSpPr>
        <p:grpSpPr>
          <a:xfrm>
            <a:off x="-681010" y="908050"/>
            <a:ext cx="6858000" cy="6858000"/>
            <a:chOff x="-1267038" y="908050"/>
            <a:chExt cx="6858000" cy="6858000"/>
          </a:xfrm>
        </p:grpSpPr>
        <p:pic>
          <p:nvPicPr>
            <p:cNvPr id="17" name="Billede 16">
              <a:extLst>
                <a:ext uri="{FF2B5EF4-FFF2-40B4-BE49-F238E27FC236}">
                  <a16:creationId xmlns:a16="http://schemas.microsoft.com/office/drawing/2014/main" id="{F8E35C3D-3A7D-02B5-ECCE-7B9810385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267038" y="908050"/>
              <a:ext cx="6858000" cy="6858000"/>
            </a:xfrm>
            <a:prstGeom prst="rect">
              <a:avLst/>
            </a:prstGeom>
          </p:spPr>
        </p:pic>
        <p:pic>
          <p:nvPicPr>
            <p:cNvPr id="12" name="Content Placeholder 4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A0CAFCFE-9E47-2B37-A89A-508FAE4D3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8783" y="4161201"/>
              <a:ext cx="502960" cy="502960"/>
            </a:xfrm>
            <a:prstGeom prst="rect">
              <a:avLst/>
            </a:prstGeom>
          </p:spPr>
        </p:pic>
      </p:grpSp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00CB6083-0639-5C54-E2AE-5E359B887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97893" y="1399743"/>
            <a:ext cx="4351338" cy="4351338"/>
          </a:xfrm>
        </p:spPr>
      </p:pic>
      <p:pic>
        <p:nvPicPr>
          <p:cNvPr id="7" name="Billede 6" descr="Et billede, der indeholder tekst, skærmbillede, nummer/tal, Font/skrifttype&#10;&#10;AI-genereret indhold kan være ukorrekt.">
            <a:extLst>
              <a:ext uri="{FF2B5EF4-FFF2-40B4-BE49-F238E27FC236}">
                <a16:creationId xmlns:a16="http://schemas.microsoft.com/office/drawing/2014/main" id="{D6DEF65B-8141-0977-0554-8ECBEFF7BB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1544" y="3429000"/>
            <a:ext cx="5001440" cy="28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4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a3927f91-cda1-4696-af89-8c9f1ceffa91}" enabled="0" method="" siteId="{a3927f91-cda1-4696-af89-8c9f1ceffa9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29540</TotalTime>
  <Words>844</Words>
  <Application>Microsoft Macintosh PowerPoint</Application>
  <PresentationFormat>Widescreen</PresentationFormat>
  <Paragraphs>232</Paragraphs>
  <Slides>26</Slides>
  <Notes>25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26</vt:i4>
      </vt:variant>
    </vt:vector>
  </HeadingPairs>
  <TitlesOfParts>
    <vt:vector size="32" baseType="lpstr">
      <vt:lpstr>Aptos</vt:lpstr>
      <vt:lpstr>Arial</vt:lpstr>
      <vt:lpstr>Futura</vt:lpstr>
      <vt:lpstr>Raleway</vt:lpstr>
      <vt:lpstr>Roboto</vt:lpstr>
      <vt:lpstr>Office-tema</vt:lpstr>
      <vt:lpstr>SOVEREIGNTY FOR WHOM? </vt:lpstr>
      <vt:lpstr>PowerPoint-præsentation</vt:lpstr>
      <vt:lpstr>DIGITAL SOVEREIGNTY  IN RESEARCH TERMS?</vt:lpstr>
      <vt:lpstr>INFRASTRUCTURAL DEPENDENCIES</vt:lpstr>
      <vt:lpstr>INFRASTRUCTURAL  POWER </vt:lpstr>
      <vt:lpstr>PowerPoint-præsentation</vt:lpstr>
      <vt:lpstr>PowerPoint-præsentation</vt:lpstr>
      <vt:lpstr>BROKERS OF [IN]DEPENDENCE</vt:lpstr>
      <vt:lpstr>BROKERS OF [IN]DEPENDENCE</vt:lpstr>
      <vt:lpstr>BROKERS OF [IN]DEPENDENCE</vt:lpstr>
      <vt:lpstr>LANDLORDS OF [IN]DEPENDENCE</vt:lpstr>
      <vt:lpstr>2011</vt:lpstr>
      <vt:lpstr>2012</vt:lpstr>
      <vt:lpstr>2013</vt:lpstr>
      <vt:lpstr>2014</vt:lpstr>
      <vt:lpstr>2015</vt:lpstr>
      <vt:lpstr>2016</vt:lpstr>
      <vt:lpstr>2017</vt:lpstr>
      <vt:lpstr>2018</vt:lpstr>
      <vt:lpstr>2019</vt:lpstr>
      <vt:lpstr>2020</vt:lpstr>
      <vt:lpstr>2011-2020</vt:lpstr>
      <vt:lpstr>LANDLORDS OF [IN]DEPENDENCE</vt:lpstr>
      <vt:lpstr>WHODUNIT</vt:lpstr>
      <vt:lpstr>ANCHORING TECHNOPOLITICS  MEASURES</vt:lpstr>
      <vt:lpstr>THANK YOU FOR YOUR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Signe Sophus Lai</dc:creator>
  <cp:lastModifiedBy>Signe Sophus Lai</cp:lastModifiedBy>
  <cp:revision>42</cp:revision>
  <dcterms:created xsi:type="dcterms:W3CDTF">2025-06-02T07:42:12Z</dcterms:created>
  <dcterms:modified xsi:type="dcterms:W3CDTF">2026-02-27T12:53:26Z</dcterms:modified>
</cp:coreProperties>
</file>