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3" r:id="rId4"/>
    <p:sldId id="269" r:id="rId5"/>
    <p:sldId id="270" r:id="rId6"/>
    <p:sldId id="271" r:id="rId7"/>
    <p:sldId id="272" r:id="rId8"/>
    <p:sldId id="283" r:id="rId9"/>
    <p:sldId id="282" r:id="rId10"/>
    <p:sldId id="276" r:id="rId11"/>
    <p:sldId id="280" r:id="rId12"/>
    <p:sldId id="277" r:id="rId13"/>
    <p:sldId id="279" r:id="rId14"/>
    <p:sldId id="278" r:id="rId15"/>
    <p:sldId id="275" r:id="rId16"/>
    <p:sldId id="260" r:id="rId17"/>
    <p:sldId id="284" r:id="rId1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4840A-D8C6-4D67-9CC6-462CCB04BAB7}" v="113" dt="2026-03-03T15:03:58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E08F8B7A-952A-4AF9-9550-53BA8C3BF12F}"/>
    <pc:docChg chg="undo custSel addSld delSld modSld sldOrd">
      <pc:chgData name="Jarlskov, Lasse" userId="2e308608-b117-4b2a-a6c4-87206870d13c" providerId="ADAL" clId="{E08F8B7A-952A-4AF9-9550-53BA8C3BF12F}" dt="2026-03-03T15:04:14.168" v="1062" actId="47"/>
      <pc:docMkLst>
        <pc:docMk/>
      </pc:docMkLst>
      <pc:sldChg chg="delSp modSp del mod">
        <pc:chgData name="Jarlskov, Lasse" userId="2e308608-b117-4b2a-a6c4-87206870d13c" providerId="ADAL" clId="{E08F8B7A-952A-4AF9-9550-53BA8C3BF12F}" dt="2026-03-02T15:52:32.657" v="31" actId="47"/>
        <pc:sldMkLst>
          <pc:docMk/>
          <pc:sldMk cId="3995318745" sldId="257"/>
        </pc:sldMkLst>
        <pc:spChg chg="mod">
          <ac:chgData name="Jarlskov, Lasse" userId="2e308608-b117-4b2a-a6c4-87206870d13c" providerId="ADAL" clId="{E08F8B7A-952A-4AF9-9550-53BA8C3BF12F}" dt="2026-03-02T15:52:07.451" v="26" actId="20577"/>
          <ac:spMkLst>
            <pc:docMk/>
            <pc:sldMk cId="3995318745" sldId="257"/>
            <ac:spMk id="2" creationId="{80D26803-5802-4167-233C-93CBFF24162E}"/>
          </ac:spMkLst>
        </pc:spChg>
        <pc:spChg chg="mod">
          <ac:chgData name="Jarlskov, Lasse" userId="2e308608-b117-4b2a-a6c4-87206870d13c" providerId="ADAL" clId="{E08F8B7A-952A-4AF9-9550-53BA8C3BF12F}" dt="2026-03-02T15:52:23.400" v="29" actId="14100"/>
          <ac:spMkLst>
            <pc:docMk/>
            <pc:sldMk cId="3995318745" sldId="257"/>
            <ac:spMk id="3" creationId="{6A8F64C7-3963-4DD6-4DEC-2969DCF3AC00}"/>
          </ac:spMkLst>
        </pc:spChg>
        <pc:picChg chg="del">
          <ac:chgData name="Jarlskov, Lasse" userId="2e308608-b117-4b2a-a6c4-87206870d13c" providerId="ADAL" clId="{E08F8B7A-952A-4AF9-9550-53BA8C3BF12F}" dt="2026-03-02T15:52:10.259" v="27" actId="478"/>
          <ac:picMkLst>
            <pc:docMk/>
            <pc:sldMk cId="3995318745" sldId="257"/>
            <ac:picMk id="4" creationId="{BF861F92-FC4B-6EC0-1575-DA0783784D4E}"/>
          </ac:picMkLst>
        </pc:picChg>
      </pc:sldChg>
      <pc:sldChg chg="del">
        <pc:chgData name="Jarlskov, Lasse" userId="2e308608-b117-4b2a-a6c4-87206870d13c" providerId="ADAL" clId="{E08F8B7A-952A-4AF9-9550-53BA8C3BF12F}" dt="2026-03-02T15:50:01.538" v="1" actId="47"/>
        <pc:sldMkLst>
          <pc:docMk/>
          <pc:sldMk cId="1679953520" sldId="258"/>
        </pc:sldMkLst>
      </pc:sldChg>
      <pc:sldChg chg="del">
        <pc:chgData name="Jarlskov, Lasse" userId="2e308608-b117-4b2a-a6c4-87206870d13c" providerId="ADAL" clId="{E08F8B7A-952A-4AF9-9550-53BA8C3BF12F}" dt="2026-03-02T15:50:06.549" v="2" actId="47"/>
        <pc:sldMkLst>
          <pc:docMk/>
          <pc:sldMk cId="881235054" sldId="259"/>
        </pc:sldMkLst>
      </pc:sldChg>
      <pc:sldChg chg="addSp modSp add del mod ord modClrScheme modAnim chgLayout">
        <pc:chgData name="Jarlskov, Lasse" userId="2e308608-b117-4b2a-a6c4-87206870d13c" providerId="ADAL" clId="{E08F8B7A-952A-4AF9-9550-53BA8C3BF12F}" dt="2026-03-03T15:03:58.120" v="1061"/>
        <pc:sldMkLst>
          <pc:docMk/>
          <pc:sldMk cId="102840183" sldId="260"/>
        </pc:sldMkLst>
        <pc:spChg chg="add mod">
          <ac:chgData name="Jarlskov, Lasse" userId="2e308608-b117-4b2a-a6c4-87206870d13c" providerId="ADAL" clId="{E08F8B7A-952A-4AF9-9550-53BA8C3BF12F}" dt="2026-03-03T15:03:27.703" v="1057" actId="1076"/>
          <ac:spMkLst>
            <pc:docMk/>
            <pc:sldMk cId="102840183" sldId="260"/>
            <ac:spMk id="3" creationId="{6C3E75C5-5F38-A5D6-19DA-DDDCDE072013}"/>
          </ac:spMkLst>
        </pc:spChg>
        <pc:spChg chg="add mod">
          <ac:chgData name="Jarlskov, Lasse" userId="2e308608-b117-4b2a-a6c4-87206870d13c" providerId="ADAL" clId="{E08F8B7A-952A-4AF9-9550-53BA8C3BF12F}" dt="2026-03-02T17:01:42.798" v="651" actId="207"/>
          <ac:spMkLst>
            <pc:docMk/>
            <pc:sldMk cId="102840183" sldId="260"/>
            <ac:spMk id="3" creationId="{942D1D1E-5BC5-A4EA-57D5-50C70D3E5BD7}"/>
          </ac:spMkLst>
        </pc:spChg>
        <pc:spChg chg="add mod ord">
          <ac:chgData name="Jarlskov, Lasse" userId="2e308608-b117-4b2a-a6c4-87206870d13c" providerId="ADAL" clId="{E08F8B7A-952A-4AF9-9550-53BA8C3BF12F}" dt="2026-03-02T21:10:28.183" v="932" actId="700"/>
          <ac:spMkLst>
            <pc:docMk/>
            <pc:sldMk cId="102840183" sldId="260"/>
            <ac:spMk id="4" creationId="{A1CDF226-3709-3885-6BAE-19EBB88FAF30}"/>
          </ac:spMkLst>
        </pc:spChg>
        <pc:spChg chg="mod ord">
          <ac:chgData name="Jarlskov, Lasse" userId="2e308608-b117-4b2a-a6c4-87206870d13c" providerId="ADAL" clId="{E08F8B7A-952A-4AF9-9550-53BA8C3BF12F}" dt="2026-03-02T21:10:28.183" v="932" actId="700"/>
          <ac:spMkLst>
            <pc:docMk/>
            <pc:sldMk cId="102840183" sldId="260"/>
            <ac:spMk id="16" creationId="{83D3F1E0-6AC6-3C50-BD44-171EB5FB331A}"/>
          </ac:spMkLst>
        </pc:spChg>
        <pc:picChg chg="add mod">
          <ac:chgData name="Jarlskov, Lasse" userId="2e308608-b117-4b2a-a6c4-87206870d13c" providerId="ADAL" clId="{E08F8B7A-952A-4AF9-9550-53BA8C3BF12F}" dt="2026-03-02T17:00:04.309" v="624" actId="1076"/>
          <ac:picMkLst>
            <pc:docMk/>
            <pc:sldMk cId="102840183" sldId="260"/>
            <ac:picMk id="2" creationId="{26E89054-95E7-1333-3952-BE87AB6D7704}"/>
          </ac:picMkLst>
        </pc:picChg>
        <pc:picChg chg="add mod">
          <ac:chgData name="Jarlskov, Lasse" userId="2e308608-b117-4b2a-a6c4-87206870d13c" providerId="ADAL" clId="{E08F8B7A-952A-4AF9-9550-53BA8C3BF12F}" dt="2026-03-03T15:02:16.837" v="1044" actId="1076"/>
          <ac:picMkLst>
            <pc:docMk/>
            <pc:sldMk cId="102840183" sldId="260"/>
            <ac:picMk id="2" creationId="{7230F758-DE78-39B9-85D5-6829639AAFAE}"/>
          </ac:picMkLst>
        </pc:picChg>
      </pc:sldChg>
      <pc:sldChg chg="modSp ord">
        <pc:chgData name="Jarlskov, Lasse" userId="2e308608-b117-4b2a-a6c4-87206870d13c" providerId="ADAL" clId="{E08F8B7A-952A-4AF9-9550-53BA8C3BF12F}" dt="2026-03-02T21:10:04.928" v="929"/>
        <pc:sldMkLst>
          <pc:docMk/>
          <pc:sldMk cId="2980475008" sldId="269"/>
        </pc:sldMkLst>
        <pc:picChg chg="mod">
          <ac:chgData name="Jarlskov, Lasse" userId="2e308608-b117-4b2a-a6c4-87206870d13c" providerId="ADAL" clId="{E08F8B7A-952A-4AF9-9550-53BA8C3BF12F}" dt="2026-03-02T15:59:42.266" v="115" actId="1076"/>
          <ac:picMkLst>
            <pc:docMk/>
            <pc:sldMk cId="2980475008" sldId="269"/>
            <ac:picMk id="3" creationId="{A9312731-9CFC-979B-FC6F-5F64A98B66AF}"/>
          </ac:picMkLst>
        </pc:picChg>
      </pc:sldChg>
      <pc:sldChg chg="addSp delSp modSp ord">
        <pc:chgData name="Jarlskov, Lasse" userId="2e308608-b117-4b2a-a6c4-87206870d13c" providerId="ADAL" clId="{E08F8B7A-952A-4AF9-9550-53BA8C3BF12F}" dt="2026-03-02T21:10:04.928" v="929"/>
        <pc:sldMkLst>
          <pc:docMk/>
          <pc:sldMk cId="1322799251" sldId="270"/>
        </pc:sldMkLst>
        <pc:picChg chg="del">
          <ac:chgData name="Jarlskov, Lasse" userId="2e308608-b117-4b2a-a6c4-87206870d13c" providerId="ADAL" clId="{E08F8B7A-952A-4AF9-9550-53BA8C3BF12F}" dt="2026-03-02T15:52:50.483" v="53" actId="478"/>
          <ac:picMkLst>
            <pc:docMk/>
            <pc:sldMk cId="1322799251" sldId="270"/>
            <ac:picMk id="6" creationId="{DED0FD39-AAA5-0E1A-4B08-8BDB6B5A14AA}"/>
          </ac:picMkLst>
        </pc:picChg>
        <pc:picChg chg="del">
          <ac:chgData name="Jarlskov, Lasse" userId="2e308608-b117-4b2a-a6c4-87206870d13c" providerId="ADAL" clId="{E08F8B7A-952A-4AF9-9550-53BA8C3BF12F}" dt="2026-03-02T15:53:33.258" v="58" actId="478"/>
          <ac:picMkLst>
            <pc:docMk/>
            <pc:sldMk cId="1322799251" sldId="270"/>
            <ac:picMk id="7" creationId="{1788D41F-6175-69CF-AECD-8CC3D83C88B4}"/>
          </ac:picMkLst>
        </pc:picChg>
        <pc:picChg chg="del mod">
          <ac:chgData name="Jarlskov, Lasse" userId="2e308608-b117-4b2a-a6c4-87206870d13c" providerId="ADAL" clId="{E08F8B7A-952A-4AF9-9550-53BA8C3BF12F}" dt="2026-03-02T15:54:13.087" v="64" actId="478"/>
          <ac:picMkLst>
            <pc:docMk/>
            <pc:sldMk cId="1322799251" sldId="270"/>
            <ac:picMk id="8" creationId="{78F076E6-2870-E95F-FE62-EE8F5011447F}"/>
          </ac:picMkLst>
        </pc:picChg>
        <pc:picChg chg="add mod">
          <ac:chgData name="Jarlskov, Lasse" userId="2e308608-b117-4b2a-a6c4-87206870d13c" providerId="ADAL" clId="{E08F8B7A-952A-4AF9-9550-53BA8C3BF12F}" dt="2026-03-02T15:54:27.491" v="67" actId="1076"/>
          <ac:picMkLst>
            <pc:docMk/>
            <pc:sldMk cId="1322799251" sldId="270"/>
            <ac:picMk id="1026" creationId="{94867DBB-10E1-E43F-460C-B6FE87DF1285}"/>
          </ac:picMkLst>
        </pc:picChg>
        <pc:picChg chg="add mod">
          <ac:chgData name="Jarlskov, Lasse" userId="2e308608-b117-4b2a-a6c4-87206870d13c" providerId="ADAL" clId="{E08F8B7A-952A-4AF9-9550-53BA8C3BF12F}" dt="2026-03-02T15:54:03.414" v="61" actId="1076"/>
          <ac:picMkLst>
            <pc:docMk/>
            <pc:sldMk cId="1322799251" sldId="270"/>
            <ac:picMk id="1028" creationId="{AD3B3981-980C-6237-AABE-260AC4D41D35}"/>
          </ac:picMkLst>
        </pc:picChg>
        <pc:picChg chg="add mod">
          <ac:chgData name="Jarlskov, Lasse" userId="2e308608-b117-4b2a-a6c4-87206870d13c" providerId="ADAL" clId="{E08F8B7A-952A-4AF9-9550-53BA8C3BF12F}" dt="2026-03-02T15:54:23.797" v="66" actId="1076"/>
          <ac:picMkLst>
            <pc:docMk/>
            <pc:sldMk cId="1322799251" sldId="270"/>
            <ac:picMk id="1030" creationId="{AFCF895F-913B-D55E-4EFF-1BDCCE410D49}"/>
          </ac:picMkLst>
        </pc:picChg>
      </pc:sldChg>
      <pc:sldChg chg="addSp delSp modSp ord">
        <pc:chgData name="Jarlskov, Lasse" userId="2e308608-b117-4b2a-a6c4-87206870d13c" providerId="ADAL" clId="{E08F8B7A-952A-4AF9-9550-53BA8C3BF12F}" dt="2026-03-02T21:10:04.928" v="929"/>
        <pc:sldMkLst>
          <pc:docMk/>
          <pc:sldMk cId="1440880434" sldId="271"/>
        </pc:sldMkLst>
        <pc:spChg chg="mod">
          <ac:chgData name="Jarlskov, Lasse" userId="2e308608-b117-4b2a-a6c4-87206870d13c" providerId="ADAL" clId="{E08F8B7A-952A-4AF9-9550-53BA8C3BF12F}" dt="2026-03-02T15:55:24.063" v="74" actId="1076"/>
          <ac:spMkLst>
            <pc:docMk/>
            <pc:sldMk cId="1440880434" sldId="271"/>
            <ac:spMk id="5" creationId="{B07145DB-B300-5F6A-41D9-5774729639D2}"/>
          </ac:spMkLst>
        </pc:spChg>
        <pc:picChg chg="del">
          <ac:chgData name="Jarlskov, Lasse" userId="2e308608-b117-4b2a-a6c4-87206870d13c" providerId="ADAL" clId="{E08F8B7A-952A-4AF9-9550-53BA8C3BF12F}" dt="2026-03-02T15:55:11.375" v="69" actId="478"/>
          <ac:picMkLst>
            <pc:docMk/>
            <pc:sldMk cId="1440880434" sldId="271"/>
            <ac:picMk id="10" creationId="{E16C0B2A-D2F5-EE3B-25AE-FB3239BDBFE6}"/>
          </ac:picMkLst>
        </pc:picChg>
        <pc:picChg chg="mod">
          <ac:chgData name="Jarlskov, Lasse" userId="2e308608-b117-4b2a-a6c4-87206870d13c" providerId="ADAL" clId="{E08F8B7A-952A-4AF9-9550-53BA8C3BF12F}" dt="2026-03-02T15:56:03.832" v="79" actId="1076"/>
          <ac:picMkLst>
            <pc:docMk/>
            <pc:sldMk cId="1440880434" sldId="271"/>
            <ac:picMk id="12" creationId="{B71A86DF-1345-F1B1-FFCD-96A2F1EF300B}"/>
          </ac:picMkLst>
        </pc:picChg>
        <pc:picChg chg="add mod">
          <ac:chgData name="Jarlskov, Lasse" userId="2e308608-b117-4b2a-a6c4-87206870d13c" providerId="ADAL" clId="{E08F8B7A-952A-4AF9-9550-53BA8C3BF12F}" dt="2026-03-02T15:55:24.063" v="74" actId="1076"/>
          <ac:picMkLst>
            <pc:docMk/>
            <pc:sldMk cId="1440880434" sldId="271"/>
            <ac:picMk id="2050" creationId="{0612508E-4104-F24E-FB17-6045A1B40664}"/>
          </ac:picMkLst>
        </pc:picChg>
        <pc:picChg chg="add mod">
          <ac:chgData name="Jarlskov, Lasse" userId="2e308608-b117-4b2a-a6c4-87206870d13c" providerId="ADAL" clId="{E08F8B7A-952A-4AF9-9550-53BA8C3BF12F}" dt="2026-03-02T15:55:40.374" v="78" actId="1076"/>
          <ac:picMkLst>
            <pc:docMk/>
            <pc:sldMk cId="1440880434" sldId="271"/>
            <ac:picMk id="2052" creationId="{83E4E12C-B0BF-4557-434D-9C3E750E07B8}"/>
          </ac:picMkLst>
        </pc:picChg>
        <pc:picChg chg="add mod">
          <ac:chgData name="Jarlskov, Lasse" userId="2e308608-b117-4b2a-a6c4-87206870d13c" providerId="ADAL" clId="{E08F8B7A-952A-4AF9-9550-53BA8C3BF12F}" dt="2026-03-02T15:56:24.872" v="81" actId="1076"/>
          <ac:picMkLst>
            <pc:docMk/>
            <pc:sldMk cId="1440880434" sldId="271"/>
            <ac:picMk id="2054" creationId="{BA32A31C-BE15-DC63-985E-2949EE3E00A2}"/>
          </ac:picMkLst>
        </pc:picChg>
        <pc:picChg chg="del">
          <ac:chgData name="Jarlskov, Lasse" userId="2e308608-b117-4b2a-a6c4-87206870d13c" providerId="ADAL" clId="{E08F8B7A-952A-4AF9-9550-53BA8C3BF12F}" dt="2026-03-02T15:54:46.038" v="68" actId="478"/>
          <ac:picMkLst>
            <pc:docMk/>
            <pc:sldMk cId="1440880434" sldId="271"/>
            <ac:picMk id="3076" creationId="{4D62E3CB-BE88-4769-911F-0B4A55D6FCF6}"/>
          </ac:picMkLst>
        </pc:picChg>
      </pc:sldChg>
      <pc:sldChg chg="addSp delSp modSp mod ord">
        <pc:chgData name="Jarlskov, Lasse" userId="2e308608-b117-4b2a-a6c4-87206870d13c" providerId="ADAL" clId="{E08F8B7A-952A-4AF9-9550-53BA8C3BF12F}" dt="2026-03-02T21:10:04.928" v="929"/>
        <pc:sldMkLst>
          <pc:docMk/>
          <pc:sldMk cId="3898926945" sldId="272"/>
        </pc:sldMkLst>
        <pc:spChg chg="mod">
          <ac:chgData name="Jarlskov, Lasse" userId="2e308608-b117-4b2a-a6c4-87206870d13c" providerId="ADAL" clId="{E08F8B7A-952A-4AF9-9550-53BA8C3BF12F}" dt="2026-03-02T15:57:12.527" v="89" actId="20577"/>
          <ac:spMkLst>
            <pc:docMk/>
            <pc:sldMk cId="3898926945" sldId="272"/>
            <ac:spMk id="5" creationId="{97A50FB0-D463-9D9B-2F36-61E53085F0E3}"/>
          </ac:spMkLst>
        </pc:spChg>
        <pc:spChg chg="mod">
          <ac:chgData name="Jarlskov, Lasse" userId="2e308608-b117-4b2a-a6c4-87206870d13c" providerId="ADAL" clId="{E08F8B7A-952A-4AF9-9550-53BA8C3BF12F}" dt="2026-03-02T15:57:17.483" v="98" actId="20577"/>
          <ac:spMkLst>
            <pc:docMk/>
            <pc:sldMk cId="3898926945" sldId="272"/>
            <ac:spMk id="7" creationId="{F9139862-4B06-1F25-ADF4-5202E514331B}"/>
          </ac:spMkLst>
        </pc:spChg>
        <pc:picChg chg="del">
          <ac:chgData name="Jarlskov, Lasse" userId="2e308608-b117-4b2a-a6c4-87206870d13c" providerId="ADAL" clId="{E08F8B7A-952A-4AF9-9550-53BA8C3BF12F}" dt="2026-03-02T15:57:24.707" v="99" actId="478"/>
          <ac:picMkLst>
            <pc:docMk/>
            <pc:sldMk cId="3898926945" sldId="272"/>
            <ac:picMk id="4" creationId="{9961C94E-3E8C-A7CF-3D3F-D57ED5952838}"/>
          </ac:picMkLst>
        </pc:picChg>
        <pc:picChg chg="del">
          <ac:chgData name="Jarlskov, Lasse" userId="2e308608-b117-4b2a-a6c4-87206870d13c" providerId="ADAL" clId="{E08F8B7A-952A-4AF9-9550-53BA8C3BF12F}" dt="2026-03-02T15:57:28.154" v="100" actId="478"/>
          <ac:picMkLst>
            <pc:docMk/>
            <pc:sldMk cId="3898926945" sldId="272"/>
            <ac:picMk id="6" creationId="{3E3F8060-3B44-817F-B1AB-E430488E3341}"/>
          </ac:picMkLst>
        </pc:picChg>
        <pc:picChg chg="add mod">
          <ac:chgData name="Jarlskov, Lasse" userId="2e308608-b117-4b2a-a6c4-87206870d13c" providerId="ADAL" clId="{E08F8B7A-952A-4AF9-9550-53BA8C3BF12F}" dt="2026-03-02T15:59:10.319" v="113" actId="408"/>
          <ac:picMkLst>
            <pc:docMk/>
            <pc:sldMk cId="3898926945" sldId="272"/>
            <ac:picMk id="3074" creationId="{CA084E50-48B1-2E2F-1B79-C410447E8A57}"/>
          </ac:picMkLst>
        </pc:picChg>
        <pc:picChg chg="add mod">
          <ac:chgData name="Jarlskov, Lasse" userId="2e308608-b117-4b2a-a6c4-87206870d13c" providerId="ADAL" clId="{E08F8B7A-952A-4AF9-9550-53BA8C3BF12F}" dt="2026-03-02T15:59:10.319" v="113" actId="408"/>
          <ac:picMkLst>
            <pc:docMk/>
            <pc:sldMk cId="3898926945" sldId="272"/>
            <ac:picMk id="3076" creationId="{C9E0C8F8-F628-2C60-E757-18B5F6B4C00E}"/>
          </ac:picMkLst>
        </pc:picChg>
        <pc:picChg chg="add mod">
          <ac:chgData name="Jarlskov, Lasse" userId="2e308608-b117-4b2a-a6c4-87206870d13c" providerId="ADAL" clId="{E08F8B7A-952A-4AF9-9550-53BA8C3BF12F}" dt="2026-03-02T15:59:10.319" v="113" actId="408"/>
          <ac:picMkLst>
            <pc:docMk/>
            <pc:sldMk cId="3898926945" sldId="272"/>
            <ac:picMk id="3078" creationId="{ABE13EA4-2946-2E6E-2F2E-EAC041697084}"/>
          </ac:picMkLst>
        </pc:picChg>
        <pc:picChg chg="add mod">
          <ac:chgData name="Jarlskov, Lasse" userId="2e308608-b117-4b2a-a6c4-87206870d13c" providerId="ADAL" clId="{E08F8B7A-952A-4AF9-9550-53BA8C3BF12F}" dt="2026-03-02T15:59:10.319" v="113" actId="408"/>
          <ac:picMkLst>
            <pc:docMk/>
            <pc:sldMk cId="3898926945" sldId="272"/>
            <ac:picMk id="3080" creationId="{A96C4553-CE2D-746C-9F7C-0C29DDB3DB8D}"/>
          </ac:picMkLst>
        </pc:picChg>
        <pc:picChg chg="mod">
          <ac:chgData name="Jarlskov, Lasse" userId="2e308608-b117-4b2a-a6c4-87206870d13c" providerId="ADAL" clId="{E08F8B7A-952A-4AF9-9550-53BA8C3BF12F}" dt="2026-03-02T15:57:07.780" v="82" actId="1076"/>
          <ac:picMkLst>
            <pc:docMk/>
            <pc:sldMk cId="3898926945" sldId="272"/>
            <ac:picMk id="4098" creationId="{DCBA3483-F5B1-16CB-D84A-E9A35F168561}"/>
          </ac:picMkLst>
        </pc:picChg>
      </pc:sldChg>
      <pc:sldChg chg="del">
        <pc:chgData name="Jarlskov, Lasse" userId="2e308608-b117-4b2a-a6c4-87206870d13c" providerId="ADAL" clId="{E08F8B7A-952A-4AF9-9550-53BA8C3BF12F}" dt="2026-03-02T15:50:15.311" v="3" actId="47"/>
        <pc:sldMkLst>
          <pc:docMk/>
          <pc:sldMk cId="1415272896" sldId="273"/>
        </pc:sldMkLst>
      </pc:sldChg>
      <pc:sldChg chg="addSp delSp modSp new mod modClrScheme chgLayout">
        <pc:chgData name="Jarlskov, Lasse" userId="2e308608-b117-4b2a-a6c4-87206870d13c" providerId="ADAL" clId="{E08F8B7A-952A-4AF9-9550-53BA8C3BF12F}" dt="2026-03-02T16:11:05.660" v="270" actId="26606"/>
        <pc:sldMkLst>
          <pc:docMk/>
          <pc:sldMk cId="2025153064" sldId="273"/>
        </pc:sldMkLst>
        <pc:spChg chg="mod ord">
          <ac:chgData name="Jarlskov, Lasse" userId="2e308608-b117-4b2a-a6c4-87206870d13c" providerId="ADAL" clId="{E08F8B7A-952A-4AF9-9550-53BA8C3BF12F}" dt="2026-03-02T16:11:05.660" v="270" actId="26606"/>
          <ac:spMkLst>
            <pc:docMk/>
            <pc:sldMk cId="2025153064" sldId="273"/>
            <ac:spMk id="2" creationId="{3D71337A-B957-3D9A-2413-DB102ACEDECB}"/>
          </ac:spMkLst>
        </pc:spChg>
        <pc:spChg chg="del">
          <ac:chgData name="Jarlskov, Lasse" userId="2e308608-b117-4b2a-a6c4-87206870d13c" providerId="ADAL" clId="{E08F8B7A-952A-4AF9-9550-53BA8C3BF12F}" dt="2026-03-02T16:06:32.507" v="116" actId="700"/>
          <ac:spMkLst>
            <pc:docMk/>
            <pc:sldMk cId="2025153064" sldId="273"/>
            <ac:spMk id="3" creationId="{33890E84-A114-ADD3-8ADF-BB27EE15FF27}"/>
          </ac:spMkLst>
        </pc:spChg>
        <pc:spChg chg="add del mod ord">
          <ac:chgData name="Jarlskov, Lasse" userId="2e308608-b117-4b2a-a6c4-87206870d13c" providerId="ADAL" clId="{E08F8B7A-952A-4AF9-9550-53BA8C3BF12F}" dt="2026-03-02T16:11:05.660" v="270" actId="26606"/>
          <ac:spMkLst>
            <pc:docMk/>
            <pc:sldMk cId="2025153064" sldId="273"/>
            <ac:spMk id="4" creationId="{D652AC18-DE25-4248-9DCF-C214D887E6F3}"/>
          </ac:spMkLst>
        </pc:spChg>
        <pc:spChg chg="add del mod">
          <ac:chgData name="Jarlskov, Lasse" userId="2e308608-b117-4b2a-a6c4-87206870d13c" providerId="ADAL" clId="{E08F8B7A-952A-4AF9-9550-53BA8C3BF12F}" dt="2026-03-02T16:11:05.660" v="270" actId="26606"/>
          <ac:spMkLst>
            <pc:docMk/>
            <pc:sldMk cId="2025153064" sldId="273"/>
            <ac:spMk id="10" creationId="{1FAE9CAD-8D2A-BA2B-3A68-F3774AB4F57F}"/>
          </ac:spMkLst>
        </pc:spChg>
        <pc:graphicFrameChg chg="add del mod">
          <ac:chgData name="Jarlskov, Lasse" userId="2e308608-b117-4b2a-a6c4-87206870d13c" providerId="ADAL" clId="{E08F8B7A-952A-4AF9-9550-53BA8C3BF12F}" dt="2026-03-02T16:11:05.660" v="270" actId="26606"/>
          <ac:graphicFrameMkLst>
            <pc:docMk/>
            <pc:sldMk cId="2025153064" sldId="273"/>
            <ac:graphicFrameMk id="6" creationId="{9D9CD43A-0D89-4D57-31F9-54DAE407C18D}"/>
          </ac:graphicFrameMkLst>
        </pc:graphicFrameChg>
      </pc:sldChg>
      <pc:sldChg chg="modSp new mod ord">
        <pc:chgData name="Jarlskov, Lasse" userId="2e308608-b117-4b2a-a6c4-87206870d13c" providerId="ADAL" clId="{E08F8B7A-952A-4AF9-9550-53BA8C3BF12F}" dt="2026-03-03T14:59:42.592" v="1040" actId="255"/>
        <pc:sldMkLst>
          <pc:docMk/>
          <pc:sldMk cId="2472722676" sldId="274"/>
        </pc:sldMkLst>
        <pc:spChg chg="mod">
          <ac:chgData name="Jarlskov, Lasse" userId="2e308608-b117-4b2a-a6c4-87206870d13c" providerId="ADAL" clId="{E08F8B7A-952A-4AF9-9550-53BA8C3BF12F}" dt="2026-03-02T16:17:35.266" v="326" actId="20577"/>
          <ac:spMkLst>
            <pc:docMk/>
            <pc:sldMk cId="2472722676" sldId="274"/>
            <ac:spMk id="2" creationId="{11FC1D34-B470-7464-8153-B959799F0897}"/>
          </ac:spMkLst>
        </pc:spChg>
        <pc:spChg chg="mod">
          <ac:chgData name="Jarlskov, Lasse" userId="2e308608-b117-4b2a-a6c4-87206870d13c" providerId="ADAL" clId="{E08F8B7A-952A-4AF9-9550-53BA8C3BF12F}" dt="2026-03-03T14:59:42.592" v="1040" actId="255"/>
          <ac:spMkLst>
            <pc:docMk/>
            <pc:sldMk cId="2472722676" sldId="274"/>
            <ac:spMk id="3" creationId="{BD40DF0E-17CD-FB53-996B-29F3C4E07EC9}"/>
          </ac:spMkLst>
        </pc:spChg>
      </pc:sldChg>
      <pc:sldChg chg="del">
        <pc:chgData name="Jarlskov, Lasse" userId="2e308608-b117-4b2a-a6c4-87206870d13c" providerId="ADAL" clId="{E08F8B7A-952A-4AF9-9550-53BA8C3BF12F}" dt="2026-03-02T15:49:58.615" v="0" actId="47"/>
        <pc:sldMkLst>
          <pc:docMk/>
          <pc:sldMk cId="3805069821" sldId="274"/>
        </pc:sldMkLst>
      </pc:sldChg>
      <pc:sldChg chg="addSp delSp modSp new mod ord">
        <pc:chgData name="Jarlskov, Lasse" userId="2e308608-b117-4b2a-a6c4-87206870d13c" providerId="ADAL" clId="{E08F8B7A-952A-4AF9-9550-53BA8C3BF12F}" dt="2026-03-02T17:09:16.110" v="926" actId="255"/>
        <pc:sldMkLst>
          <pc:docMk/>
          <pc:sldMk cId="1521425573" sldId="275"/>
        </pc:sldMkLst>
        <pc:spChg chg="add del mod">
          <ac:chgData name="Jarlskov, Lasse" userId="2e308608-b117-4b2a-a6c4-87206870d13c" providerId="ADAL" clId="{E08F8B7A-952A-4AF9-9550-53BA8C3BF12F}" dt="2026-03-02T16:28:10.863" v="443" actId="478"/>
          <ac:spMkLst>
            <pc:docMk/>
            <pc:sldMk cId="1521425573" sldId="275"/>
            <ac:spMk id="2" creationId="{DD560859-A20F-E6DC-F865-9D07542EBE4F}"/>
          </ac:spMkLst>
        </pc:spChg>
        <pc:spChg chg="mod">
          <ac:chgData name="Jarlskov, Lasse" userId="2e308608-b117-4b2a-a6c4-87206870d13c" providerId="ADAL" clId="{E08F8B7A-952A-4AF9-9550-53BA8C3BF12F}" dt="2026-03-02T17:09:16.110" v="926" actId="255"/>
          <ac:spMkLst>
            <pc:docMk/>
            <pc:sldMk cId="1521425573" sldId="275"/>
            <ac:spMk id="3" creationId="{8EC1B417-1AE1-961A-B4C7-7FB607A8EB10}"/>
          </ac:spMkLst>
        </pc:spChg>
        <pc:spChg chg="add mod">
          <ac:chgData name="Jarlskov, Lasse" userId="2e308608-b117-4b2a-a6c4-87206870d13c" providerId="ADAL" clId="{E08F8B7A-952A-4AF9-9550-53BA8C3BF12F}" dt="2026-03-02T16:28:01.960" v="441" actId="478"/>
          <ac:spMkLst>
            <pc:docMk/>
            <pc:sldMk cId="1521425573" sldId="275"/>
            <ac:spMk id="4" creationId="{174A711B-C899-C031-7360-A222DAECCE03}"/>
          </ac:spMkLst>
        </pc:spChg>
        <pc:spChg chg="add mod">
          <ac:chgData name="Jarlskov, Lasse" userId="2e308608-b117-4b2a-a6c4-87206870d13c" providerId="ADAL" clId="{E08F8B7A-952A-4AF9-9550-53BA8C3BF12F}" dt="2026-03-02T16:28:36.201" v="460" actId="20577"/>
          <ac:spMkLst>
            <pc:docMk/>
            <pc:sldMk cId="1521425573" sldId="275"/>
            <ac:spMk id="5" creationId="{6D8A273E-D8D4-CC77-151B-18967CA6FB78}"/>
          </ac:spMkLst>
        </pc:spChg>
        <pc:picChg chg="add mod">
          <ac:chgData name="Jarlskov, Lasse" userId="2e308608-b117-4b2a-a6c4-87206870d13c" providerId="ADAL" clId="{E08F8B7A-952A-4AF9-9550-53BA8C3BF12F}" dt="2026-03-02T16:28:30.914" v="446" actId="14100"/>
          <ac:picMkLst>
            <pc:docMk/>
            <pc:sldMk cId="1521425573" sldId="275"/>
            <ac:picMk id="7" creationId="{98F0CC38-6705-E166-9AF2-960F738E839A}"/>
          </ac:picMkLst>
        </pc:picChg>
        <pc:picChg chg="add del">
          <ac:chgData name="Jarlskov, Lasse" userId="2e308608-b117-4b2a-a6c4-87206870d13c" providerId="ADAL" clId="{E08F8B7A-952A-4AF9-9550-53BA8C3BF12F}" dt="2026-03-02T16:28:10.863" v="443" actId="478"/>
          <ac:picMkLst>
            <pc:docMk/>
            <pc:sldMk cId="1521425573" sldId="275"/>
            <ac:picMk id="4098" creationId="{1585FB13-98CE-F644-187D-519B3CF4336C}"/>
          </ac:picMkLst>
        </pc:picChg>
      </pc:sldChg>
      <pc:sldChg chg="addSp delSp modSp add mod ord">
        <pc:chgData name="Jarlskov, Lasse" userId="2e308608-b117-4b2a-a6c4-87206870d13c" providerId="ADAL" clId="{E08F8B7A-952A-4AF9-9550-53BA8C3BF12F}" dt="2026-03-02T21:12:30.837" v="943" actId="14100"/>
        <pc:sldMkLst>
          <pc:docMk/>
          <pc:sldMk cId="3628144960" sldId="276"/>
        </pc:sldMkLst>
        <pc:spChg chg="mod">
          <ac:chgData name="Jarlskov, Lasse" userId="2e308608-b117-4b2a-a6c4-87206870d13c" providerId="ADAL" clId="{E08F8B7A-952A-4AF9-9550-53BA8C3BF12F}" dt="2026-03-02T21:12:30.837" v="943" actId="14100"/>
          <ac:spMkLst>
            <pc:docMk/>
            <pc:sldMk cId="3628144960" sldId="276"/>
            <ac:spMk id="3" creationId="{F373DF76-E840-5C0C-7686-F243A780D649}"/>
          </ac:spMkLst>
        </pc:spChg>
        <pc:picChg chg="add mod">
          <ac:chgData name="Jarlskov, Lasse" userId="2e308608-b117-4b2a-a6c4-87206870d13c" providerId="ADAL" clId="{E08F8B7A-952A-4AF9-9550-53BA8C3BF12F}" dt="2026-03-02T16:30:22.383" v="465" actId="14100"/>
          <ac:picMkLst>
            <pc:docMk/>
            <pc:sldMk cId="3628144960" sldId="276"/>
            <ac:picMk id="4" creationId="{25C04104-C20D-10B8-EDCB-06510CD3551C}"/>
          </ac:picMkLst>
        </pc:picChg>
        <pc:picChg chg="del">
          <ac:chgData name="Jarlskov, Lasse" userId="2e308608-b117-4b2a-a6c4-87206870d13c" providerId="ADAL" clId="{E08F8B7A-952A-4AF9-9550-53BA8C3BF12F}" dt="2026-03-02T16:30:14.040" v="462" actId="478"/>
          <ac:picMkLst>
            <pc:docMk/>
            <pc:sldMk cId="3628144960" sldId="276"/>
            <ac:picMk id="7" creationId="{ECB8DEFF-9813-6D94-C138-B3848C334A0C}"/>
          </ac:picMkLst>
        </pc:picChg>
      </pc:sldChg>
      <pc:sldChg chg="addSp delSp modSp add mod">
        <pc:chgData name="Jarlskov, Lasse" userId="2e308608-b117-4b2a-a6c4-87206870d13c" providerId="ADAL" clId="{E08F8B7A-952A-4AF9-9550-53BA8C3BF12F}" dt="2026-03-02T16:32:53.376" v="470" actId="14100"/>
        <pc:sldMkLst>
          <pc:docMk/>
          <pc:sldMk cId="723981489" sldId="277"/>
        </pc:sldMkLst>
        <pc:picChg chg="del">
          <ac:chgData name="Jarlskov, Lasse" userId="2e308608-b117-4b2a-a6c4-87206870d13c" providerId="ADAL" clId="{E08F8B7A-952A-4AF9-9550-53BA8C3BF12F}" dt="2026-03-02T16:32:39.242" v="467" actId="478"/>
          <ac:picMkLst>
            <pc:docMk/>
            <pc:sldMk cId="723981489" sldId="277"/>
            <ac:picMk id="4" creationId="{A1B7FA76-1BF5-D07E-8254-1244BAE4F004}"/>
          </ac:picMkLst>
        </pc:picChg>
        <pc:picChg chg="add mod">
          <ac:chgData name="Jarlskov, Lasse" userId="2e308608-b117-4b2a-a6c4-87206870d13c" providerId="ADAL" clId="{E08F8B7A-952A-4AF9-9550-53BA8C3BF12F}" dt="2026-03-02T16:32:53.376" v="470" actId="14100"/>
          <ac:picMkLst>
            <pc:docMk/>
            <pc:sldMk cId="723981489" sldId="277"/>
            <ac:picMk id="5122" creationId="{DE4A96D5-5E96-E870-09C0-0A32CFD5CD10}"/>
          </ac:picMkLst>
        </pc:picChg>
      </pc:sldChg>
      <pc:sldChg chg="addSp modSp new ord">
        <pc:chgData name="Jarlskov, Lasse" userId="2e308608-b117-4b2a-a6c4-87206870d13c" providerId="ADAL" clId="{E08F8B7A-952A-4AF9-9550-53BA8C3BF12F}" dt="2026-03-02T16:53:39.138" v="495"/>
        <pc:sldMkLst>
          <pc:docMk/>
          <pc:sldMk cId="3528179676" sldId="278"/>
        </pc:sldMkLst>
        <pc:spChg chg="mod">
          <ac:chgData name="Jarlskov, Lasse" userId="2e308608-b117-4b2a-a6c4-87206870d13c" providerId="ADAL" clId="{E08F8B7A-952A-4AF9-9550-53BA8C3BF12F}" dt="2026-03-02T16:53:39.138" v="495"/>
          <ac:spMkLst>
            <pc:docMk/>
            <pc:sldMk cId="3528179676" sldId="278"/>
            <ac:spMk id="2" creationId="{8D30B8A3-F3EE-39E0-D1F3-840CD1986C9C}"/>
          </ac:spMkLst>
        </pc:spChg>
        <pc:picChg chg="add mod">
          <ac:chgData name="Jarlskov, Lasse" userId="2e308608-b117-4b2a-a6c4-87206870d13c" providerId="ADAL" clId="{E08F8B7A-952A-4AF9-9550-53BA8C3BF12F}" dt="2026-03-02T16:34:57.843" v="474" actId="14100"/>
          <ac:picMkLst>
            <pc:docMk/>
            <pc:sldMk cId="3528179676" sldId="278"/>
            <ac:picMk id="6146" creationId="{33370752-A6CA-6EB3-5F83-79F81F91B1FD}"/>
          </ac:picMkLst>
        </pc:picChg>
      </pc:sldChg>
      <pc:sldChg chg="addSp modSp new">
        <pc:chgData name="Jarlskov, Lasse" userId="2e308608-b117-4b2a-a6c4-87206870d13c" providerId="ADAL" clId="{E08F8B7A-952A-4AF9-9550-53BA8C3BF12F}" dt="2026-03-02T16:53:42.857" v="496"/>
        <pc:sldMkLst>
          <pc:docMk/>
          <pc:sldMk cId="3050602863" sldId="279"/>
        </pc:sldMkLst>
        <pc:spChg chg="mod">
          <ac:chgData name="Jarlskov, Lasse" userId="2e308608-b117-4b2a-a6c4-87206870d13c" providerId="ADAL" clId="{E08F8B7A-952A-4AF9-9550-53BA8C3BF12F}" dt="2026-03-02T16:53:42.857" v="496"/>
          <ac:spMkLst>
            <pc:docMk/>
            <pc:sldMk cId="3050602863" sldId="279"/>
            <ac:spMk id="2" creationId="{7383D166-269E-1C86-E21E-7D2612192183}"/>
          </ac:spMkLst>
        </pc:spChg>
        <pc:picChg chg="add mod">
          <ac:chgData name="Jarlskov, Lasse" userId="2e308608-b117-4b2a-a6c4-87206870d13c" providerId="ADAL" clId="{E08F8B7A-952A-4AF9-9550-53BA8C3BF12F}" dt="2026-03-02T16:48:23.960" v="477" actId="14100"/>
          <ac:picMkLst>
            <pc:docMk/>
            <pc:sldMk cId="3050602863" sldId="279"/>
            <ac:picMk id="7170" creationId="{9A1AEE6D-C455-7E6C-C070-FA18B2221022}"/>
          </ac:picMkLst>
        </pc:picChg>
      </pc:sldChg>
      <pc:sldChg chg="addSp modSp new">
        <pc:chgData name="Jarlskov, Lasse" userId="2e308608-b117-4b2a-a6c4-87206870d13c" providerId="ADAL" clId="{E08F8B7A-952A-4AF9-9550-53BA8C3BF12F}" dt="2026-03-02T16:53:49.976" v="497"/>
        <pc:sldMkLst>
          <pc:docMk/>
          <pc:sldMk cId="1427214183" sldId="280"/>
        </pc:sldMkLst>
        <pc:spChg chg="mod">
          <ac:chgData name="Jarlskov, Lasse" userId="2e308608-b117-4b2a-a6c4-87206870d13c" providerId="ADAL" clId="{E08F8B7A-952A-4AF9-9550-53BA8C3BF12F}" dt="2026-03-02T16:53:49.976" v="497"/>
          <ac:spMkLst>
            <pc:docMk/>
            <pc:sldMk cId="1427214183" sldId="280"/>
            <ac:spMk id="2" creationId="{28EEEE3B-D02E-0303-E098-6E8DEF6AC15B}"/>
          </ac:spMkLst>
        </pc:spChg>
        <pc:picChg chg="add mod">
          <ac:chgData name="Jarlskov, Lasse" userId="2e308608-b117-4b2a-a6c4-87206870d13c" providerId="ADAL" clId="{E08F8B7A-952A-4AF9-9550-53BA8C3BF12F}" dt="2026-03-02T16:50:23.332" v="480" actId="14100"/>
          <ac:picMkLst>
            <pc:docMk/>
            <pc:sldMk cId="1427214183" sldId="280"/>
            <ac:picMk id="8194" creationId="{748F0F76-7030-F3CF-63D3-B9D9121CF870}"/>
          </ac:picMkLst>
        </pc:picChg>
      </pc:sldChg>
      <pc:sldChg chg="addSp modSp new del ord">
        <pc:chgData name="Jarlskov, Lasse" userId="2e308608-b117-4b2a-a6c4-87206870d13c" providerId="ADAL" clId="{E08F8B7A-952A-4AF9-9550-53BA8C3BF12F}" dt="2026-03-03T15:04:14.168" v="1062" actId="47"/>
        <pc:sldMkLst>
          <pc:docMk/>
          <pc:sldMk cId="1168158844" sldId="281"/>
        </pc:sldMkLst>
        <pc:spChg chg="mod">
          <ac:chgData name="Jarlskov, Lasse" userId="2e308608-b117-4b2a-a6c4-87206870d13c" providerId="ADAL" clId="{E08F8B7A-952A-4AF9-9550-53BA8C3BF12F}" dt="2026-03-02T16:51:14.241" v="486"/>
          <ac:spMkLst>
            <pc:docMk/>
            <pc:sldMk cId="1168158844" sldId="281"/>
            <ac:spMk id="2" creationId="{326ED655-A005-2941-4906-282836836686}"/>
          </ac:spMkLst>
        </pc:spChg>
        <pc:picChg chg="add mod">
          <ac:chgData name="Jarlskov, Lasse" userId="2e308608-b117-4b2a-a6c4-87206870d13c" providerId="ADAL" clId="{E08F8B7A-952A-4AF9-9550-53BA8C3BF12F}" dt="2026-03-02T21:09:17.522" v="927" actId="1076"/>
          <ac:picMkLst>
            <pc:docMk/>
            <pc:sldMk cId="1168158844" sldId="281"/>
            <ac:picMk id="9218" creationId="{90B05B2F-510C-FE38-6EE0-0157727BD554}"/>
          </ac:picMkLst>
        </pc:picChg>
      </pc:sldChg>
      <pc:sldChg chg="add">
        <pc:chgData name="Jarlskov, Lasse" userId="2e308608-b117-4b2a-a6c4-87206870d13c" providerId="ADAL" clId="{E08F8B7A-952A-4AF9-9550-53BA8C3BF12F}" dt="2026-03-02T21:10:49.587" v="936"/>
        <pc:sldMkLst>
          <pc:docMk/>
          <pc:sldMk cId="2147262746" sldId="282"/>
        </pc:sldMkLst>
      </pc:sldChg>
      <pc:sldChg chg="delSp new mod modClrScheme chgLayout">
        <pc:chgData name="Jarlskov, Lasse" userId="2e308608-b117-4b2a-a6c4-87206870d13c" providerId="ADAL" clId="{E08F8B7A-952A-4AF9-9550-53BA8C3BF12F}" dt="2026-03-02T21:11:04.182" v="938" actId="700"/>
        <pc:sldMkLst>
          <pc:docMk/>
          <pc:sldMk cId="3648725251" sldId="283"/>
        </pc:sldMkLst>
        <pc:spChg chg="del">
          <ac:chgData name="Jarlskov, Lasse" userId="2e308608-b117-4b2a-a6c4-87206870d13c" providerId="ADAL" clId="{E08F8B7A-952A-4AF9-9550-53BA8C3BF12F}" dt="2026-03-02T21:11:04.182" v="938" actId="700"/>
          <ac:spMkLst>
            <pc:docMk/>
            <pc:sldMk cId="3648725251" sldId="283"/>
            <ac:spMk id="2" creationId="{17C32F4B-F9F4-E570-4285-0BEFB99E891C}"/>
          </ac:spMkLst>
        </pc:spChg>
        <pc:spChg chg="del">
          <ac:chgData name="Jarlskov, Lasse" userId="2e308608-b117-4b2a-a6c4-87206870d13c" providerId="ADAL" clId="{E08F8B7A-952A-4AF9-9550-53BA8C3BF12F}" dt="2026-03-02T21:11:04.182" v="938" actId="700"/>
          <ac:spMkLst>
            <pc:docMk/>
            <pc:sldMk cId="3648725251" sldId="283"/>
            <ac:spMk id="3" creationId="{4776AAF7-8852-6AAF-EA0E-EEDB1559010C}"/>
          </ac:spMkLst>
        </pc:spChg>
      </pc:sldChg>
      <pc:sldChg chg="delSp new mod ord modClrScheme chgLayout">
        <pc:chgData name="Jarlskov, Lasse" userId="2e308608-b117-4b2a-a6c4-87206870d13c" providerId="ADAL" clId="{E08F8B7A-952A-4AF9-9550-53BA8C3BF12F}" dt="2026-03-02T21:11:26.123" v="942"/>
        <pc:sldMkLst>
          <pc:docMk/>
          <pc:sldMk cId="3433844313" sldId="284"/>
        </pc:sldMkLst>
        <pc:spChg chg="del">
          <ac:chgData name="Jarlskov, Lasse" userId="2e308608-b117-4b2a-a6c4-87206870d13c" providerId="ADAL" clId="{E08F8B7A-952A-4AF9-9550-53BA8C3BF12F}" dt="2026-03-02T21:11:21.964" v="940" actId="700"/>
          <ac:spMkLst>
            <pc:docMk/>
            <pc:sldMk cId="3433844313" sldId="284"/>
            <ac:spMk id="2" creationId="{2EE5079F-6EF9-9DDF-C139-35ABCBD0B992}"/>
          </ac:spMkLst>
        </pc:spChg>
        <pc:spChg chg="del">
          <ac:chgData name="Jarlskov, Lasse" userId="2e308608-b117-4b2a-a6c4-87206870d13c" providerId="ADAL" clId="{E08F8B7A-952A-4AF9-9550-53BA8C3BF12F}" dt="2026-03-02T21:11:21.964" v="940" actId="700"/>
          <ac:spMkLst>
            <pc:docMk/>
            <pc:sldMk cId="3433844313" sldId="284"/>
            <ac:spMk id="3" creationId="{08F16476-008D-63FD-24A8-E84D3A4548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919DC09-F7B2-2E99-F5EF-3A938A78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87C4D7-84B7-9364-36BA-F28FDCAE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DE609B8-ED25-3279-E5C5-075741B8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2954304"/>
            <a:ext cx="4141760" cy="186379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552464-EC7C-F0A2-65F9-614A93A28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02A858E5-851A-FCEE-37D7-E3FE84418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2B84F3BD-528F-4E5D-A066-6EA7F64C3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78C66E50-97D9-BB64-6459-129981C4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DA48-159A-2B00-B5C0-8BD75837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8698-B5B6-A603-D1EB-552770A0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B4C7-72F0-E1F9-7C50-3102740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D18B14-3456-7D43-563C-84C36B5CF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4000">
                <a:solidFill>
                  <a:schemeClr val="tx2"/>
                </a:solidFill>
              </a:rPr>
              <a:t>Click to edit Master title style</a:t>
            </a:r>
            <a:endParaRPr lang="en-NO" sz="4000" dirty="0">
              <a:solidFill>
                <a:schemeClr val="tx2"/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65FE09-B75A-D7F6-D9D7-1369215A56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Click to edit Master subtitle style</a:t>
            </a:r>
            <a:endParaRPr lang="en-N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E845-B21A-90A4-BF6A-BAEFB915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390" y="681037"/>
            <a:ext cx="7947409" cy="1009651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22E3-1A0D-CD64-7BF6-DB742414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0" y="1825625"/>
            <a:ext cx="794741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EFF7-1B7C-5E65-F24C-AFD3C753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2B78-648E-D870-D3E2-332CE556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E8F8-0A25-0B1F-4270-9AF0BE94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4D9029-0C8D-815E-6770-86A38B4D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044" y="2410218"/>
            <a:ext cx="2274068" cy="10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5CC9-58CC-A381-F9BB-119989F1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B133-3D49-525F-D8C4-DB0B0C317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916FB-0C45-1D6B-B01C-1BDF4489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6EE3-A16C-8865-6E30-DC104CCB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EF31-9A38-43D1-DE60-0697F6A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CB64E-7681-79FA-D8F7-7A000C3F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06E3D5-4168-5E48-EB90-3561988E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16" y="6251895"/>
            <a:ext cx="1048169" cy="4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496C-E8E4-12C3-9B6F-652C0550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0BAD8-D868-37C9-6400-4F3113A2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000C2-4FD7-62A6-DAD1-C677E441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C0A2A-F24D-75E0-2300-0B57B3FC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48A110-F419-60EE-4E75-95C73B5B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3608196"/>
            <a:ext cx="4762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49013-9CD7-E4F4-F6D9-50FD5650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520B-DA9E-B73A-A702-D301FD44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8F5D8-A492-83DC-7036-1A4D23D3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654033-4171-CC69-A6A3-464CE63B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280018"/>
            <a:ext cx="7772400" cy="34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5376-A5CB-4CD2-7C2B-27385A25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A913-05A9-69A9-CF6D-BEF637070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22A7-54AB-817D-B6BF-3261E05F1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509F-20B7-3440-662D-605D007B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DBAE-4FE8-5BE2-119C-D7CF4544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3E3F1-EFBE-2889-A978-AC48D581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CFF56-0161-ED09-048D-02303FDC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EF323-46E2-3E3A-F537-BAE9AFF8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435C-AD18-905C-DDF9-33AE6129C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0A73-275A-A079-9762-582E2FCDA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FD11-B430-D050-3AEC-0614FA95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knog16.dknog.d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" TargetMode="External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nl-ix.net/" TargetMode="External"/><Relationship Id="rId4" Type="http://schemas.openxmlformats.org/officeDocument/2006/relationships/hyperlink" Target="http://www.cisco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huawei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nl-ix.net/" TargetMode="External"/><Relationship Id="rId4" Type="http://schemas.openxmlformats.org/officeDocument/2006/relationships/hyperlink" Target="http://www.cisco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huawei.com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hyperlink" Target="https://www.nl-ix.net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cisco.com/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nl-ix.net/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1F30-E0BA-8E72-F5C1-C8D053583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0C361-BFCB-D9C9-2F90-E860B345A4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90966" y="3428999"/>
            <a:ext cx="4805691" cy="8388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9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98320-990F-DA75-2FB0-E3185BD8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DF76-E840-5C0C-7686-F243A780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0" y="1825625"/>
            <a:ext cx="5050189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AA95D4-64E7-734B-5A81-95ADA59F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04104-C20D-10B8-EDCB-06510CD3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07" y="681036"/>
            <a:ext cx="378379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EE3B-D02E-0303-E098-6E8DEF6A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98BF-9F32-1B0D-FD9B-BABC1262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8F0F76-7030-F3CF-63D3-B9D9121C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50" y="1830900"/>
            <a:ext cx="7540649" cy="5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1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4D0BD-4B2D-7FD1-47EA-F14446958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D7BB-B679-43AD-6B3E-95CE0626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069BDE-606F-4A7D-FB29-E5CA5DB2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4A96D5-5E96-E870-09C0-0A32CFD5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5" y="1953697"/>
            <a:ext cx="7356452" cy="49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8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D166-269E-1C86-E21E-7D261219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DAB2-5833-384D-AE0E-73D1D535D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1AEE6D-C455-7E6C-C070-FA18B222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03400"/>
            <a:ext cx="75819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B8A3-F3EE-39E0-D1F3-840CD198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79B9-AF99-33B7-7070-B9B62AEE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370752-A6CA-6EB3-5F83-79F81F91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6" y="1835484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7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B417-1AE1-961A-B4C7-7FB607A8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044" y="1825625"/>
            <a:ext cx="5322563" cy="4351338"/>
          </a:xfrm>
        </p:spPr>
        <p:txBody>
          <a:bodyPr/>
          <a:lstStyle/>
          <a:p>
            <a:r>
              <a:rPr lang="da-DK" dirty="0"/>
              <a:t>To </a:t>
            </a:r>
            <a:r>
              <a:rPr lang="da-DK" b="1" i="1" dirty="0" err="1"/>
              <a:t>fearghas</a:t>
            </a:r>
            <a:r>
              <a:rPr lang="da-DK" dirty="0"/>
              <a:t> (</a:t>
            </a:r>
            <a:r>
              <a:rPr lang="da-DK" dirty="0" err="1"/>
              <a:t>verb</a:t>
            </a:r>
            <a:r>
              <a:rPr lang="da-DK" dirty="0"/>
              <a:t>):</a:t>
            </a:r>
          </a:p>
          <a:p>
            <a:pPr lvl="1"/>
            <a:r>
              <a:rPr lang="da-DK" sz="1800" dirty="0"/>
              <a:t>To bring </a:t>
            </a:r>
            <a:r>
              <a:rPr lang="da-DK" sz="1800" dirty="0" err="1"/>
              <a:t>two</a:t>
            </a:r>
            <a:r>
              <a:rPr lang="da-DK" sz="1800" dirty="0"/>
              <a:t> </a:t>
            </a:r>
            <a:r>
              <a:rPr lang="da-DK" sz="1800" dirty="0" err="1"/>
              <a:t>people</a:t>
            </a:r>
            <a:r>
              <a:rPr lang="da-DK" sz="1800" dirty="0"/>
              <a:t> </a:t>
            </a:r>
            <a:r>
              <a:rPr lang="da-DK" sz="1800" dirty="0" err="1"/>
              <a:t>together</a:t>
            </a:r>
            <a:r>
              <a:rPr lang="da-DK" sz="1800" dirty="0"/>
              <a:t>, </a:t>
            </a:r>
            <a:r>
              <a:rPr lang="da-DK" sz="1800" dirty="0" err="1"/>
              <a:t>who</a:t>
            </a:r>
            <a:r>
              <a:rPr lang="da-DK" sz="1800" dirty="0"/>
              <a:t> </a:t>
            </a:r>
            <a:r>
              <a:rPr lang="da-DK" sz="1800" dirty="0" err="1"/>
              <a:t>were</a:t>
            </a:r>
            <a:r>
              <a:rPr lang="da-DK" sz="1800" dirty="0"/>
              <a:t> not </a:t>
            </a:r>
            <a:r>
              <a:rPr lang="da-DK" sz="1800" dirty="0" err="1"/>
              <a:t>aware</a:t>
            </a:r>
            <a:r>
              <a:rPr lang="da-DK" sz="1800" dirty="0"/>
              <a:t> </a:t>
            </a:r>
            <a:r>
              <a:rPr lang="da-DK" sz="1800" dirty="0" err="1"/>
              <a:t>that</a:t>
            </a:r>
            <a:r>
              <a:rPr lang="da-DK" sz="1800" dirty="0"/>
              <a:t> </a:t>
            </a:r>
            <a:r>
              <a:rPr lang="da-DK" sz="1800" dirty="0" err="1"/>
              <a:t>they</a:t>
            </a:r>
            <a:r>
              <a:rPr lang="da-DK" sz="1800" dirty="0"/>
              <a:t> </a:t>
            </a:r>
            <a:r>
              <a:rPr lang="da-DK" sz="1800" dirty="0" err="1"/>
              <a:t>would</a:t>
            </a:r>
            <a:r>
              <a:rPr lang="da-DK" sz="1800" dirty="0"/>
              <a:t> </a:t>
            </a:r>
            <a:r>
              <a:rPr lang="da-DK" sz="1800" dirty="0" err="1"/>
              <a:t>both</a:t>
            </a:r>
            <a:r>
              <a:rPr lang="da-DK" sz="1800" dirty="0"/>
              <a:t> </a:t>
            </a:r>
            <a:r>
              <a:rPr lang="da-DK" sz="1800" dirty="0" err="1"/>
              <a:t>benefit</a:t>
            </a:r>
            <a:r>
              <a:rPr lang="da-DK" sz="1800" dirty="0"/>
              <a:t> from meeting.</a:t>
            </a:r>
          </a:p>
          <a:p>
            <a:pPr lvl="1"/>
            <a:endParaRPr lang="da-DK" dirty="0"/>
          </a:p>
          <a:p>
            <a:r>
              <a:rPr lang="da-DK" dirty="0" err="1"/>
              <a:t>Example</a:t>
            </a:r>
            <a:r>
              <a:rPr lang="da-DK" dirty="0"/>
              <a:t>:</a:t>
            </a:r>
          </a:p>
          <a:p>
            <a:pPr lvl="1"/>
            <a:r>
              <a:rPr lang="da-DK" sz="1800" dirty="0"/>
              <a:t>I </a:t>
            </a:r>
            <a:r>
              <a:rPr lang="da-DK" sz="1800" dirty="0" err="1"/>
              <a:t>knew</a:t>
            </a:r>
            <a:r>
              <a:rPr lang="da-DK" sz="1800" dirty="0"/>
              <a:t> </a:t>
            </a:r>
            <a:r>
              <a:rPr lang="da-DK" sz="1800" dirty="0" err="1"/>
              <a:t>noone</a:t>
            </a:r>
            <a:r>
              <a:rPr lang="da-DK" sz="1800" dirty="0"/>
              <a:t> at the </a:t>
            </a:r>
            <a:r>
              <a:rPr lang="da-DK" sz="1800" dirty="0" err="1"/>
              <a:t>conference</a:t>
            </a:r>
            <a:r>
              <a:rPr lang="da-DK" sz="1800" dirty="0"/>
              <a:t>, but </a:t>
            </a:r>
            <a:r>
              <a:rPr lang="da-DK" sz="1800" dirty="0" err="1"/>
              <a:t>then</a:t>
            </a:r>
            <a:r>
              <a:rPr lang="da-DK" sz="1800" dirty="0"/>
              <a:t> I </a:t>
            </a:r>
            <a:r>
              <a:rPr lang="da-DK" sz="1800" dirty="0" err="1"/>
              <a:t>was</a:t>
            </a:r>
            <a:r>
              <a:rPr lang="da-DK" sz="1800" dirty="0"/>
              <a:t> </a:t>
            </a:r>
            <a:r>
              <a:rPr lang="da-DK" sz="1800" b="1" i="1" dirty="0" err="1"/>
              <a:t>fearghased</a:t>
            </a:r>
            <a:r>
              <a:rPr lang="da-DK" sz="1800" dirty="0"/>
              <a:t> up with </a:t>
            </a:r>
            <a:r>
              <a:rPr lang="da-DK" sz="1800" dirty="0" err="1"/>
              <a:t>some</a:t>
            </a:r>
            <a:r>
              <a:rPr lang="da-DK" sz="1800" dirty="0"/>
              <a:t> </a:t>
            </a:r>
            <a:r>
              <a:rPr lang="da-DK" sz="1800" dirty="0" err="1"/>
              <a:t>really</a:t>
            </a:r>
            <a:r>
              <a:rPr lang="da-DK" sz="1800" dirty="0"/>
              <a:t> </a:t>
            </a:r>
            <a:r>
              <a:rPr lang="da-DK" sz="1800" dirty="0" err="1"/>
              <a:t>interesting</a:t>
            </a:r>
            <a:r>
              <a:rPr lang="da-DK" sz="1800" dirty="0"/>
              <a:t> </a:t>
            </a:r>
            <a:r>
              <a:rPr lang="da-DK" sz="1800" dirty="0" err="1"/>
              <a:t>people</a:t>
            </a:r>
            <a:r>
              <a:rPr lang="da-DK" sz="1800" dirty="0"/>
              <a:t>.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A273E-D8D4-CC77-151B-18967CA6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0CC38-6705-E166-9AF2-960F738E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30" y="1690688"/>
            <a:ext cx="374352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D3F1E0-6AC6-3C50-BD44-171EB5FB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Be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Pacman</a:t>
            </a:r>
            <a:endParaRPr lang="en-US" dirty="0"/>
          </a:p>
        </p:txBody>
      </p:sp>
      <p:pic>
        <p:nvPicPr>
          <p:cNvPr id="6" name="Picture 5" descr="../../../../../_images/pacman.png">
            <a:extLst>
              <a:ext uri="{FF2B5EF4-FFF2-40B4-BE49-F238E27FC236}">
                <a16:creationId xmlns:a16="http://schemas.microsoft.com/office/drawing/2014/main" id="{7290BD27-D22F-A671-9FFF-AAAE3830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91" y="1838325"/>
            <a:ext cx="47625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30F758-DE78-39B9-85D5-6829639A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5" y="1798817"/>
            <a:ext cx="7588775" cy="50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E75C5-5F38-A5D6-19DA-DDDCDE072013}"/>
              </a:ext>
            </a:extLst>
          </p:cNvPr>
          <p:cNvSpPr txBox="1"/>
          <p:nvPr/>
        </p:nvSpPr>
        <p:spPr>
          <a:xfrm>
            <a:off x="2759081" y="624902"/>
            <a:ext cx="270939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4400" dirty="0" err="1">
                <a:latin typeface="Century Gothic" panose="020B0502020202020204" pitchFamily="34" charset="0"/>
                <a:ea typeface="+mj-ea"/>
                <a:cs typeface="+mj-cs"/>
              </a:rPr>
              <a:t>Fearghas</a:t>
            </a:r>
            <a:endParaRPr lang="en-US" sz="44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8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84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1D34-B470-7464-8153-B959799F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DF0E-17CD-FB53-996B-29F3C4E07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30%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for the </a:t>
            </a:r>
            <a:r>
              <a:rPr lang="da-DK" dirty="0" err="1"/>
              <a:t>first</a:t>
            </a:r>
            <a:r>
              <a:rPr lang="da-DK" dirty="0"/>
              <a:t> time</a:t>
            </a:r>
          </a:p>
          <a:p>
            <a:endParaRPr lang="da-DK" dirty="0"/>
          </a:p>
          <a:p>
            <a:r>
              <a:rPr lang="da-DK" dirty="0"/>
              <a:t>DKNOG is an open and </a:t>
            </a:r>
            <a:r>
              <a:rPr lang="da-DK" dirty="0" err="1"/>
              <a:t>inclusive</a:t>
            </a:r>
            <a:r>
              <a:rPr lang="da-DK" dirty="0"/>
              <a:t> forum.</a:t>
            </a:r>
          </a:p>
          <a:p>
            <a:r>
              <a:rPr lang="da-DK" dirty="0"/>
              <a:t>Networking²</a:t>
            </a:r>
          </a:p>
          <a:p>
            <a:endParaRPr lang="da-DK" dirty="0"/>
          </a:p>
          <a:p>
            <a:r>
              <a:rPr lang="en-US" dirty="0"/>
              <a:t>Ask your </a:t>
            </a:r>
            <a:r>
              <a:rPr lang="en-US" dirty="0" err="1"/>
              <a:t>neighbour</a:t>
            </a:r>
            <a:r>
              <a:rPr lang="en-US" dirty="0"/>
              <a:t>/</a:t>
            </a:r>
            <a:r>
              <a:rPr lang="en-US" dirty="0" err="1"/>
              <a:t>neighbour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Slack / IRC channel</a:t>
            </a:r>
          </a:p>
          <a:p>
            <a:pPr lvl="1"/>
            <a:r>
              <a:rPr lang="en-US" sz="1900" dirty="0"/>
              <a:t>IRC: #dknog on OFTC (irc.oftc.net)</a:t>
            </a:r>
          </a:p>
          <a:p>
            <a:pPr lvl="1"/>
            <a:r>
              <a:rPr lang="en-US" sz="1900" dirty="0"/>
              <a:t>Slack: Sign up at </a:t>
            </a:r>
            <a:r>
              <a:rPr lang="en-US" sz="1900" b="1" dirty="0"/>
              <a:t>slack.dknog.dk</a:t>
            </a:r>
          </a:p>
        </p:txBody>
      </p:sp>
    </p:spTree>
    <p:extLst>
      <p:ext uri="{BB962C8B-B14F-4D97-AF65-F5344CB8AC3E}">
        <p14:creationId xmlns:p14="http://schemas.microsoft.com/office/powerpoint/2010/main" val="247272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337A-B957-3D9A-2413-DB102ACE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Practical information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2AC18-DE25-4248-9DCF-C214D887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https://dknog16.dknog.dk</a:t>
            </a:r>
            <a:endParaRPr lang="da-DK" dirty="0"/>
          </a:p>
          <a:p>
            <a:pPr lvl="1"/>
            <a:r>
              <a:rPr lang="da-DK" dirty="0"/>
              <a:t>Schedule</a:t>
            </a:r>
          </a:p>
          <a:p>
            <a:pPr lvl="2"/>
            <a:r>
              <a:rPr lang="da-DK" dirty="0"/>
              <a:t>Slides</a:t>
            </a:r>
          </a:p>
          <a:p>
            <a:pPr lvl="2"/>
            <a:r>
              <a:rPr lang="da-DK" dirty="0" err="1"/>
              <a:t>Recordings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posted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week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Surveys</a:t>
            </a:r>
            <a:endParaRPr lang="da-DK" dirty="0"/>
          </a:p>
          <a:p>
            <a:pPr lvl="1"/>
            <a:r>
              <a:rPr lang="da-DK" dirty="0"/>
              <a:t>Social information</a:t>
            </a:r>
          </a:p>
          <a:p>
            <a:pPr lvl="1"/>
            <a:r>
              <a:rPr lang="da-DK" dirty="0"/>
              <a:t>Participant list</a:t>
            </a:r>
          </a:p>
          <a:p>
            <a:pPr lvl="1"/>
            <a:endParaRPr lang="da-DK" dirty="0"/>
          </a:p>
          <a:p>
            <a:r>
              <a:rPr lang="en-US" dirty="0"/>
              <a:t>Photographer</a:t>
            </a:r>
          </a:p>
          <a:p>
            <a:r>
              <a:rPr lang="en-US" dirty="0"/>
              <a:t>Coffee</a:t>
            </a:r>
          </a:p>
        </p:txBody>
      </p:sp>
    </p:spTree>
    <p:extLst>
      <p:ext uri="{BB962C8B-B14F-4D97-AF65-F5344CB8AC3E}">
        <p14:creationId xmlns:p14="http://schemas.microsoft.com/office/powerpoint/2010/main" val="202515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91" y="1444496"/>
            <a:ext cx="8309746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Platinum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12731-9CFC-979B-FC6F-5F64A98B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69" y="2827288"/>
            <a:ext cx="2817577" cy="27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8826E-E2CA-89DB-5E21-F5ECE5BA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52DC-9B48-762A-77C0-AD9D7D54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9C9E4-4735-06BB-8C5C-95CEDD5F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91" y="1444496"/>
            <a:ext cx="8309746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Gold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1026" name="Picture 2" descr="Itectra">
            <a:extLst>
              <a:ext uri="{FF2B5EF4-FFF2-40B4-BE49-F238E27FC236}">
                <a16:creationId xmlns:a16="http://schemas.microsoft.com/office/drawing/2014/main" id="{94867DBB-10E1-E43F-460C-B6FE87DF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28" y="3147336"/>
            <a:ext cx="1315532" cy="12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S Global">
            <a:extLst>
              <a:ext uri="{FF2B5EF4-FFF2-40B4-BE49-F238E27FC236}">
                <a16:creationId xmlns:a16="http://schemas.microsoft.com/office/drawing/2014/main" id="{AD3B3981-980C-6237-AABE-260AC4D4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156968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cia">
            <a:extLst>
              <a:ext uri="{FF2B5EF4-FFF2-40B4-BE49-F238E27FC236}">
                <a16:creationId xmlns:a16="http://schemas.microsoft.com/office/drawing/2014/main" id="{AFCF895F-913B-D55E-4EFF-1BDCCE41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156968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9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82EE-225D-7322-5906-2861998C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481C-CC31-DB75-871A-E210D61E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7145DB-B300-5F6A-41D9-57747296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91" y="1444496"/>
            <a:ext cx="8309746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Silver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3F5C-3F9F-D2C7-3B12-0432DFC7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16" y="29722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27699A-D482-88DA-2ADA-44E190C1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1" y="2971727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82DCCB0-4311-48BD-C872-189C08D4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4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71A86DF-1345-F1B1-FFCD-96A2F1EF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3" y="2971727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events.dknog.dk/event/4/images/20-netnod_square.png">
            <a:hlinkClick r:id="rId2"/>
            <a:extLst>
              <a:ext uri="{FF2B5EF4-FFF2-40B4-BE49-F238E27FC236}">
                <a16:creationId xmlns:a16="http://schemas.microsoft.com/office/drawing/2014/main" id="{B32296D6-4417-7F4B-A4CA-56C4B813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52" y="2986024"/>
            <a:ext cx="962026" cy="9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4696882-50BF-75C5-1C48-913A146D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52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itz! logo">
            <a:extLst>
              <a:ext uri="{FF2B5EF4-FFF2-40B4-BE49-F238E27FC236}">
                <a16:creationId xmlns:a16="http://schemas.microsoft.com/office/drawing/2014/main" id="{83E4E12C-B0BF-4557-434D-9C3E750E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16" y="4487314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ud ACS">
            <a:extLst>
              <a:ext uri="{FF2B5EF4-FFF2-40B4-BE49-F238E27FC236}">
                <a16:creationId xmlns:a16="http://schemas.microsoft.com/office/drawing/2014/main" id="{BA32A31C-BE15-DC63-985E-2949EE3E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1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8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0E24-043A-62C2-8368-66CC9D4E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7B2C-C43F-7849-4E08-2728943D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A50FB0-D463-9D9B-2F36-61E53085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71" y="1907612"/>
            <a:ext cx="8309746" cy="1938992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Coffee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39862-4B06-1F25-ADF4-5202E514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71" y="4298947"/>
            <a:ext cx="8309746" cy="1938992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Associate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BA3483-F5B1-16CB-D84A-E9A35F16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46" y="2675309"/>
            <a:ext cx="9906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A084E50-48B1-2E2F-1B79-C410447E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006975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nal">
            <a:extLst>
              <a:ext uri="{FF2B5EF4-FFF2-40B4-BE49-F238E27FC236}">
                <a16:creationId xmlns:a16="http://schemas.microsoft.com/office/drawing/2014/main" id="{C9E0C8F8-F628-2C60-E757-18B5F6B4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27" y="5006975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PE NCC">
            <a:extLst>
              <a:ext uri="{FF2B5EF4-FFF2-40B4-BE49-F238E27FC236}">
                <a16:creationId xmlns:a16="http://schemas.microsoft.com/office/drawing/2014/main" id="{ABE13EA4-2946-2E6E-2F2E-EAC04169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66" y="5006975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tbox Labs">
            <a:extLst>
              <a:ext uri="{FF2B5EF4-FFF2-40B4-BE49-F238E27FC236}">
                <a16:creationId xmlns:a16="http://schemas.microsoft.com/office/drawing/2014/main" id="{A96C4553-CE2D-746C-9F7C-0C29DDB3D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704" y="5006975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2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60371-2F59-2957-EFF6-66C250F7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96CA-8EFF-6AF1-95ED-CB4247E0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Fearghas</a:t>
            </a:r>
            <a:r>
              <a:rPr lang="da-DK" dirty="0"/>
              <a:t> </a:t>
            </a:r>
            <a:r>
              <a:rPr lang="da-DK" dirty="0" err="1"/>
              <a:t>McKay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F1BF-445F-DA47-D255-05CA914C4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B0602E8-CFE0-A20B-DA18-F40E1290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90" y="1690688"/>
            <a:ext cx="7588775" cy="50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62746"/>
      </p:ext>
    </p:extLst>
  </p:cSld>
  <p:clrMapOvr>
    <a:masterClrMapping/>
  </p:clrMapOvr>
</p:sld>
</file>

<file path=ppt/theme/theme1.xml><?xml version="1.0" encoding="utf-8"?>
<a:theme xmlns:a="http://schemas.openxmlformats.org/drawingml/2006/main" name="DKNOG-sty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F1E2AEDF-B72C-8D46-BD58-CBA827005F5E}" vid="{BCAF1070-78D8-EF44-9630-FA6F7D6062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161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DKNOG-style</vt:lpstr>
      <vt:lpstr>Welcome!</vt:lpstr>
      <vt:lpstr>Welcome!</vt:lpstr>
      <vt:lpstr>Practical information</vt:lpstr>
      <vt:lpstr>Sponsors</vt:lpstr>
      <vt:lpstr>Sponsors</vt:lpstr>
      <vt:lpstr>Sponsors</vt:lpstr>
      <vt:lpstr>Sponsors</vt:lpstr>
      <vt:lpstr>PowerPoint Presentation</vt:lpstr>
      <vt:lpstr>Fearghas McKay</vt:lpstr>
      <vt:lpstr>Fearghas McKay</vt:lpstr>
      <vt:lpstr>Fearghas McKay</vt:lpstr>
      <vt:lpstr>Fearghas McKay</vt:lpstr>
      <vt:lpstr>Fearghas McKay</vt:lpstr>
      <vt:lpstr>Fearghas McKay</vt:lpstr>
      <vt:lpstr>Fearghas McKay</vt:lpstr>
      <vt:lpstr>Be like Pacman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1</cp:revision>
  <dcterms:created xsi:type="dcterms:W3CDTF">2025-03-05T14:32:36Z</dcterms:created>
  <dcterms:modified xsi:type="dcterms:W3CDTF">2026-03-03T15:04:23Z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2025-03-05T14:49:28Z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9bf71546-9d82-4ab4-a8ef-5b636df72253</vt:lpwstr>
  </property>
  <property fmtid="{D5CDD505-2E9C-101B-9397-08002B2CF9AE}" pid="8" name="MSIP_Label_59bfe634-5369-40ae-a17a-0ffc3537e7cd_ContentBits">
    <vt:lpwstr>0</vt:lpwstr>
  </property>
  <property fmtid="{D5CDD505-2E9C-101B-9397-08002B2CF9AE}" pid="9" name="MSIP_Label_59bfe634-5369-40ae-a17a-0ffc3537e7cd_Tag">
    <vt:lpwstr>10, 3, 0, 1</vt:lpwstr>
  </property>
</Properties>
</file>