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91" r:id="rId2"/>
    <p:sldId id="288" r:id="rId3"/>
    <p:sldId id="287" r:id="rId4"/>
    <p:sldId id="283" r:id="rId5"/>
    <p:sldId id="290" r:id="rId6"/>
    <p:sldId id="289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2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FC8B5E-BDC6-4A9B-80D1-CD746C159F9E}" v="16" dt="2026-03-03T15:35:42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0"/>
    <p:restoredTop sz="94670"/>
  </p:normalViewPr>
  <p:slideViewPr>
    <p:cSldViewPr snapToGrid="0">
      <p:cViewPr varScale="1">
        <p:scale>
          <a:sx n="150" d="100"/>
          <a:sy n="150" d="100"/>
        </p:scale>
        <p:origin x="90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lskov, Lasse" userId="2e308608-b117-4b2a-a6c4-87206870d13c" providerId="ADAL" clId="{E08F8B7A-952A-4AF9-9550-53BA8C3BF12F}"/>
    <pc:docChg chg="custSel addSld modSld sldOrd modMainMaster">
      <pc:chgData name="Jarlskov, Lasse" userId="2e308608-b117-4b2a-a6c4-87206870d13c" providerId="ADAL" clId="{E08F8B7A-952A-4AF9-9550-53BA8C3BF12F}" dt="2026-03-03T15:38:29.393" v="137"/>
      <pc:docMkLst>
        <pc:docMk/>
      </pc:docMkLst>
      <pc:sldChg chg="mod ord modTransition modShow">
        <pc:chgData name="Jarlskov, Lasse" userId="2e308608-b117-4b2a-a6c4-87206870d13c" providerId="ADAL" clId="{E08F8B7A-952A-4AF9-9550-53BA8C3BF12F}" dt="2026-03-03T15:38:29.393" v="137"/>
        <pc:sldMkLst>
          <pc:docMk/>
          <pc:sldMk cId="1362612009" sldId="283"/>
        </pc:sldMkLst>
      </pc:sldChg>
      <pc:sldChg chg="addSp delSp modSp mod modTransition modShow">
        <pc:chgData name="Jarlskov, Lasse" userId="2e308608-b117-4b2a-a6c4-87206870d13c" providerId="ADAL" clId="{E08F8B7A-952A-4AF9-9550-53BA8C3BF12F}" dt="2026-03-03T15:23:10.685" v="77" actId="14100"/>
        <pc:sldMkLst>
          <pc:docMk/>
          <pc:sldMk cId="3585832090" sldId="287"/>
        </pc:sldMkLst>
        <pc:spChg chg="add mod">
          <ac:chgData name="Jarlskov, Lasse" userId="2e308608-b117-4b2a-a6c4-87206870d13c" providerId="ADAL" clId="{E08F8B7A-952A-4AF9-9550-53BA8C3BF12F}" dt="2026-03-03T15:23:01.329" v="74" actId="478"/>
          <ac:spMkLst>
            <pc:docMk/>
            <pc:sldMk cId="3585832090" sldId="287"/>
            <ac:spMk id="3" creationId="{9BA5B73F-1B7C-A837-20EE-0BE54C09CC7D}"/>
          </ac:spMkLst>
        </pc:spChg>
        <pc:spChg chg="add mod">
          <ac:chgData name="Jarlskov, Lasse" userId="2e308608-b117-4b2a-a6c4-87206870d13c" providerId="ADAL" clId="{E08F8B7A-952A-4AF9-9550-53BA8C3BF12F}" dt="2026-03-03T15:23:10.685" v="77" actId="14100"/>
          <ac:spMkLst>
            <pc:docMk/>
            <pc:sldMk cId="3585832090" sldId="287"/>
            <ac:spMk id="7" creationId="{B40849F0-8FCF-B874-00CC-E66858F48C38}"/>
          </ac:spMkLst>
        </pc:spChg>
        <pc:picChg chg="del">
          <ac:chgData name="Jarlskov, Lasse" userId="2e308608-b117-4b2a-a6c4-87206870d13c" providerId="ADAL" clId="{E08F8B7A-952A-4AF9-9550-53BA8C3BF12F}" dt="2026-03-03T15:23:01.329" v="74" actId="478"/>
          <ac:picMkLst>
            <pc:docMk/>
            <pc:sldMk cId="3585832090" sldId="287"/>
            <ac:picMk id="8" creationId="{AA465474-AA0B-6E42-A2BC-98135BF16B12}"/>
          </ac:picMkLst>
        </pc:picChg>
      </pc:sldChg>
      <pc:sldChg chg="addSp delSp modSp mod modTransition">
        <pc:chgData name="Jarlskov, Lasse" userId="2e308608-b117-4b2a-a6c4-87206870d13c" providerId="ADAL" clId="{E08F8B7A-952A-4AF9-9550-53BA8C3BF12F}" dt="2026-03-03T15:23:39.653" v="80" actId="14100"/>
        <pc:sldMkLst>
          <pc:docMk/>
          <pc:sldMk cId="4273189045" sldId="288"/>
        </pc:sldMkLst>
        <pc:spChg chg="add del mod">
          <ac:chgData name="Jarlskov, Lasse" userId="2e308608-b117-4b2a-a6c4-87206870d13c" providerId="ADAL" clId="{E08F8B7A-952A-4AF9-9550-53BA8C3BF12F}" dt="2026-03-03T15:22:57.766" v="73" actId="21"/>
          <ac:spMkLst>
            <pc:docMk/>
            <pc:sldMk cId="4273189045" sldId="288"/>
            <ac:spMk id="3" creationId="{082DC1E5-E7AC-B612-E016-F51160BC74E3}"/>
          </ac:spMkLst>
        </pc:spChg>
        <pc:spChg chg="mod">
          <ac:chgData name="Jarlskov, Lasse" userId="2e308608-b117-4b2a-a6c4-87206870d13c" providerId="ADAL" clId="{E08F8B7A-952A-4AF9-9550-53BA8C3BF12F}" dt="2026-03-03T15:08:17.062" v="9" actId="20577"/>
          <ac:spMkLst>
            <pc:docMk/>
            <pc:sldMk cId="4273189045" sldId="288"/>
            <ac:spMk id="5" creationId="{3BBBD618-F301-AB30-CEBD-91B349B9E1D5}"/>
          </ac:spMkLst>
        </pc:spChg>
        <pc:picChg chg="add del mod">
          <ac:chgData name="Jarlskov, Lasse" userId="2e308608-b117-4b2a-a6c4-87206870d13c" providerId="ADAL" clId="{E08F8B7A-952A-4AF9-9550-53BA8C3BF12F}" dt="2026-03-03T15:19:48.579" v="60" actId="478"/>
          <ac:picMkLst>
            <pc:docMk/>
            <pc:sldMk cId="4273189045" sldId="288"/>
            <ac:picMk id="4" creationId="{0C8037BA-22B1-6B0C-A6AA-464DCAE53CBA}"/>
          </ac:picMkLst>
        </pc:picChg>
        <pc:picChg chg="add mod">
          <ac:chgData name="Jarlskov, Lasse" userId="2e308608-b117-4b2a-a6c4-87206870d13c" providerId="ADAL" clId="{E08F8B7A-952A-4AF9-9550-53BA8C3BF12F}" dt="2026-03-03T15:19:53.693" v="62"/>
          <ac:picMkLst>
            <pc:docMk/>
            <pc:sldMk cId="4273189045" sldId="288"/>
            <ac:picMk id="6" creationId="{B0BBCF03-949E-FD0F-85DA-2551EF178ED0}"/>
          </ac:picMkLst>
        </pc:picChg>
        <pc:picChg chg="add mod">
          <ac:chgData name="Jarlskov, Lasse" userId="2e308608-b117-4b2a-a6c4-87206870d13c" providerId="ADAL" clId="{E08F8B7A-952A-4AF9-9550-53BA8C3BF12F}" dt="2026-03-03T15:23:39.653" v="80" actId="14100"/>
          <ac:picMkLst>
            <pc:docMk/>
            <pc:sldMk cId="4273189045" sldId="288"/>
            <ac:picMk id="7" creationId="{12353833-8643-8B56-FE6D-D43B0E9924DB}"/>
          </ac:picMkLst>
        </pc:picChg>
        <pc:picChg chg="del">
          <ac:chgData name="Jarlskov, Lasse" userId="2e308608-b117-4b2a-a6c4-87206870d13c" providerId="ADAL" clId="{E08F8B7A-952A-4AF9-9550-53BA8C3BF12F}" dt="2026-03-03T15:06:15.162" v="0" actId="478"/>
          <ac:picMkLst>
            <pc:docMk/>
            <pc:sldMk cId="4273189045" sldId="288"/>
            <ac:picMk id="8" creationId="{62A0ADF7-CEA6-1D49-3B8C-535DECD603DE}"/>
          </ac:picMkLst>
        </pc:picChg>
      </pc:sldChg>
      <pc:sldChg chg="modSp mod modTransition">
        <pc:chgData name="Jarlskov, Lasse" userId="2e308608-b117-4b2a-a6c4-87206870d13c" providerId="ADAL" clId="{E08F8B7A-952A-4AF9-9550-53BA8C3BF12F}" dt="2026-03-03T15:21:19.088" v="72"/>
        <pc:sldMkLst>
          <pc:docMk/>
          <pc:sldMk cId="968913477" sldId="289"/>
        </pc:sldMkLst>
        <pc:spChg chg="mod">
          <ac:chgData name="Jarlskov, Lasse" userId="2e308608-b117-4b2a-a6c4-87206870d13c" providerId="ADAL" clId="{E08F8B7A-952A-4AF9-9550-53BA8C3BF12F}" dt="2026-03-03T15:16:20.852" v="59" actId="27636"/>
          <ac:spMkLst>
            <pc:docMk/>
            <pc:sldMk cId="968913477" sldId="289"/>
            <ac:spMk id="6" creationId="{E680D382-EB83-3C2F-5C5F-432C4B93E5E2}"/>
          </ac:spMkLst>
        </pc:spChg>
      </pc:sldChg>
      <pc:sldChg chg="addSp delSp modSp mod modTransition">
        <pc:chgData name="Jarlskov, Lasse" userId="2e308608-b117-4b2a-a6c4-87206870d13c" providerId="ADAL" clId="{E08F8B7A-952A-4AF9-9550-53BA8C3BF12F}" dt="2026-03-03T15:21:19.088" v="72"/>
        <pc:sldMkLst>
          <pc:docMk/>
          <pc:sldMk cId="1433203241" sldId="290"/>
        </pc:sldMkLst>
        <pc:spChg chg="add mod">
          <ac:chgData name="Jarlskov, Lasse" userId="2e308608-b117-4b2a-a6c4-87206870d13c" providerId="ADAL" clId="{E08F8B7A-952A-4AF9-9550-53BA8C3BF12F}" dt="2026-03-03T15:14:21.076" v="12" actId="478"/>
          <ac:spMkLst>
            <pc:docMk/>
            <pc:sldMk cId="1433203241" sldId="290"/>
            <ac:spMk id="4" creationId="{15E9B3AC-1E70-32AD-3228-2008E81F5C78}"/>
          </ac:spMkLst>
        </pc:spChg>
        <pc:picChg chg="del">
          <ac:chgData name="Jarlskov, Lasse" userId="2e308608-b117-4b2a-a6c4-87206870d13c" providerId="ADAL" clId="{E08F8B7A-952A-4AF9-9550-53BA8C3BF12F}" dt="2026-03-03T15:14:21.076" v="12" actId="478"/>
          <ac:picMkLst>
            <pc:docMk/>
            <pc:sldMk cId="1433203241" sldId="290"/>
            <ac:picMk id="5" creationId="{F90082AF-5E80-30E5-EAAF-ADB9E7D166C1}"/>
          </ac:picMkLst>
        </pc:picChg>
        <pc:picChg chg="add mod">
          <ac:chgData name="Jarlskov, Lasse" userId="2e308608-b117-4b2a-a6c4-87206870d13c" providerId="ADAL" clId="{E08F8B7A-952A-4AF9-9550-53BA8C3BF12F}" dt="2026-03-03T15:15:13.071" v="15" actId="14100"/>
          <ac:picMkLst>
            <pc:docMk/>
            <pc:sldMk cId="1433203241" sldId="290"/>
            <ac:picMk id="6" creationId="{BB2DAF30-3057-2411-B23F-37CDB2C9D1EE}"/>
          </ac:picMkLst>
        </pc:picChg>
      </pc:sldChg>
      <pc:sldChg chg="addSp delSp modSp add mod modShow">
        <pc:chgData name="Jarlskov, Lasse" userId="2e308608-b117-4b2a-a6c4-87206870d13c" providerId="ADAL" clId="{E08F8B7A-952A-4AF9-9550-53BA8C3BF12F}" dt="2026-03-03T15:38:10.894" v="133" actId="729"/>
        <pc:sldMkLst>
          <pc:docMk/>
          <pc:sldMk cId="3728950054" sldId="291"/>
        </pc:sldMkLst>
        <pc:spChg chg="add del mod">
          <ac:chgData name="Jarlskov, Lasse" userId="2e308608-b117-4b2a-a6c4-87206870d13c" providerId="ADAL" clId="{E08F8B7A-952A-4AF9-9550-53BA8C3BF12F}" dt="2026-03-03T15:35:30.815" v="110" actId="478"/>
          <ac:spMkLst>
            <pc:docMk/>
            <pc:sldMk cId="3728950054" sldId="291"/>
            <ac:spMk id="3" creationId="{8AC34281-4377-E093-D7FD-E3850FF42B3F}"/>
          </ac:spMkLst>
        </pc:spChg>
        <pc:spChg chg="add mod">
          <ac:chgData name="Jarlskov, Lasse" userId="2e308608-b117-4b2a-a6c4-87206870d13c" providerId="ADAL" clId="{E08F8B7A-952A-4AF9-9550-53BA8C3BF12F}" dt="2026-03-03T15:37:12.868" v="132" actId="113"/>
          <ac:spMkLst>
            <pc:docMk/>
            <pc:sldMk cId="3728950054" sldId="291"/>
            <ac:spMk id="4" creationId="{6DA79008-FFFA-1F30-79E0-0FB89FE95957}"/>
          </ac:spMkLst>
        </pc:spChg>
        <pc:spChg chg="del mod">
          <ac:chgData name="Jarlskov, Lasse" userId="2e308608-b117-4b2a-a6c4-87206870d13c" providerId="ADAL" clId="{E08F8B7A-952A-4AF9-9550-53BA8C3BF12F}" dt="2026-03-03T15:35:26.214" v="109" actId="478"/>
          <ac:spMkLst>
            <pc:docMk/>
            <pc:sldMk cId="3728950054" sldId="291"/>
            <ac:spMk id="6" creationId="{88F957F1-559B-9E70-C912-3E9F9BDFEFB4}"/>
          </ac:spMkLst>
        </pc:spChg>
        <pc:spChg chg="mod">
          <ac:chgData name="Jarlskov, Lasse" userId="2e308608-b117-4b2a-a6c4-87206870d13c" providerId="ADAL" clId="{E08F8B7A-952A-4AF9-9550-53BA8C3BF12F}" dt="2026-03-03T15:33:36.582" v="89" actId="20577"/>
          <ac:spMkLst>
            <pc:docMk/>
            <pc:sldMk cId="3728950054" sldId="291"/>
            <ac:spMk id="7" creationId="{3F8BC7DE-C457-27FC-B45C-675BA763707F}"/>
          </ac:spMkLst>
        </pc:spChg>
        <pc:picChg chg="del">
          <ac:chgData name="Jarlskov, Lasse" userId="2e308608-b117-4b2a-a6c4-87206870d13c" providerId="ADAL" clId="{E08F8B7A-952A-4AF9-9550-53BA8C3BF12F}" dt="2026-03-03T15:34:15.582" v="91" actId="478"/>
          <ac:picMkLst>
            <pc:docMk/>
            <pc:sldMk cId="3728950054" sldId="291"/>
            <ac:picMk id="10" creationId="{36F1FAE3-126E-B07D-0646-B9E6E72F335A}"/>
          </ac:picMkLst>
        </pc:picChg>
      </pc:sldChg>
      <pc:sldMasterChg chg="modTransition modSldLayout">
        <pc:chgData name="Jarlskov, Lasse" userId="2e308608-b117-4b2a-a6c4-87206870d13c" providerId="ADAL" clId="{E08F8B7A-952A-4AF9-9550-53BA8C3BF12F}" dt="2026-03-03T15:21:19.088" v="72"/>
        <pc:sldMasterMkLst>
          <pc:docMk/>
          <pc:sldMasterMk cId="1842719708" sldId="2147483648"/>
        </pc:sldMasterMkLst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2156032472" sldId="2147483649"/>
          </pc:sldLayoutMkLst>
        </pc:sldLayoutChg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2040558035" sldId="2147483650"/>
          </pc:sldLayoutMkLst>
        </pc:sldLayoutChg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376202922" sldId="2147483652"/>
          </pc:sldLayoutMkLst>
        </pc:sldLayoutChg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865260811" sldId="2147483654"/>
          </pc:sldLayoutMkLst>
        </pc:sldLayoutChg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3201229220" sldId="2147483655"/>
          </pc:sldLayoutMkLst>
        </pc:sldLayoutChg>
        <pc:sldLayoutChg chg="modTransition">
          <pc:chgData name="Jarlskov, Lasse" userId="2e308608-b117-4b2a-a6c4-87206870d13c" providerId="ADAL" clId="{E08F8B7A-952A-4AF9-9550-53BA8C3BF12F}" dt="2026-03-03T15:21:19.088" v="72"/>
          <pc:sldLayoutMkLst>
            <pc:docMk/>
            <pc:sldMasterMk cId="1842719708" sldId="2147483648"/>
            <pc:sldLayoutMk cId="788915100" sldId="214748365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3BFFC-28B9-9949-91EC-72B2E66D6203}" type="datetimeFigureOut">
              <a:rPr lang="en-NO" smtClean="0"/>
              <a:t>03/03/2026</a:t>
            </a:fld>
            <a:endParaRPr lang="en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3A98C-8A60-664A-A554-5E990791FCCF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410484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919DC09-F7B2-2E99-F5EF-3A938A782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87C4D7-84B7-9364-36BA-F28FDCAE9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1DE609B8-ED25-3279-E5C5-075741B856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2954304"/>
            <a:ext cx="4141760" cy="186379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9B552464-EC7C-F0A2-65F9-614A93A28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2" name="Freeform: Shape 16">
              <a:extLst>
                <a:ext uri="{FF2B5EF4-FFF2-40B4-BE49-F238E27FC236}">
                  <a16:creationId xmlns:a16="http://schemas.microsoft.com/office/drawing/2014/main" id="{02A858E5-851A-FCEE-37D7-E3FE84418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reeform: Shape 17">
              <a:extLst>
                <a:ext uri="{FF2B5EF4-FFF2-40B4-BE49-F238E27FC236}">
                  <a16:creationId xmlns:a16="http://schemas.microsoft.com/office/drawing/2014/main" id="{2B84F3BD-528F-4E5D-A066-6EA7F64C3F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18">
              <a:extLst>
                <a:ext uri="{FF2B5EF4-FFF2-40B4-BE49-F238E27FC236}">
                  <a16:creationId xmlns:a16="http://schemas.microsoft.com/office/drawing/2014/main" id="{78C66E50-97D9-BB64-6459-129981C42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2DA48-159A-2B00-B5C0-8BD75837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E3C2-F416-8040-B2CF-D7C8BBDB548B}" type="datetimeFigureOut">
              <a:rPr lang="en-NO" smtClean="0"/>
              <a:t>03/03/2026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78698-B5B6-A603-D1EB-552770A0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6B4C7-72F0-E1F9-7C50-31027407D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A673-D362-D749-934D-91618CF18981}" type="slidenum">
              <a:rPr lang="en-NO" smtClean="0"/>
              <a:t>‹#›</a:t>
            </a:fld>
            <a:endParaRPr lang="en-NO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B1D18B14-3456-7D43-563C-84C36B5CF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GB" sz="4000">
                <a:solidFill>
                  <a:schemeClr val="tx2"/>
                </a:solidFill>
              </a:rPr>
              <a:t>Click to edit Master title style</a:t>
            </a:r>
            <a:endParaRPr lang="en-NO" sz="4000" dirty="0">
              <a:solidFill>
                <a:schemeClr val="tx2"/>
              </a:solidFill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965FE09-B75A-D7F6-D9D7-1369215A560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GB" sz="2000">
                <a:solidFill>
                  <a:schemeClr val="tx2"/>
                </a:solidFill>
              </a:rPr>
              <a:t>Click to edit Master subtitle style</a:t>
            </a:r>
            <a:endParaRPr lang="en-NO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03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chemeClr val="bg1"/>
            </a:gs>
            <a:gs pos="79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rgbClr val="DD1237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E845-B21A-90A4-BF6A-BAEFB915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390" y="681037"/>
            <a:ext cx="7947409" cy="1009651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22E3-1A0D-CD64-7BF6-DB7424143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390" y="1825625"/>
            <a:ext cx="794741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5EFF7-1B7C-5E65-F24C-AFD3C7532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E3C2-F416-8040-B2CF-D7C8BBDB548B}" type="datetimeFigureOut">
              <a:rPr lang="en-NO" smtClean="0"/>
              <a:t>03/03/2026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F2B78-648E-D870-D3E2-332CE5566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2E8F8-0A25-0B1F-4270-9AF0BE94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A673-D362-D749-934D-91618CF18981}" type="slidenum">
              <a:rPr lang="en-NO" smtClean="0"/>
              <a:t>‹#›</a:t>
            </a:fld>
            <a:endParaRPr lang="en-NO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14D9029-0C8D-815E-6770-86A38B4DF5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044" y="2410218"/>
            <a:ext cx="2274068" cy="10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55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A5CC9-58CC-A381-F9BB-119989F1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8B133-3D49-525F-D8C4-DB0B0C317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916FB-0C45-1D6B-B01C-1BDF44899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56EE3-A16C-8865-6E30-DC104CCB1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229AE3C2-F416-8040-B2CF-D7C8BBDB548B}" type="datetimeFigureOut">
              <a:rPr lang="en-NO" smtClean="0"/>
              <a:pPr/>
              <a:t>03/03/2026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1EF31-9A38-43D1-DE60-0697F6AD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CB64E-7681-79FA-D8F7-7A000C3F3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5DB6A673-D362-D749-934D-91618CF18981}" type="slidenum">
              <a:rPr lang="en-NO" smtClean="0"/>
              <a:pPr/>
              <a:t>‹#›</a:t>
            </a:fld>
            <a:endParaRPr lang="en-NO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706E3D5-4168-5E48-EB90-3561988EC9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16" y="6251895"/>
            <a:ext cx="1048169" cy="46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0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6496C-E8E4-12C3-9B6F-652C0550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NO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10BAD8-D868-37C9-6400-4F3113A2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E3C2-F416-8040-B2CF-D7C8BBDB548B}" type="datetimeFigureOut">
              <a:rPr lang="en-NO" smtClean="0"/>
              <a:t>03/03/2026</a:t>
            </a:fld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2000C2-4FD7-62A6-DAD1-C677E441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7C0A2A-F24D-75E0-2300-0B57B3FC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A673-D362-D749-934D-91618CF18981}" type="slidenum">
              <a:rPr lang="en-NO" smtClean="0"/>
              <a:t>‹#›</a:t>
            </a:fld>
            <a:endParaRPr lang="en-NO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248A110-F419-60EE-4E75-95C73B5BD7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14750" y="3608196"/>
            <a:ext cx="47625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6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49013-9CD7-E4F4-F6D9-50FD5650E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E3C2-F416-8040-B2CF-D7C8BBDB548B}" type="datetimeFigureOut">
              <a:rPr lang="en-NO" smtClean="0"/>
              <a:t>03/03/2026</a:t>
            </a:fld>
            <a:endParaRPr lang="en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5520B-DA9E-B73A-A702-D301FD44D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8F5D8-A492-83DC-7036-1A4D23D3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6A673-D362-D749-934D-91618CF18981}" type="slidenum">
              <a:rPr lang="en-NO" smtClean="0"/>
              <a:t>‹#›</a:t>
            </a:fld>
            <a:endParaRPr lang="en-NO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D654033-4171-CC69-A6A3-464CE63BFC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9800" y="1280018"/>
            <a:ext cx="7772400" cy="34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22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gradFill>
          <a:gsLst>
            <a:gs pos="0">
              <a:schemeClr val="bg1"/>
            </a:gs>
            <a:gs pos="79000">
              <a:schemeClr val="bg2">
                <a:tint val="98000"/>
                <a:satMod val="130000"/>
                <a:shade val="90000"/>
                <a:lumMod val="103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5376-A5CB-4CD2-7C2B-27385A25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NO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6FA913-05A9-69A9-CF6D-BEF637070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D922A7-54AB-817D-B6BF-3261E05F1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F509F-20B7-3440-662D-605D007B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229AE3C2-F416-8040-B2CF-D7C8BBDB548B}" type="datetimeFigureOut">
              <a:rPr lang="en-NO" smtClean="0"/>
              <a:pPr/>
              <a:t>03/03/2026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CDBAE-4FE8-5BE2-119C-D7CF4544F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3E3F1-EFBE-2889-A978-AC48D5815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5DB6A673-D362-D749-934D-91618CF18981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8891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CFF56-0161-ED09-048D-02303FDC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EF323-46E2-3E3A-F537-BAE9AFF81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9435C-AD18-905C-DDF9-33AE6129C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229AE3C2-F416-8040-B2CF-D7C8BBDB548B}" type="datetimeFigureOut">
              <a:rPr lang="en-NO" smtClean="0"/>
              <a:pPr/>
              <a:t>03/03/2026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30A73-275A-A079-9762-582E2FCDA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DFD11-B430-D050-3AEC-0614FA95B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5DB6A673-D362-D749-934D-91618CF18981}" type="slidenum">
              <a:rPr lang="en-NO" smtClean="0"/>
              <a:pPr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84271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dknog.dk/event/35/surveys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39AEA-0F9A-354B-184E-C4756F8D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3F8BC7DE-C457-27FC-B45C-675BA763707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48508" y="4905985"/>
            <a:ext cx="7491270" cy="8388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NO" sz="4400" dirty="0"/>
              <a:t>Join </a:t>
            </a:r>
            <a:r>
              <a:rPr lang="da-DK" sz="4400" dirty="0"/>
              <a:t>the chat</a:t>
            </a:r>
            <a:endParaRPr lang="en-NO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A79008-FFFA-1F30-79E0-0FB89FE95957}"/>
              </a:ext>
            </a:extLst>
          </p:cNvPr>
          <p:cNvSpPr txBox="1">
            <a:spLocks/>
          </p:cNvSpPr>
          <p:nvPr/>
        </p:nvSpPr>
        <p:spPr>
          <a:xfrm>
            <a:off x="5537200" y="419099"/>
            <a:ext cx="6654800" cy="252730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0" dirty="0"/>
          </a:p>
          <a:p>
            <a:r>
              <a:rPr lang="en-US" sz="4000" dirty="0"/>
              <a:t>Slack / IRC channel</a:t>
            </a:r>
          </a:p>
          <a:p>
            <a:pPr lvl="1"/>
            <a:r>
              <a:rPr lang="en-US" dirty="0"/>
              <a:t>IRC: </a:t>
            </a:r>
            <a:r>
              <a:rPr lang="en-US" b="1" dirty="0"/>
              <a:t>#dknog</a:t>
            </a:r>
            <a:r>
              <a:rPr lang="en-US" dirty="0"/>
              <a:t> on OFTC (irc.oftc.net)</a:t>
            </a:r>
          </a:p>
          <a:p>
            <a:pPr lvl="1"/>
            <a:r>
              <a:rPr lang="en-US" dirty="0"/>
              <a:t>Slack: Sign up at </a:t>
            </a:r>
            <a:r>
              <a:rPr lang="en-US" b="1" dirty="0"/>
              <a:t>slack.dknog.dk</a:t>
            </a:r>
          </a:p>
        </p:txBody>
      </p:sp>
    </p:spTree>
    <p:extLst>
      <p:ext uri="{BB962C8B-B14F-4D97-AF65-F5344CB8AC3E}">
        <p14:creationId xmlns:p14="http://schemas.microsoft.com/office/powerpoint/2010/main" val="3728950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60000">
        <p:pull/>
      </p:transition>
    </mc:Choice>
    <mc:Fallback>
      <p:transition spd="slow" advClick="0" advTm="60000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25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rgbClr val="DD1237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BBD618-F301-AB30-CEBD-91B349B9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NO" dirty="0"/>
              <a:t>DKNOG General Meeting</a:t>
            </a:r>
            <a:br>
              <a:rPr lang="en-NO" dirty="0"/>
            </a:br>
            <a:r>
              <a:rPr lang="en-NO" dirty="0"/>
              <a:t>Save the date: </a:t>
            </a:r>
            <a:r>
              <a:rPr lang="en-NO" b="1" dirty="0"/>
              <a:t>May </a:t>
            </a:r>
            <a:r>
              <a:rPr lang="da-DK" b="1" dirty="0"/>
              <a:t>27</a:t>
            </a:r>
            <a:r>
              <a:rPr lang="en-NO" b="1" dirty="0"/>
              <a:t>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DC1E5-E7AC-B612-E016-F51160BC7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390" y="5676899"/>
            <a:ext cx="7947410" cy="5000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353833-8643-8B56-FE6D-D43B0E992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592" y="1833348"/>
            <a:ext cx="4343614" cy="434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89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2AD879-2D68-168C-6F8E-64C4FC7D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2164080"/>
          </a:xfrm>
        </p:spPr>
        <p:txBody>
          <a:bodyPr>
            <a:noAutofit/>
          </a:bodyPr>
          <a:lstStyle/>
          <a:p>
            <a:pPr algn="ctr"/>
            <a:r>
              <a:rPr lang="en-NO" sz="4000" dirty="0"/>
              <a:t>Remember to fill out the surveys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C909D1-4833-FF69-E949-9152D24AD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48000"/>
            <a:ext cx="3932237" cy="2820988"/>
          </a:xfrm>
        </p:spPr>
        <p:txBody>
          <a:bodyPr>
            <a:normAutofit/>
          </a:bodyPr>
          <a:lstStyle/>
          <a:p>
            <a:pPr algn="ctr"/>
            <a:r>
              <a:rPr lang="en-NO" sz="2800" dirty="0"/>
              <a:t>Rate talks, and give feedback to make DKNOG better!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A5B73F-1B7C-A837-20EE-0BE54C09CC7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0849F0-8FCF-B874-00CC-E66858F48C38}"/>
              </a:ext>
            </a:extLst>
          </p:cNvPr>
          <p:cNvSpPr txBox="1"/>
          <p:nvPr/>
        </p:nvSpPr>
        <p:spPr>
          <a:xfrm>
            <a:off x="5949950" y="5499656"/>
            <a:ext cx="4559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https://events.dknog.dk/event/35/surveys/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83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2683830-390B-C879-4D28-02367DE18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8764" y="672727"/>
            <a:ext cx="4805996" cy="735176"/>
          </a:xfrm>
        </p:spPr>
        <p:txBody>
          <a:bodyPr>
            <a:normAutofit fontScale="90000"/>
          </a:bodyPr>
          <a:lstStyle/>
          <a:p>
            <a:pPr algn="ctr"/>
            <a:r>
              <a:rPr lang="en-NO" dirty="0"/>
              <a:t>Forgot to register</a:t>
            </a:r>
            <a:br>
              <a:rPr lang="en-NO" dirty="0"/>
            </a:br>
            <a:r>
              <a:rPr lang="en-NO" dirty="0"/>
              <a:t>during sign-up?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FB899E5F-FC0D-44ED-D0BC-8C8DDF7E895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48508" y="4905985"/>
            <a:ext cx="7491270" cy="8388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NO" sz="4400" dirty="0"/>
              <a:t>Join our association</a:t>
            </a:r>
          </a:p>
        </p:txBody>
      </p:sp>
      <p:pic>
        <p:nvPicPr>
          <p:cNvPr id="10" name="Picture 9" descr="A qr code with red text&#10;&#10;AI-generated content may be incorrect.">
            <a:extLst>
              <a:ext uri="{FF2B5EF4-FFF2-40B4-BE49-F238E27FC236}">
                <a16:creationId xmlns:a16="http://schemas.microsoft.com/office/drawing/2014/main" id="{9B0161A0-E0EB-933A-5F19-C36CE8BFA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3540" y="2161240"/>
            <a:ext cx="3656445" cy="36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4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0F649-9664-9B13-C315-0D706E65D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239" y="442497"/>
            <a:ext cx="10419521" cy="1009651"/>
          </a:xfrm>
        </p:spPr>
        <p:txBody>
          <a:bodyPr>
            <a:normAutofit fontScale="90000"/>
          </a:bodyPr>
          <a:lstStyle/>
          <a:p>
            <a:pPr algn="ctr"/>
            <a:r>
              <a:rPr lang="en-NO" dirty="0"/>
              <a:t>Interested in our mentorship program?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9B3AC-1E70-32AD-3228-2008E81F5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2DAF30-3057-2411-B23F-37CDB2C9D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745" y="1825624"/>
            <a:ext cx="4351337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20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C145984-0BF1-1325-C7AB-1B323B66AFDF}"/>
              </a:ext>
            </a:extLst>
          </p:cNvPr>
          <p:cNvSpPr txBox="1">
            <a:spLocks/>
          </p:cNvSpPr>
          <p:nvPr/>
        </p:nvSpPr>
        <p:spPr>
          <a:xfrm>
            <a:off x="886239" y="442497"/>
            <a:ext cx="10419521" cy="100965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NO" b="1" dirty="0"/>
              <a:t>Thursday's social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80D382-EB83-3C2F-5C5F-432C4B93E5E2}"/>
              </a:ext>
            </a:extLst>
          </p:cNvPr>
          <p:cNvSpPr txBox="1">
            <a:spLocks/>
          </p:cNvSpPr>
          <p:nvPr/>
        </p:nvSpPr>
        <p:spPr>
          <a:xfrm>
            <a:off x="886238" y="5087384"/>
            <a:ext cx="10419521" cy="1009651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NO" b="1" dirty="0"/>
              <a:t>18:00</a:t>
            </a:r>
            <a:r>
              <a:rPr lang="en-NO" dirty="0"/>
              <a:t> at </a:t>
            </a:r>
            <a:r>
              <a:rPr lang="da-DK" dirty="0"/>
              <a:t>CPH Conference @ DGI Byen</a:t>
            </a:r>
          </a:p>
          <a:p>
            <a:pPr algn="ctr"/>
            <a:endParaRPr lang="da-DK" dirty="0"/>
          </a:p>
          <a:p>
            <a:pPr algn="ctr"/>
            <a:r>
              <a:rPr lang="da-DK" dirty="0"/>
              <a:t>Tietgensgade 65</a:t>
            </a:r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96891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>
        <p:pull/>
      </p:transition>
    </mc:Choice>
    <mc:Fallback xmlns="">
      <p:transition spd="slow" advClick="0" advTm="60000">
        <p:pull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F1E2AEDF-B72C-8D46-BD58-CBA827005F5E}" vid="{BCAF1070-78D8-EF44-9630-FA6F7D6062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99</Words>
  <Application>Microsoft Office PowerPoint</Application>
  <PresentationFormat>Widescreen</PresentationFormat>
  <Paragraphs>16</Paragraphs>
  <Slides>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Century Gothic</vt:lpstr>
      <vt:lpstr>Office Theme</vt:lpstr>
      <vt:lpstr>PowerPoint Presentation</vt:lpstr>
      <vt:lpstr>DKNOG General Meeting Save the date: May 27th</vt:lpstr>
      <vt:lpstr>Remember to fill out the surveys</vt:lpstr>
      <vt:lpstr>Forgot to register during sign-up?</vt:lpstr>
      <vt:lpstr>Interested in our mentorship program?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Eising, Allan</dc:creator>
  <cp:lastModifiedBy>Jarlskov, Lasse</cp:lastModifiedBy>
  <cp:revision>9</cp:revision>
  <dcterms:created xsi:type="dcterms:W3CDTF">2025-03-04T20:20:07Z</dcterms:created>
  <dcterms:modified xsi:type="dcterms:W3CDTF">2026-03-03T15:38:31Z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ab2f2a9-aeee-49a2-a4a9-62232b8732e5_Enabled">
    <vt:lpwstr>true</vt:lpwstr>
  </property>
  <property fmtid="{D5CDD505-2E9C-101B-9397-08002B2CF9AE}" pid="3" name="MSIP_Label_7ab2f2a9-aeee-49a2-a4a9-62232b8732e5_SetDate">
    <vt:lpwstr>2025-03-05T13:19:40Z</vt:lpwstr>
  </property>
  <property fmtid="{D5CDD505-2E9C-101B-9397-08002B2CF9AE}" pid="4" name="MSIP_Label_7ab2f2a9-aeee-49a2-a4a9-62232b8732e5_Method">
    <vt:lpwstr>Privileged</vt:lpwstr>
  </property>
  <property fmtid="{D5CDD505-2E9C-101B-9397-08002B2CF9AE}" pid="5" name="MSIP_Label_7ab2f2a9-aeee-49a2-a4a9-62232b8732e5_Name">
    <vt:lpwstr>7ab2f2a9-aeee-49a2-a4a9-62232b8732e5</vt:lpwstr>
  </property>
  <property fmtid="{D5CDD505-2E9C-101B-9397-08002B2CF9AE}" pid="6" name="MSIP_Label_7ab2f2a9-aeee-49a2-a4a9-62232b8732e5_SiteId">
    <vt:lpwstr>05764a73-8c6f-4538-83cd-413f1e1b5665</vt:lpwstr>
  </property>
  <property fmtid="{D5CDD505-2E9C-101B-9397-08002B2CF9AE}" pid="7" name="MSIP_Label_7ab2f2a9-aeee-49a2-a4a9-62232b8732e5_ActionId">
    <vt:lpwstr>02753db8-9fe4-48ed-9f21-c9a09befb523</vt:lpwstr>
  </property>
  <property fmtid="{D5CDD505-2E9C-101B-9397-08002B2CF9AE}" pid="8" name="MSIP_Label_7ab2f2a9-aeee-49a2-a4a9-62232b8732e5_ContentBits">
    <vt:lpwstr>0</vt:lpwstr>
  </property>
  <property fmtid="{D5CDD505-2E9C-101B-9397-08002B2CF9AE}" pid="9" name="MSIP_Label_7ab2f2a9-aeee-49a2-a4a9-62232b8732e5_Tag">
    <vt:lpwstr>50, 0, 1, 1</vt:lpwstr>
  </property>
</Properties>
</file>