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9" r:id="rId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0362A-D668-438B-9271-B0C559FC28F3}" v="30" dt="2026-03-02T15:45:48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E08F8B7A-952A-4AF9-9550-53BA8C3BF12F}"/>
    <pc:docChg chg="undo custSel addSld delSld modSld sldOrd">
      <pc:chgData name="Jarlskov, Lasse" userId="2e308608-b117-4b2a-a6c4-87206870d13c" providerId="ADAL" clId="{E08F8B7A-952A-4AF9-9550-53BA8C3BF12F}" dt="2026-03-02T15:49:15.329" v="1324" actId="14100"/>
      <pc:docMkLst>
        <pc:docMk/>
      </pc:docMkLst>
      <pc:sldChg chg="delSp modSp mod">
        <pc:chgData name="Jarlskov, Lasse" userId="2e308608-b117-4b2a-a6c4-87206870d13c" providerId="ADAL" clId="{E08F8B7A-952A-4AF9-9550-53BA8C3BF12F}" dt="2026-03-02T15:49:15.329" v="1324" actId="14100"/>
        <pc:sldMkLst>
          <pc:docMk/>
          <pc:sldMk cId="2539895047" sldId="256"/>
        </pc:sldMkLst>
        <pc:spChg chg="mod">
          <ac:chgData name="Jarlskov, Lasse" userId="2e308608-b117-4b2a-a6c4-87206870d13c" providerId="ADAL" clId="{E08F8B7A-952A-4AF9-9550-53BA8C3BF12F}" dt="2026-03-02T15:49:15.329" v="1324" actId="14100"/>
          <ac:spMkLst>
            <pc:docMk/>
            <pc:sldMk cId="2539895047" sldId="256"/>
            <ac:spMk id="2" creationId="{E3701F30-E0BA-8E72-F5C1-C8D053583371}"/>
          </ac:spMkLst>
        </pc:spChg>
      </pc:sldChg>
      <pc:sldChg chg="mod modShow">
        <pc:chgData name="Jarlskov, Lasse" userId="2e308608-b117-4b2a-a6c4-87206870d13c" providerId="ADAL" clId="{E08F8B7A-952A-4AF9-9550-53BA8C3BF12F}" dt="2026-03-02T15:48:58.890" v="1323" actId="729"/>
        <pc:sldMkLst>
          <pc:docMk/>
          <pc:sldMk cId="3995318745" sldId="257"/>
        </pc:sldMkLst>
      </pc:sldChg>
      <pc:sldChg chg="addSp delSp modSp mod ord delAnim">
        <pc:chgData name="Jarlskov, Lasse" userId="2e308608-b117-4b2a-a6c4-87206870d13c" providerId="ADAL" clId="{E08F8B7A-952A-4AF9-9550-53BA8C3BF12F}" dt="2026-03-02T15:48:30.614" v="1322" actId="14100"/>
        <pc:sldMkLst>
          <pc:docMk/>
          <pc:sldMk cId="881235054" sldId="259"/>
        </pc:sldMkLst>
        <pc:spChg chg="mod">
          <ac:chgData name="Jarlskov, Lasse" userId="2e308608-b117-4b2a-a6c4-87206870d13c" providerId="ADAL" clId="{E08F8B7A-952A-4AF9-9550-53BA8C3BF12F}" dt="2026-03-02T15:43:52.963" v="1305" actId="6549"/>
          <ac:spMkLst>
            <pc:docMk/>
            <pc:sldMk cId="881235054" sldId="259"/>
            <ac:spMk id="3" creationId="{4C9472C2-9A3E-601B-7096-146B2C0F3AC1}"/>
          </ac:spMkLst>
        </pc:spChg>
        <pc:spChg chg="add">
          <ac:chgData name="Jarlskov, Lasse" userId="2e308608-b117-4b2a-a6c4-87206870d13c" providerId="ADAL" clId="{E08F8B7A-952A-4AF9-9550-53BA8C3BF12F}" dt="2026-03-02T15:45:09.361" v="1307"/>
          <ac:spMkLst>
            <pc:docMk/>
            <pc:sldMk cId="881235054" sldId="259"/>
            <ac:spMk id="9" creationId="{AFE77A4E-A964-1912-8F8E-A392248FCD69}"/>
          </ac:spMkLst>
        </pc:spChg>
        <pc:spChg chg="add">
          <ac:chgData name="Jarlskov, Lasse" userId="2e308608-b117-4b2a-a6c4-87206870d13c" providerId="ADAL" clId="{E08F8B7A-952A-4AF9-9550-53BA8C3BF12F}" dt="2026-03-02T15:45:16.457" v="1309"/>
          <ac:spMkLst>
            <pc:docMk/>
            <pc:sldMk cId="881235054" sldId="259"/>
            <ac:spMk id="10" creationId="{9BB2D4BD-7171-8B2C-BF31-7B7668CBB2D6}"/>
          </ac:spMkLst>
        </pc:spChg>
        <pc:spChg chg="add">
          <ac:chgData name="Jarlskov, Lasse" userId="2e308608-b117-4b2a-a6c4-87206870d13c" providerId="ADAL" clId="{E08F8B7A-952A-4AF9-9550-53BA8C3BF12F}" dt="2026-03-02T15:45:45.575" v="1314"/>
          <ac:spMkLst>
            <pc:docMk/>
            <pc:sldMk cId="881235054" sldId="259"/>
            <ac:spMk id="12" creationId="{D0F10599-64B8-F9B9-5AE3-9B422ABC0D2E}"/>
          </ac:spMkLst>
        </pc:spChg>
        <pc:picChg chg="add del mod">
          <ac:chgData name="Jarlskov, Lasse" userId="2e308608-b117-4b2a-a6c4-87206870d13c" providerId="ADAL" clId="{E08F8B7A-952A-4AF9-9550-53BA8C3BF12F}" dt="2026-03-02T15:45:22.957" v="1311" actId="478"/>
          <ac:picMkLst>
            <pc:docMk/>
            <pc:sldMk cId="881235054" sldId="259"/>
            <ac:picMk id="4" creationId="{2088D6B5-AB5C-F9CE-B511-C4FC8B6AD558}"/>
          </ac:picMkLst>
        </pc:picChg>
        <pc:picChg chg="add mod">
          <ac:chgData name="Jarlskov, Lasse" userId="2e308608-b117-4b2a-a6c4-87206870d13c" providerId="ADAL" clId="{E08F8B7A-952A-4AF9-9550-53BA8C3BF12F}" dt="2026-03-02T15:43:42.791" v="1302" actId="14100"/>
          <ac:picMkLst>
            <pc:docMk/>
            <pc:sldMk cId="881235054" sldId="259"/>
            <ac:picMk id="6" creationId="{47419978-FDC2-0A35-0750-481DF8C269A3}"/>
          </ac:picMkLst>
        </pc:picChg>
        <pc:picChg chg="add mod">
          <ac:chgData name="Jarlskov, Lasse" userId="2e308608-b117-4b2a-a6c4-87206870d13c" providerId="ADAL" clId="{E08F8B7A-952A-4AF9-9550-53BA8C3BF12F}" dt="2026-03-02T15:46:16.977" v="1320" actId="14100"/>
          <ac:picMkLst>
            <pc:docMk/>
            <pc:sldMk cId="881235054" sldId="259"/>
            <ac:picMk id="11" creationId="{04D65479-7D71-03D7-4A5A-EBE63573EC00}"/>
          </ac:picMkLst>
        </pc:picChg>
        <pc:picChg chg="add mod">
          <ac:chgData name="Jarlskov, Lasse" userId="2e308608-b117-4b2a-a6c4-87206870d13c" providerId="ADAL" clId="{E08F8B7A-952A-4AF9-9550-53BA8C3BF12F}" dt="2026-03-02T15:48:30.614" v="1322" actId="14100"/>
          <ac:picMkLst>
            <pc:docMk/>
            <pc:sldMk cId="881235054" sldId="259"/>
            <ac:picMk id="13" creationId="{B5B3552D-984B-8A0E-7FA1-A4B46CB24A79}"/>
          </ac:picMkLst>
        </pc:picChg>
      </pc:sldChg>
      <pc:sldChg chg="modSp new mod">
        <pc:chgData name="Jarlskov, Lasse" userId="2e308608-b117-4b2a-a6c4-87206870d13c" providerId="ADAL" clId="{E08F8B7A-952A-4AF9-9550-53BA8C3BF12F}" dt="2026-02-28T07:07:33.715" v="84" actId="20577"/>
        <pc:sldMkLst>
          <pc:docMk/>
          <pc:sldMk cId="1689767601" sldId="275"/>
        </pc:sldMkLst>
        <pc:spChg chg="mod">
          <ac:chgData name="Jarlskov, Lasse" userId="2e308608-b117-4b2a-a6c4-87206870d13c" providerId="ADAL" clId="{E08F8B7A-952A-4AF9-9550-53BA8C3BF12F}" dt="2026-02-28T07:07:31.470" v="83" actId="20577"/>
          <ac:spMkLst>
            <pc:docMk/>
            <pc:sldMk cId="1689767601" sldId="275"/>
            <ac:spMk id="2" creationId="{07A7C354-2BD0-AA8B-039B-7500BBABF61A}"/>
          </ac:spMkLst>
        </pc:spChg>
        <pc:spChg chg="mod">
          <ac:chgData name="Jarlskov, Lasse" userId="2e308608-b117-4b2a-a6c4-87206870d13c" providerId="ADAL" clId="{E08F8B7A-952A-4AF9-9550-53BA8C3BF12F}" dt="2026-02-28T07:07:33.715" v="84" actId="20577"/>
          <ac:spMkLst>
            <pc:docMk/>
            <pc:sldMk cId="1689767601" sldId="275"/>
            <ac:spMk id="3" creationId="{6F6EB9CC-1EC3-D44D-D8F3-14F8DD121CBF}"/>
          </ac:spMkLst>
        </pc:spChg>
      </pc:sldChg>
      <pc:sldChg chg="addSp modSp new mod">
        <pc:chgData name="Jarlskov, Lasse" userId="2e308608-b117-4b2a-a6c4-87206870d13c" providerId="ADAL" clId="{E08F8B7A-952A-4AF9-9550-53BA8C3BF12F}" dt="2026-02-28T07:15:25.526" v="315" actId="14"/>
        <pc:sldMkLst>
          <pc:docMk/>
          <pc:sldMk cId="304507066" sldId="276"/>
        </pc:sldMkLst>
        <pc:spChg chg="mod">
          <ac:chgData name="Jarlskov, Lasse" userId="2e308608-b117-4b2a-a6c4-87206870d13c" providerId="ADAL" clId="{E08F8B7A-952A-4AF9-9550-53BA8C3BF12F}" dt="2026-02-28T07:08:21.575" v="110" actId="20577"/>
          <ac:spMkLst>
            <pc:docMk/>
            <pc:sldMk cId="304507066" sldId="276"/>
            <ac:spMk id="2" creationId="{1B81E019-BD0A-F06A-05F6-7F3A4C5C40B3}"/>
          </ac:spMkLst>
        </pc:spChg>
        <pc:spChg chg="mod">
          <ac:chgData name="Jarlskov, Lasse" userId="2e308608-b117-4b2a-a6c4-87206870d13c" providerId="ADAL" clId="{E08F8B7A-952A-4AF9-9550-53BA8C3BF12F}" dt="2026-02-28T07:15:25.526" v="315" actId="14"/>
          <ac:spMkLst>
            <pc:docMk/>
            <pc:sldMk cId="304507066" sldId="276"/>
            <ac:spMk id="3" creationId="{6955ECD4-F525-70E3-8E37-891D21831700}"/>
          </ac:spMkLst>
        </pc:spChg>
        <pc:picChg chg="add mod">
          <ac:chgData name="Jarlskov, Lasse" userId="2e308608-b117-4b2a-a6c4-87206870d13c" providerId="ADAL" clId="{E08F8B7A-952A-4AF9-9550-53BA8C3BF12F}" dt="2026-02-28T07:14:25.161" v="293" actId="1076"/>
          <ac:picMkLst>
            <pc:docMk/>
            <pc:sldMk cId="304507066" sldId="276"/>
            <ac:picMk id="5" creationId="{CF55C723-5A43-2A88-952D-85C7460F43EF}"/>
          </ac:picMkLst>
        </pc:picChg>
      </pc:sldChg>
      <pc:sldChg chg="addSp modSp new mod">
        <pc:chgData name="Jarlskov, Lasse" userId="2e308608-b117-4b2a-a6c4-87206870d13c" providerId="ADAL" clId="{E08F8B7A-952A-4AF9-9550-53BA8C3BF12F}" dt="2026-02-28T07:30:26.481" v="577" actId="15"/>
        <pc:sldMkLst>
          <pc:docMk/>
          <pc:sldMk cId="1340133162" sldId="277"/>
        </pc:sldMkLst>
        <pc:spChg chg="mod">
          <ac:chgData name="Jarlskov, Lasse" userId="2e308608-b117-4b2a-a6c4-87206870d13c" providerId="ADAL" clId="{E08F8B7A-952A-4AF9-9550-53BA8C3BF12F}" dt="2026-02-28T07:15:40.130" v="334" actId="20577"/>
          <ac:spMkLst>
            <pc:docMk/>
            <pc:sldMk cId="1340133162" sldId="277"/>
            <ac:spMk id="2" creationId="{9A82511D-1BBC-C42B-9C86-76FFA0D498A6}"/>
          </ac:spMkLst>
        </pc:spChg>
        <pc:spChg chg="mod">
          <ac:chgData name="Jarlskov, Lasse" userId="2e308608-b117-4b2a-a6c4-87206870d13c" providerId="ADAL" clId="{E08F8B7A-952A-4AF9-9550-53BA8C3BF12F}" dt="2026-02-28T07:30:26.481" v="577" actId="15"/>
          <ac:spMkLst>
            <pc:docMk/>
            <pc:sldMk cId="1340133162" sldId="277"/>
            <ac:spMk id="3" creationId="{63234C80-FB27-3F8A-CA5C-30D78E77A89F}"/>
          </ac:spMkLst>
        </pc:spChg>
        <pc:picChg chg="add mod">
          <ac:chgData name="Jarlskov, Lasse" userId="2e308608-b117-4b2a-a6c4-87206870d13c" providerId="ADAL" clId="{E08F8B7A-952A-4AF9-9550-53BA8C3BF12F}" dt="2026-02-28T07:25:03.419" v="534" actId="1076"/>
          <ac:picMkLst>
            <pc:docMk/>
            <pc:sldMk cId="1340133162" sldId="277"/>
            <ac:picMk id="5" creationId="{307BF427-546A-E254-12F1-ACEB4CDA8BED}"/>
          </ac:picMkLst>
        </pc:picChg>
      </pc:sldChg>
      <pc:sldChg chg="addSp modSp new mod">
        <pc:chgData name="Jarlskov, Lasse" userId="2e308608-b117-4b2a-a6c4-87206870d13c" providerId="ADAL" clId="{E08F8B7A-952A-4AF9-9550-53BA8C3BF12F}" dt="2026-02-28T08:09:42.375" v="1264" actId="20577"/>
        <pc:sldMkLst>
          <pc:docMk/>
          <pc:sldMk cId="1963211810" sldId="278"/>
        </pc:sldMkLst>
        <pc:spChg chg="mod">
          <ac:chgData name="Jarlskov, Lasse" userId="2e308608-b117-4b2a-a6c4-87206870d13c" providerId="ADAL" clId="{E08F8B7A-952A-4AF9-9550-53BA8C3BF12F}" dt="2026-02-28T07:44:05.638" v="883" actId="404"/>
          <ac:spMkLst>
            <pc:docMk/>
            <pc:sldMk cId="1963211810" sldId="278"/>
            <ac:spMk id="2" creationId="{76079FC8-3BAF-3456-F88C-3C6B834690C4}"/>
          </ac:spMkLst>
        </pc:spChg>
        <pc:spChg chg="mod">
          <ac:chgData name="Jarlskov, Lasse" userId="2e308608-b117-4b2a-a6c4-87206870d13c" providerId="ADAL" clId="{E08F8B7A-952A-4AF9-9550-53BA8C3BF12F}" dt="2026-02-28T08:00:07.852" v="1232" actId="20577"/>
          <ac:spMkLst>
            <pc:docMk/>
            <pc:sldMk cId="1963211810" sldId="278"/>
            <ac:spMk id="3" creationId="{9B736A8D-F8B8-58B3-96DE-ABA5B36A7D29}"/>
          </ac:spMkLst>
        </pc:spChg>
        <pc:spChg chg="add mod">
          <ac:chgData name="Jarlskov, Lasse" userId="2e308608-b117-4b2a-a6c4-87206870d13c" providerId="ADAL" clId="{E08F8B7A-952A-4AF9-9550-53BA8C3BF12F}" dt="2026-02-28T08:09:42.375" v="1264" actId="20577"/>
          <ac:spMkLst>
            <pc:docMk/>
            <pc:sldMk cId="1963211810" sldId="278"/>
            <ac:spMk id="6" creationId="{6BE9F58F-DEA4-EDC2-31B5-BBAFC1531ED4}"/>
          </ac:spMkLst>
        </pc:spChg>
        <pc:picChg chg="add mod">
          <ac:chgData name="Jarlskov, Lasse" userId="2e308608-b117-4b2a-a6c4-87206870d13c" providerId="ADAL" clId="{E08F8B7A-952A-4AF9-9550-53BA8C3BF12F}" dt="2026-02-28T07:37:50.681" v="663" actId="692"/>
          <ac:picMkLst>
            <pc:docMk/>
            <pc:sldMk cId="1963211810" sldId="278"/>
            <ac:picMk id="5" creationId="{D7788E63-531D-0D9E-C765-3DC2CC7696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919DC09-F7B2-2E99-F5EF-3A938A78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87C4D7-84B7-9364-36BA-F28FDCAE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DE609B8-ED25-3279-E5C5-075741B8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2954304"/>
            <a:ext cx="4141760" cy="186379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52464-EC7C-F0A2-65F9-614A93A28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02A858E5-851A-FCEE-37D7-E3FE84418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2B84F3BD-528F-4E5D-A066-6EA7F64C3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78C66E50-97D9-BB64-6459-129981C4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DA48-159A-2B00-B5C0-8BD75837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8698-B5B6-A603-D1EB-552770A0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B4C7-72F0-E1F9-7C50-3102740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D18B14-3456-7D43-563C-84C36B5CF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tx2"/>
                </a:solidFill>
              </a:rPr>
              <a:t>Click to edit Master title style</a:t>
            </a:r>
            <a:endParaRPr lang="en-NO" sz="4000" dirty="0">
              <a:solidFill>
                <a:schemeClr val="tx2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65FE09-B75A-D7F6-D9D7-1369215A56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Click to edit Master subtitle style</a:t>
            </a:r>
            <a:endParaRPr lang="en-N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E845-B21A-90A4-BF6A-BAEFB915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390" y="681037"/>
            <a:ext cx="7947409" cy="1009651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22E3-1A0D-CD64-7BF6-DB742414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0" y="1825625"/>
            <a:ext cx="794741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EFF7-1B7C-5E65-F24C-AFD3C753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2B78-648E-D870-D3E2-332CE556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E8F8-0A25-0B1F-4270-9AF0BE94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4D9029-0C8D-815E-6770-86A38B4D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044" y="2410218"/>
            <a:ext cx="2274068" cy="10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5CC9-58CC-A381-F9BB-119989F1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B133-3D49-525F-D8C4-DB0B0C31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916FB-0C45-1D6B-B01C-1BDF4489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6EE3-A16C-8865-6E30-DC104CCB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EF31-9A38-43D1-DE60-0697F6A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CB64E-7681-79FA-D8F7-7A000C3F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06E3D5-4168-5E48-EB90-3561988E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6" y="6251895"/>
            <a:ext cx="1048169" cy="4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496C-E8E4-12C3-9B6F-652C0550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0BAD8-D868-37C9-6400-4F3113A2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000C2-4FD7-62A6-DAD1-C677E441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C0A2A-F24D-75E0-2300-0B57B3FC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48A110-F419-60EE-4E75-95C73B5B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3608196"/>
            <a:ext cx="476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9013-9CD7-E4F4-F6D9-50FD565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520B-DA9E-B73A-A702-D301FD44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8F5D8-A492-83DC-7036-1A4D23D3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654033-4171-CC69-A6A3-464CE63B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280018"/>
            <a:ext cx="7772400" cy="34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5376-A5CB-4CD2-7C2B-27385A25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A913-05A9-69A9-CF6D-BEF637070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22A7-54AB-817D-B6BF-3261E05F1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509F-20B7-3440-662D-605D007B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DBAE-4FE8-5BE2-119C-D7CF4544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3E3F1-EFBE-2889-A978-AC48D581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CFF56-0161-ED09-048D-02303FDC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EF323-46E2-3E3A-F537-BAE9AFF8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435C-AD18-905C-DDF9-33AE6129C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A73-275A-A079-9762-582E2FCD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FD11-B430-D050-3AEC-0614FA95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vents.dknog.dk/e/gm20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vents.dknog.dk/e/mentorship-20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knog@dknog.d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ps.app.goo.gl/bBh8gWWAg7uNWESv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F30-E0BA-8E72-F5C1-C8D05358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3429000"/>
            <a:ext cx="5423538" cy="1297115"/>
          </a:xfrm>
        </p:spPr>
        <p:txBody>
          <a:bodyPr>
            <a:normAutofit/>
          </a:bodyPr>
          <a:lstStyle/>
          <a:p>
            <a:r>
              <a:rPr lang="da-DK" dirty="0" err="1"/>
              <a:t>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9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C354-2BD0-AA8B-039B-7500BBAB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EB9CC-1EC3-D44D-D8F3-14F8DD12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General meeting 2026</a:t>
            </a:r>
          </a:p>
          <a:p>
            <a:endParaRPr lang="da-DK" dirty="0"/>
          </a:p>
          <a:p>
            <a:r>
              <a:rPr lang="da-DK" dirty="0" err="1"/>
              <a:t>Mentorship</a:t>
            </a:r>
            <a:r>
              <a:rPr lang="da-DK" dirty="0"/>
              <a:t> program</a:t>
            </a:r>
          </a:p>
          <a:p>
            <a:endParaRPr lang="da-DK" dirty="0"/>
          </a:p>
          <a:p>
            <a:r>
              <a:rPr lang="da-DK" dirty="0"/>
              <a:t>DKNOG </a:t>
            </a:r>
            <a:r>
              <a:rPr lang="da-DK" dirty="0" err="1"/>
              <a:t>BOFs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6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E019-BD0A-F06A-05F6-7F3A4C5C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 Meeting 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ECD4-F525-70E3-8E37-891D2183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DKNOG is driven by </a:t>
            </a:r>
            <a:r>
              <a:rPr lang="da-DK" dirty="0" err="1"/>
              <a:t>member</a:t>
            </a:r>
            <a:r>
              <a:rPr lang="da-DK" dirty="0"/>
              <a:t> engagement</a:t>
            </a:r>
          </a:p>
          <a:p>
            <a:pPr lvl="1"/>
            <a:r>
              <a:rPr lang="da-DK" sz="2000" dirty="0" err="1"/>
              <a:t>Please</a:t>
            </a:r>
            <a:r>
              <a:rPr lang="da-DK" sz="2000" dirty="0"/>
              <a:t> </a:t>
            </a:r>
            <a:r>
              <a:rPr lang="da-DK" sz="2000" dirty="0" err="1"/>
              <a:t>get</a:t>
            </a:r>
            <a:r>
              <a:rPr lang="da-DK" sz="2000" dirty="0"/>
              <a:t> </a:t>
            </a:r>
            <a:r>
              <a:rPr lang="da-DK" sz="2000" dirty="0" err="1"/>
              <a:t>involved</a:t>
            </a:r>
            <a:endParaRPr lang="da-DK" sz="2000" dirty="0"/>
          </a:p>
          <a:p>
            <a:pPr lvl="1"/>
            <a:r>
              <a:rPr lang="da-DK" sz="2000" dirty="0" err="1"/>
              <a:t>You</a:t>
            </a:r>
            <a:r>
              <a:rPr lang="da-DK" sz="2000" dirty="0"/>
              <a:t> </a:t>
            </a:r>
            <a:r>
              <a:rPr lang="da-DK" sz="2000" dirty="0" err="1"/>
              <a:t>don’t</a:t>
            </a:r>
            <a:r>
              <a:rPr lang="da-DK" sz="2000" dirty="0"/>
              <a:t> have to </a:t>
            </a:r>
            <a:r>
              <a:rPr lang="da-DK" sz="2000" dirty="0" err="1"/>
              <a:t>be</a:t>
            </a:r>
            <a:r>
              <a:rPr lang="da-DK" sz="2000" dirty="0"/>
              <a:t> a </a:t>
            </a:r>
            <a:r>
              <a:rPr lang="da-DK" sz="2000" dirty="0" err="1"/>
              <a:t>board</a:t>
            </a:r>
            <a:r>
              <a:rPr lang="da-DK" sz="2000" dirty="0"/>
              <a:t> </a:t>
            </a:r>
            <a:r>
              <a:rPr lang="da-DK" sz="2000" dirty="0" err="1"/>
              <a:t>member</a:t>
            </a:r>
            <a:r>
              <a:rPr lang="da-DK" sz="2000" dirty="0"/>
              <a:t> to </a:t>
            </a:r>
            <a:r>
              <a:rPr lang="da-DK" sz="2000" dirty="0" err="1"/>
              <a:t>contribute</a:t>
            </a:r>
            <a:endParaRPr lang="da-DK" sz="2000" dirty="0"/>
          </a:p>
          <a:p>
            <a:endParaRPr lang="da-DK" dirty="0"/>
          </a:p>
          <a:p>
            <a:r>
              <a:rPr lang="da-DK" dirty="0"/>
              <a:t>General Meeting 2026</a:t>
            </a:r>
          </a:p>
          <a:p>
            <a:pPr lvl="1"/>
            <a:r>
              <a:rPr lang="en-US" sz="2000" dirty="0"/>
              <a:t>Wednesday May 27, 2026, 6:00 PM</a:t>
            </a:r>
          </a:p>
          <a:p>
            <a:pPr lvl="1"/>
            <a:r>
              <a:rPr lang="en-US" sz="2000" dirty="0" err="1"/>
              <a:t>GlobalConnect</a:t>
            </a:r>
            <a:r>
              <a:rPr lang="en-US" sz="2000" dirty="0"/>
              <a:t> office and online</a:t>
            </a:r>
            <a:endParaRPr lang="da-DK" sz="2000" dirty="0"/>
          </a:p>
          <a:p>
            <a:pPr lvl="1"/>
            <a:r>
              <a:rPr lang="en-US" sz="2000" dirty="0">
                <a:hlinkClick r:id="rId2"/>
              </a:rPr>
              <a:t>https://events.dknog.dk/e/gm2026</a:t>
            </a:r>
            <a:endParaRPr lang="da-DK" sz="2000" dirty="0"/>
          </a:p>
          <a:p>
            <a:pPr lvl="1"/>
            <a:endParaRPr lang="en-US" dirty="0"/>
          </a:p>
          <a:p>
            <a:r>
              <a:rPr lang="en-US" dirty="0"/>
              <a:t>Slack channel: #volunteers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5C723-5A43-2A88-952D-85C7460F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992" y="3560548"/>
            <a:ext cx="2325807" cy="23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511D-1BBC-C42B-9C86-76FFA0D4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Mentorship</a:t>
            </a:r>
            <a:r>
              <a:rPr lang="da-DK" dirty="0"/>
              <a:t>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4C80-FB27-3F8A-CA5C-30D78E77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Spring 2026 – 5th time</a:t>
            </a:r>
          </a:p>
          <a:p>
            <a:pPr lvl="1"/>
            <a:r>
              <a:rPr lang="da-DK" sz="2000" dirty="0"/>
              <a:t>20+ </a:t>
            </a:r>
            <a:r>
              <a:rPr lang="da-DK" sz="2000" dirty="0" err="1"/>
              <a:t>mentorships</a:t>
            </a:r>
            <a:r>
              <a:rPr lang="da-DK" sz="2000" dirty="0"/>
              <a:t> so far</a:t>
            </a:r>
          </a:p>
          <a:p>
            <a:pPr lvl="1"/>
            <a:r>
              <a:rPr lang="da-DK" sz="2000" dirty="0" err="1"/>
              <a:t>Many</a:t>
            </a:r>
            <a:r>
              <a:rPr lang="da-DK" sz="2000" dirty="0"/>
              <a:t> </a:t>
            </a:r>
            <a:r>
              <a:rPr lang="da-DK" sz="2000" dirty="0" err="1"/>
              <a:t>signed</a:t>
            </a:r>
            <a:r>
              <a:rPr lang="da-DK" sz="2000" dirty="0"/>
              <a:t> up </a:t>
            </a:r>
            <a:r>
              <a:rPr lang="da-DK" sz="2000" dirty="0" err="1"/>
              <a:t>several</a:t>
            </a:r>
            <a:r>
              <a:rPr lang="da-DK" sz="2000" dirty="0"/>
              <a:t> times</a:t>
            </a:r>
          </a:p>
          <a:p>
            <a:pPr lvl="1"/>
            <a:endParaRPr lang="da-DK" dirty="0"/>
          </a:p>
          <a:p>
            <a:r>
              <a:rPr lang="da-DK" dirty="0"/>
              <a:t>Mentor/</a:t>
            </a:r>
            <a:r>
              <a:rPr lang="da-DK" dirty="0" err="1"/>
              <a:t>mentee</a:t>
            </a:r>
            <a:r>
              <a:rPr lang="da-DK" dirty="0"/>
              <a:t> </a:t>
            </a:r>
            <a:r>
              <a:rPr lang="da-DK" dirty="0" err="1"/>
              <a:t>pairings</a:t>
            </a:r>
            <a:r>
              <a:rPr lang="da-DK" dirty="0"/>
              <a:t> at all </a:t>
            </a:r>
            <a:r>
              <a:rPr lang="da-DK" dirty="0" err="1"/>
              <a:t>levels</a:t>
            </a:r>
            <a:endParaRPr lang="da-DK" dirty="0"/>
          </a:p>
          <a:p>
            <a:pPr lvl="1"/>
            <a:endParaRPr lang="en-US" dirty="0"/>
          </a:p>
          <a:p>
            <a:r>
              <a:rPr lang="en-US" dirty="0"/>
              <a:t>Sign up</a:t>
            </a:r>
          </a:p>
          <a:p>
            <a:pPr lvl="1"/>
            <a:r>
              <a:rPr lang="en-US" sz="2000" dirty="0">
                <a:hlinkClick r:id="rId2"/>
              </a:rPr>
              <a:t>https://events.dknog.dk/e/mentorship-2026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BF427-546A-E254-12F1-ACEB4CDA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003" y="4567830"/>
            <a:ext cx="2163170" cy="2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9FC8-3BAF-3456-F88C-3C6B8346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err="1"/>
              <a:t>Announcing</a:t>
            </a:r>
            <a:r>
              <a:rPr lang="da-DK" sz="3600" dirty="0"/>
              <a:t>: </a:t>
            </a:r>
            <a:br>
              <a:rPr lang="da-DK" dirty="0"/>
            </a:br>
            <a:r>
              <a:rPr lang="da-DK" b="1" dirty="0"/>
              <a:t>DKNOG </a:t>
            </a:r>
            <a:r>
              <a:rPr lang="da-DK" b="1" dirty="0" err="1"/>
              <a:t>BoFs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6A8D-F8B8-58B3-96DE-ABA5B36A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0" y="1825625"/>
            <a:ext cx="3928688" cy="4351338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 err="1"/>
              <a:t>Quarterly</a:t>
            </a:r>
            <a:r>
              <a:rPr lang="da-DK" sz="2400" dirty="0"/>
              <a:t> series </a:t>
            </a:r>
          </a:p>
          <a:p>
            <a:r>
              <a:rPr lang="da-DK" sz="2400" dirty="0" err="1"/>
              <a:t>BoF</a:t>
            </a:r>
            <a:r>
              <a:rPr lang="da-DK" sz="2400" dirty="0"/>
              <a:t> – ”</a:t>
            </a:r>
            <a:r>
              <a:rPr lang="da-DK" sz="2400" dirty="0" err="1"/>
              <a:t>Birds</a:t>
            </a:r>
            <a:r>
              <a:rPr lang="da-DK" sz="2400" dirty="0"/>
              <a:t> of a </a:t>
            </a:r>
            <a:r>
              <a:rPr lang="da-DK" sz="2400" dirty="0" err="1"/>
              <a:t>Feather</a:t>
            </a:r>
            <a:r>
              <a:rPr lang="da-DK" sz="2400" dirty="0"/>
              <a:t>”</a:t>
            </a:r>
          </a:p>
          <a:p>
            <a:pPr lvl="1"/>
            <a:r>
              <a:rPr lang="da-DK" sz="1700" dirty="0" err="1"/>
              <a:t>Informal</a:t>
            </a:r>
            <a:r>
              <a:rPr lang="da-DK" sz="1700" dirty="0"/>
              <a:t> </a:t>
            </a:r>
            <a:r>
              <a:rPr lang="da-DK" sz="1700" dirty="0" err="1"/>
              <a:t>gathering</a:t>
            </a:r>
            <a:r>
              <a:rPr lang="da-DK" sz="1700" dirty="0"/>
              <a:t> to </a:t>
            </a:r>
            <a:r>
              <a:rPr lang="da-DK" sz="1700" dirty="0" err="1"/>
              <a:t>discuss</a:t>
            </a:r>
            <a:r>
              <a:rPr lang="da-DK" sz="1700" dirty="0"/>
              <a:t> a </a:t>
            </a:r>
            <a:r>
              <a:rPr lang="da-DK" sz="1700" dirty="0" err="1"/>
              <a:t>specific</a:t>
            </a:r>
            <a:r>
              <a:rPr lang="da-DK" sz="1700" dirty="0"/>
              <a:t> </a:t>
            </a:r>
            <a:r>
              <a:rPr lang="da-DK" sz="1700" dirty="0" err="1"/>
              <a:t>topic</a:t>
            </a:r>
            <a:endParaRPr lang="da-DK" sz="17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r>
              <a:rPr lang="en-US" sz="2400" dirty="0"/>
              <a:t>2026</a:t>
            </a:r>
          </a:p>
          <a:p>
            <a:pPr lvl="1"/>
            <a:r>
              <a:rPr lang="en-US" sz="1700" dirty="0"/>
              <a:t>Q1: DKNOG16</a:t>
            </a:r>
          </a:p>
          <a:p>
            <a:pPr lvl="1"/>
            <a:r>
              <a:rPr lang="en-US" sz="1700" dirty="0"/>
              <a:t>Q2: </a:t>
            </a:r>
            <a:r>
              <a:rPr lang="en-US" sz="1700" dirty="0" err="1"/>
              <a:t>BoF</a:t>
            </a:r>
            <a:r>
              <a:rPr lang="en-US" sz="1700" dirty="0"/>
              <a:t>: Coding for the network engineer</a:t>
            </a:r>
          </a:p>
          <a:p>
            <a:pPr lvl="1"/>
            <a:r>
              <a:rPr lang="en-US" sz="1700" dirty="0"/>
              <a:t>Q3: </a:t>
            </a:r>
            <a:r>
              <a:rPr lang="en-US" sz="1700" dirty="0" err="1"/>
              <a:t>BoF</a:t>
            </a:r>
            <a:r>
              <a:rPr lang="en-US" sz="1700" dirty="0"/>
              <a:t>: Practical AI</a:t>
            </a:r>
          </a:p>
          <a:p>
            <a:pPr lvl="1"/>
            <a:r>
              <a:rPr lang="en-US" sz="1700" dirty="0"/>
              <a:t>Q4: &lt;Suggest your topic&gt;</a:t>
            </a:r>
          </a:p>
          <a:p>
            <a:r>
              <a:rPr lang="en-US" sz="2400" dirty="0"/>
              <a:t>2027</a:t>
            </a:r>
          </a:p>
          <a:p>
            <a:pPr lvl="1"/>
            <a:r>
              <a:rPr lang="en-US" sz="1700" dirty="0"/>
              <a:t>Q1: DKNOG17</a:t>
            </a:r>
          </a:p>
          <a:p>
            <a:pPr lvl="1"/>
            <a:r>
              <a:rPr lang="en-US" sz="1700" dirty="0"/>
              <a:t>Q2: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88E63-531D-0D9E-C765-3DC2CC76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721100"/>
            <a:ext cx="2300779" cy="295284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E9F58F-DEA4-EDC2-31B5-BBAFC1531ED4}"/>
              </a:ext>
            </a:extLst>
          </p:cNvPr>
          <p:cNvSpPr txBox="1">
            <a:spLocks/>
          </p:cNvSpPr>
          <p:nvPr/>
        </p:nvSpPr>
        <p:spPr>
          <a:xfrm>
            <a:off x="7618649" y="1842328"/>
            <a:ext cx="3928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" dirty="0" err="1"/>
              <a:t>Seeking</a:t>
            </a:r>
            <a:r>
              <a:rPr lang="da-DK" sz="2200" dirty="0"/>
              <a:t>:</a:t>
            </a:r>
          </a:p>
          <a:p>
            <a:pPr lvl="1"/>
            <a:r>
              <a:rPr lang="da-DK" sz="1600" dirty="0"/>
              <a:t>Hosts</a:t>
            </a:r>
          </a:p>
          <a:p>
            <a:pPr lvl="2"/>
            <a:r>
              <a:rPr lang="da-DK" sz="1200" dirty="0"/>
              <a:t>Large meeting </a:t>
            </a:r>
            <a:r>
              <a:rPr lang="da-DK" sz="1200" dirty="0" err="1"/>
              <a:t>room</a:t>
            </a:r>
            <a:r>
              <a:rPr lang="da-DK" sz="1200" dirty="0"/>
              <a:t>: 20-40 </a:t>
            </a:r>
            <a:r>
              <a:rPr lang="da-DK" sz="1200" dirty="0" err="1"/>
              <a:t>people</a:t>
            </a:r>
            <a:endParaRPr lang="da-DK" sz="1200" dirty="0"/>
          </a:p>
          <a:p>
            <a:pPr lvl="1"/>
            <a:r>
              <a:rPr lang="da-DK" sz="1600" dirty="0"/>
              <a:t>Sponsors</a:t>
            </a:r>
          </a:p>
          <a:p>
            <a:pPr lvl="2"/>
            <a:r>
              <a:rPr lang="da-DK" sz="1200" dirty="0"/>
              <a:t>Provide pizzas, sodas, snacks etc.</a:t>
            </a:r>
          </a:p>
          <a:p>
            <a:pPr lvl="1"/>
            <a:r>
              <a:rPr lang="da-DK" sz="1600" dirty="0" err="1"/>
              <a:t>Topics</a:t>
            </a:r>
            <a:r>
              <a:rPr lang="da-DK" sz="1600" dirty="0"/>
              <a:t> / presenters</a:t>
            </a:r>
          </a:p>
          <a:p>
            <a:pPr lvl="2"/>
            <a:r>
              <a:rPr lang="da-DK" sz="1200" dirty="0" err="1"/>
              <a:t>What</a:t>
            </a:r>
            <a:r>
              <a:rPr lang="da-DK" sz="1200" dirty="0"/>
              <a:t> do </a:t>
            </a:r>
            <a:r>
              <a:rPr lang="da-DK" sz="1200" dirty="0" err="1"/>
              <a:t>you</a:t>
            </a:r>
            <a:r>
              <a:rPr lang="da-DK" sz="1200" dirty="0"/>
              <a:t> </a:t>
            </a:r>
            <a:r>
              <a:rPr lang="da-DK" sz="1200" dirty="0" err="1"/>
              <a:t>want</a:t>
            </a:r>
            <a:r>
              <a:rPr lang="da-DK" sz="1200" dirty="0"/>
              <a:t> to </a:t>
            </a:r>
            <a:r>
              <a:rPr lang="da-DK" sz="1200" dirty="0" err="1"/>
              <a:t>discuss</a:t>
            </a:r>
            <a:r>
              <a:rPr lang="da-DK" sz="1200" dirty="0"/>
              <a:t>?</a:t>
            </a:r>
          </a:p>
          <a:p>
            <a:pPr lvl="1"/>
            <a:r>
              <a:rPr lang="da-DK" sz="1600" dirty="0">
                <a:hlinkClick r:id="rId3"/>
              </a:rPr>
              <a:t>dknog@dknog.dk</a:t>
            </a:r>
            <a:endParaRPr lang="da-DK" sz="1600" dirty="0"/>
          </a:p>
          <a:p>
            <a:pPr lvl="1"/>
            <a:endParaRPr lang="da-DK" sz="1600" dirty="0"/>
          </a:p>
          <a:p>
            <a:r>
              <a:rPr lang="da-DK" sz="2000" dirty="0"/>
              <a:t>Sign up </a:t>
            </a:r>
            <a:r>
              <a:rPr lang="da-DK" sz="2000" dirty="0" err="1"/>
              <a:t>now</a:t>
            </a:r>
            <a:r>
              <a:rPr lang="da-DK" sz="2000" dirty="0"/>
              <a:t>!</a:t>
            </a:r>
          </a:p>
          <a:p>
            <a:pPr lvl="1"/>
            <a:r>
              <a:rPr lang="en-US" sz="1600" dirty="0"/>
              <a:t>DKNOG </a:t>
            </a:r>
            <a:r>
              <a:rPr lang="en-US" sz="1600" dirty="0" err="1"/>
              <a:t>BoF</a:t>
            </a:r>
            <a:r>
              <a:rPr lang="en-US" sz="1600" dirty="0"/>
              <a:t>: Coding for the network engineer</a:t>
            </a:r>
          </a:p>
          <a:p>
            <a:pPr lvl="2"/>
            <a:r>
              <a:rPr lang="da-DK" sz="1200" u="sng" dirty="0" err="1"/>
              <a:t>Saturday</a:t>
            </a:r>
            <a:r>
              <a:rPr lang="da-DK" sz="1200" u="sng" dirty="0"/>
              <a:t> May 30th 10-15</a:t>
            </a:r>
          </a:p>
          <a:p>
            <a:pPr lvl="2"/>
            <a:r>
              <a:rPr lang="da-DK" sz="1200" dirty="0"/>
              <a:t>Copenhagen</a:t>
            </a:r>
          </a:p>
          <a:p>
            <a:pPr lvl="1"/>
            <a:r>
              <a:rPr lang="da-DK" sz="1600" dirty="0"/>
              <a:t>&lt;Link </a:t>
            </a:r>
            <a:r>
              <a:rPr lang="da-DK" sz="1600" dirty="0" err="1"/>
              <a:t>goes</a:t>
            </a:r>
            <a:r>
              <a:rPr lang="da-DK" sz="1600" dirty="0"/>
              <a:t> </a:t>
            </a:r>
            <a:r>
              <a:rPr lang="da-DK" sz="1600" dirty="0" err="1"/>
              <a:t>here</a:t>
            </a:r>
            <a:r>
              <a:rPr lang="da-DK" sz="1600" dirty="0"/>
              <a:t>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321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6803-5802-4167-233C-93CBFF24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Become</a:t>
            </a:r>
            <a:r>
              <a:rPr lang="da-DK" dirty="0"/>
              <a:t> a </a:t>
            </a:r>
            <a:r>
              <a:rPr lang="da-DK" dirty="0" err="1"/>
              <a:t>member</a:t>
            </a:r>
            <a:r>
              <a:rPr lang="da-DK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64C7-3963-4DD6-4DEC-2969DCF3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2" y="2319617"/>
            <a:ext cx="5711673" cy="3857345"/>
          </a:xfrm>
        </p:spPr>
        <p:txBody>
          <a:bodyPr/>
          <a:lstStyle/>
          <a:p>
            <a:r>
              <a:rPr lang="da-DK" dirty="0"/>
              <a:t>Did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remember</a:t>
            </a:r>
            <a:r>
              <a:rPr lang="da-DK" dirty="0"/>
              <a:t> to register as a </a:t>
            </a:r>
            <a:r>
              <a:rPr lang="da-DK" dirty="0" err="1"/>
              <a:t>member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the </a:t>
            </a:r>
            <a:r>
              <a:rPr lang="da-DK" dirty="0" err="1"/>
              <a:t>conference</a:t>
            </a:r>
            <a:r>
              <a:rPr lang="da-DK" dirty="0"/>
              <a:t> </a:t>
            </a:r>
            <a:r>
              <a:rPr lang="da-DK" dirty="0" err="1"/>
              <a:t>signup</a:t>
            </a:r>
            <a:r>
              <a:rPr lang="da-DK" dirty="0"/>
              <a:t>?</a:t>
            </a:r>
          </a:p>
          <a:p>
            <a:endParaRPr lang="da-DK" dirty="0"/>
          </a:p>
          <a:p>
            <a:endParaRPr lang="da-DK" dirty="0"/>
          </a:p>
          <a:p>
            <a:r>
              <a:rPr lang="en-US" dirty="0"/>
              <a:t>https://membership.dknog.dk/</a:t>
            </a:r>
          </a:p>
        </p:txBody>
      </p:sp>
      <p:pic>
        <p:nvPicPr>
          <p:cNvPr id="4" name="Picture 3" descr="A qr code with red text&#10;&#10;AI-generated content may be incorrect.">
            <a:extLst>
              <a:ext uri="{FF2B5EF4-FFF2-40B4-BE49-F238E27FC236}">
                <a16:creationId xmlns:a16="http://schemas.microsoft.com/office/drawing/2014/main" id="{BF861F92-FC4B-6EC0-1575-DA078378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55" y="2127723"/>
            <a:ext cx="3656445" cy="36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ABE-52F3-729D-361C-D69117E5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18:00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72C2-9A3E-601B-7096-146B2C0F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Dinner</a:t>
            </a:r>
            <a:r>
              <a:rPr lang="da-DK" dirty="0"/>
              <a:t> and </a:t>
            </a:r>
            <a:r>
              <a:rPr lang="da-DK" dirty="0" err="1"/>
              <a:t>fun</a:t>
            </a:r>
            <a:r>
              <a:rPr lang="da-DK" dirty="0"/>
              <a:t>!</a:t>
            </a:r>
          </a:p>
          <a:p>
            <a:pPr lvl="1"/>
            <a:r>
              <a:rPr lang="en-US" sz="1800" dirty="0">
                <a:hlinkClick r:id="rId2"/>
              </a:rPr>
              <a:t>CPH Conference</a:t>
            </a:r>
            <a:r>
              <a:rPr lang="en-US" sz="1800" dirty="0"/>
              <a:t> @ DGI </a:t>
            </a:r>
            <a:r>
              <a:rPr lang="en-US" sz="1800" dirty="0" err="1"/>
              <a:t>Byen</a:t>
            </a:r>
            <a:endParaRPr lang="en-US" sz="1800" dirty="0"/>
          </a:p>
          <a:p>
            <a:pPr lvl="1"/>
            <a:r>
              <a:rPr lang="en-US" sz="1800" dirty="0" err="1"/>
              <a:t>Tietgensgade</a:t>
            </a:r>
            <a:r>
              <a:rPr lang="en-US" sz="1800" dirty="0"/>
              <a:t> 65, </a:t>
            </a:r>
          </a:p>
          <a:p>
            <a:pPr lvl="1"/>
            <a:r>
              <a:rPr lang="en-US" sz="1800" dirty="0"/>
              <a:t>1704 Copenhagen V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19978-FDC2-0A35-0750-481DF8C2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250" y="1690688"/>
            <a:ext cx="4360750" cy="5167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D65479-7D71-03D7-4A5A-EBE63573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3429000"/>
            <a:ext cx="5090583" cy="3054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B3552D-984B-8A0E-7FA1-A4B46CB24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492" y="3848100"/>
            <a:ext cx="4518173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5054"/>
      </p:ext>
    </p:extLst>
  </p:cSld>
  <p:clrMapOvr>
    <a:masterClrMapping/>
  </p:clrMapOvr>
</p:sld>
</file>

<file path=ppt/theme/theme1.xml><?xml version="1.0" encoding="utf-8"?>
<a:theme xmlns:a="http://schemas.openxmlformats.org/drawingml/2006/main" name="DKNOG-sty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F1E2AEDF-B72C-8D46-BD58-CBA827005F5E}" vid="{BCAF1070-78D8-EF44-9630-FA6F7D6062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250</Words>
  <Application>Microsoft Office PowerPoint</Application>
  <PresentationFormat>Widescreen</PresentationFormat>
  <Paragraphs>66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DKNOG-style</vt:lpstr>
      <vt:lpstr>Announcements</vt:lpstr>
      <vt:lpstr>Announcements</vt:lpstr>
      <vt:lpstr>General Meeting 2026</vt:lpstr>
      <vt:lpstr>Mentorship program</vt:lpstr>
      <vt:lpstr>Announcing:  DKNOG BoFs</vt:lpstr>
      <vt:lpstr>Become a member!</vt:lpstr>
      <vt:lpstr>Social 18:00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2</cp:revision>
  <dcterms:created xsi:type="dcterms:W3CDTF">2025-03-05T14:32:36Z</dcterms:created>
  <dcterms:modified xsi:type="dcterms:W3CDTF">2026-03-02T15:49:16Z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2025-03-05T14:49:28Z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9bf71546-9d82-4ab4-a8ef-5b636df72253</vt:lpwstr>
  </property>
  <property fmtid="{D5CDD505-2E9C-101B-9397-08002B2CF9AE}" pid="8" name="MSIP_Label_59bfe634-5369-40ae-a17a-0ffc3537e7cd_ContentBits">
    <vt:lpwstr>0</vt:lpwstr>
  </property>
  <property fmtid="{D5CDD505-2E9C-101B-9397-08002B2CF9AE}" pid="9" name="MSIP_Label_59bfe634-5369-40ae-a17a-0ffc3537e7cd_Tag">
    <vt:lpwstr>10, 3, 0, 1</vt:lpwstr>
  </property>
</Properties>
</file>