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9" r:id="rId4"/>
    <p:sldId id="270" r:id="rId5"/>
    <p:sldId id="271" r:id="rId6"/>
    <p:sldId id="272" r:id="rId7"/>
    <p:sldId id="287" r:id="rId8"/>
    <p:sldId id="285" r:id="rId9"/>
    <p:sldId id="286" r:id="rId10"/>
    <p:sldId id="284" r:id="rId11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433D18-8DF3-4A1E-8F90-1058EE79FD59}" v="161" dt="2026-03-06T11:19:16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lskov, Lasse" userId="2e308608-b117-4b2a-a6c4-87206870d13c" providerId="ADAL" clId="{E08F8B7A-952A-4AF9-9550-53BA8C3BF12F}"/>
    <pc:docChg chg="undo custSel addSld delSld modSld sldOrd">
      <pc:chgData name="Jarlskov, Lasse" userId="2e308608-b117-4b2a-a6c4-87206870d13c" providerId="ADAL" clId="{E08F8B7A-952A-4AF9-9550-53BA8C3BF12F}" dt="2026-03-06T11:20:16.256" v="479"/>
      <pc:docMkLst>
        <pc:docMk/>
      </pc:docMkLst>
      <pc:sldChg chg="modSp mod">
        <pc:chgData name="Jarlskov, Lasse" userId="2e308608-b117-4b2a-a6c4-87206870d13c" providerId="ADAL" clId="{E08F8B7A-952A-4AF9-9550-53BA8C3BF12F}" dt="2026-03-06T10:38:17.003" v="17" actId="20577"/>
        <pc:sldMkLst>
          <pc:docMk/>
          <pc:sldMk cId="2539895047" sldId="256"/>
        </pc:sldMkLst>
        <pc:spChg chg="mod">
          <ac:chgData name="Jarlskov, Lasse" userId="2e308608-b117-4b2a-a6c4-87206870d13c" providerId="ADAL" clId="{E08F8B7A-952A-4AF9-9550-53BA8C3BF12F}" dt="2026-03-06T10:38:17.003" v="17" actId="20577"/>
          <ac:spMkLst>
            <pc:docMk/>
            <pc:sldMk cId="2539895047" sldId="256"/>
            <ac:spMk id="2" creationId="{E3701F30-E0BA-8E72-F5C1-C8D053583371}"/>
          </ac:spMkLst>
        </pc:spChg>
      </pc:sldChg>
      <pc:sldChg chg="del">
        <pc:chgData name="Jarlskov, Lasse" userId="2e308608-b117-4b2a-a6c4-87206870d13c" providerId="ADAL" clId="{E08F8B7A-952A-4AF9-9550-53BA8C3BF12F}" dt="2026-03-06T10:47:02.223" v="106" actId="47"/>
        <pc:sldMkLst>
          <pc:docMk/>
          <pc:sldMk cId="102840183" sldId="260"/>
        </pc:sldMkLst>
      </pc:sldChg>
      <pc:sldChg chg="add del">
        <pc:chgData name="Jarlskov, Lasse" userId="2e308608-b117-4b2a-a6c4-87206870d13c" providerId="ADAL" clId="{E08F8B7A-952A-4AF9-9550-53BA8C3BF12F}" dt="2026-03-06T11:11:37.100" v="405"/>
        <pc:sldMkLst>
          <pc:docMk/>
          <pc:sldMk cId="2980475008" sldId="269"/>
        </pc:sldMkLst>
      </pc:sldChg>
      <pc:sldChg chg="add del">
        <pc:chgData name="Jarlskov, Lasse" userId="2e308608-b117-4b2a-a6c4-87206870d13c" providerId="ADAL" clId="{E08F8B7A-952A-4AF9-9550-53BA8C3BF12F}" dt="2026-03-06T11:11:37.100" v="405"/>
        <pc:sldMkLst>
          <pc:docMk/>
          <pc:sldMk cId="1322799251" sldId="270"/>
        </pc:sldMkLst>
      </pc:sldChg>
      <pc:sldChg chg="add del">
        <pc:chgData name="Jarlskov, Lasse" userId="2e308608-b117-4b2a-a6c4-87206870d13c" providerId="ADAL" clId="{E08F8B7A-952A-4AF9-9550-53BA8C3BF12F}" dt="2026-03-06T11:11:37.100" v="405"/>
        <pc:sldMkLst>
          <pc:docMk/>
          <pc:sldMk cId="1440880434" sldId="271"/>
        </pc:sldMkLst>
      </pc:sldChg>
      <pc:sldChg chg="add del">
        <pc:chgData name="Jarlskov, Lasse" userId="2e308608-b117-4b2a-a6c4-87206870d13c" providerId="ADAL" clId="{E08F8B7A-952A-4AF9-9550-53BA8C3BF12F}" dt="2026-03-06T11:11:37.100" v="405"/>
        <pc:sldMkLst>
          <pc:docMk/>
          <pc:sldMk cId="3898926945" sldId="272"/>
        </pc:sldMkLst>
      </pc:sldChg>
      <pc:sldChg chg="del">
        <pc:chgData name="Jarlskov, Lasse" userId="2e308608-b117-4b2a-a6c4-87206870d13c" providerId="ADAL" clId="{E08F8B7A-952A-4AF9-9550-53BA8C3BF12F}" dt="2026-03-06T10:42:06.556" v="42" actId="47"/>
        <pc:sldMkLst>
          <pc:docMk/>
          <pc:sldMk cId="2025153064" sldId="273"/>
        </pc:sldMkLst>
      </pc:sldChg>
      <pc:sldChg chg="addSp modSp mod ord">
        <pc:chgData name="Jarlskov, Lasse" userId="2e308608-b117-4b2a-a6c4-87206870d13c" providerId="ADAL" clId="{E08F8B7A-952A-4AF9-9550-53BA8C3BF12F}" dt="2026-03-06T11:20:16.256" v="479"/>
        <pc:sldMkLst>
          <pc:docMk/>
          <pc:sldMk cId="2472722676" sldId="274"/>
        </pc:sldMkLst>
        <pc:spChg chg="mod">
          <ac:chgData name="Jarlskov, Lasse" userId="2e308608-b117-4b2a-a6c4-87206870d13c" providerId="ADAL" clId="{E08F8B7A-952A-4AF9-9550-53BA8C3BF12F}" dt="2026-03-06T10:38:35.078" v="41" actId="6549"/>
          <ac:spMkLst>
            <pc:docMk/>
            <pc:sldMk cId="2472722676" sldId="274"/>
            <ac:spMk id="2" creationId="{11FC1D34-B470-7464-8153-B959799F0897}"/>
          </ac:spMkLst>
        </pc:spChg>
        <pc:spChg chg="mod">
          <ac:chgData name="Jarlskov, Lasse" userId="2e308608-b117-4b2a-a6c4-87206870d13c" providerId="ADAL" clId="{E08F8B7A-952A-4AF9-9550-53BA8C3BF12F}" dt="2026-03-06T11:09:11.051" v="376" actId="20577"/>
          <ac:spMkLst>
            <pc:docMk/>
            <pc:sldMk cId="2472722676" sldId="274"/>
            <ac:spMk id="3" creationId="{BD40DF0E-17CD-FB53-996B-29F3C4E07EC9}"/>
          </ac:spMkLst>
        </pc:spChg>
        <pc:picChg chg="add mod">
          <ac:chgData name="Jarlskov, Lasse" userId="2e308608-b117-4b2a-a6c4-87206870d13c" providerId="ADAL" clId="{E08F8B7A-952A-4AF9-9550-53BA8C3BF12F}" dt="2026-03-06T11:09:22.556" v="379" actId="14100"/>
          <ac:picMkLst>
            <pc:docMk/>
            <pc:sldMk cId="2472722676" sldId="274"/>
            <ac:picMk id="4" creationId="{CB2FD6BD-66A2-5503-B4F7-F3C0FA8A9198}"/>
          </ac:picMkLst>
        </pc:picChg>
      </pc:sldChg>
      <pc:sldChg chg="del">
        <pc:chgData name="Jarlskov, Lasse" userId="2e308608-b117-4b2a-a6c4-87206870d13c" providerId="ADAL" clId="{E08F8B7A-952A-4AF9-9550-53BA8C3BF12F}" dt="2026-03-06T10:47:02.223" v="106" actId="47"/>
        <pc:sldMkLst>
          <pc:docMk/>
          <pc:sldMk cId="1521425573" sldId="275"/>
        </pc:sldMkLst>
      </pc:sldChg>
      <pc:sldChg chg="del">
        <pc:chgData name="Jarlskov, Lasse" userId="2e308608-b117-4b2a-a6c4-87206870d13c" providerId="ADAL" clId="{E08F8B7A-952A-4AF9-9550-53BA8C3BF12F}" dt="2026-03-06T10:47:02.223" v="106" actId="47"/>
        <pc:sldMkLst>
          <pc:docMk/>
          <pc:sldMk cId="3628144960" sldId="276"/>
        </pc:sldMkLst>
      </pc:sldChg>
      <pc:sldChg chg="del">
        <pc:chgData name="Jarlskov, Lasse" userId="2e308608-b117-4b2a-a6c4-87206870d13c" providerId="ADAL" clId="{E08F8B7A-952A-4AF9-9550-53BA8C3BF12F}" dt="2026-03-06T10:47:02.223" v="106" actId="47"/>
        <pc:sldMkLst>
          <pc:docMk/>
          <pc:sldMk cId="723981489" sldId="277"/>
        </pc:sldMkLst>
      </pc:sldChg>
      <pc:sldChg chg="del">
        <pc:chgData name="Jarlskov, Lasse" userId="2e308608-b117-4b2a-a6c4-87206870d13c" providerId="ADAL" clId="{E08F8B7A-952A-4AF9-9550-53BA8C3BF12F}" dt="2026-03-06T10:47:02.223" v="106" actId="47"/>
        <pc:sldMkLst>
          <pc:docMk/>
          <pc:sldMk cId="3528179676" sldId="278"/>
        </pc:sldMkLst>
      </pc:sldChg>
      <pc:sldChg chg="del">
        <pc:chgData name="Jarlskov, Lasse" userId="2e308608-b117-4b2a-a6c4-87206870d13c" providerId="ADAL" clId="{E08F8B7A-952A-4AF9-9550-53BA8C3BF12F}" dt="2026-03-06T10:47:02.223" v="106" actId="47"/>
        <pc:sldMkLst>
          <pc:docMk/>
          <pc:sldMk cId="3050602863" sldId="279"/>
        </pc:sldMkLst>
      </pc:sldChg>
      <pc:sldChg chg="del">
        <pc:chgData name="Jarlskov, Lasse" userId="2e308608-b117-4b2a-a6c4-87206870d13c" providerId="ADAL" clId="{E08F8B7A-952A-4AF9-9550-53BA8C3BF12F}" dt="2026-03-06T10:47:02.223" v="106" actId="47"/>
        <pc:sldMkLst>
          <pc:docMk/>
          <pc:sldMk cId="1427214183" sldId="280"/>
        </pc:sldMkLst>
      </pc:sldChg>
      <pc:sldChg chg="del">
        <pc:chgData name="Jarlskov, Lasse" userId="2e308608-b117-4b2a-a6c4-87206870d13c" providerId="ADAL" clId="{E08F8B7A-952A-4AF9-9550-53BA8C3BF12F}" dt="2026-03-06T10:47:02.223" v="106" actId="47"/>
        <pc:sldMkLst>
          <pc:docMk/>
          <pc:sldMk cId="2147262746" sldId="282"/>
        </pc:sldMkLst>
      </pc:sldChg>
      <pc:sldChg chg="del">
        <pc:chgData name="Jarlskov, Lasse" userId="2e308608-b117-4b2a-a6c4-87206870d13c" providerId="ADAL" clId="{E08F8B7A-952A-4AF9-9550-53BA8C3BF12F}" dt="2026-03-06T10:58:48.389" v="300" actId="47"/>
        <pc:sldMkLst>
          <pc:docMk/>
          <pc:sldMk cId="3648725251" sldId="283"/>
        </pc:sldMkLst>
      </pc:sldChg>
      <pc:sldChg chg="addSp delSp modSp new mod modAnim">
        <pc:chgData name="Jarlskov, Lasse" userId="2e308608-b117-4b2a-a6c4-87206870d13c" providerId="ADAL" clId="{E08F8B7A-952A-4AF9-9550-53BA8C3BF12F}" dt="2026-03-06T11:19:16.984" v="477" actId="20577"/>
        <pc:sldMkLst>
          <pc:docMk/>
          <pc:sldMk cId="3288708166" sldId="285"/>
        </pc:sldMkLst>
        <pc:spChg chg="mod">
          <ac:chgData name="Jarlskov, Lasse" userId="2e308608-b117-4b2a-a6c4-87206870d13c" providerId="ADAL" clId="{E08F8B7A-952A-4AF9-9550-53BA8C3BF12F}" dt="2026-03-06T10:49:47.144" v="163" actId="20577"/>
          <ac:spMkLst>
            <pc:docMk/>
            <pc:sldMk cId="3288708166" sldId="285"/>
            <ac:spMk id="2" creationId="{4BE82157-744A-3F87-B1F1-1B5B59003803}"/>
          </ac:spMkLst>
        </pc:spChg>
        <pc:spChg chg="mod">
          <ac:chgData name="Jarlskov, Lasse" userId="2e308608-b117-4b2a-a6c4-87206870d13c" providerId="ADAL" clId="{E08F8B7A-952A-4AF9-9550-53BA8C3BF12F}" dt="2026-03-06T11:19:16.984" v="477" actId="20577"/>
          <ac:spMkLst>
            <pc:docMk/>
            <pc:sldMk cId="3288708166" sldId="285"/>
            <ac:spMk id="3" creationId="{A05470F0-A1EB-F6C9-3168-F4AB8D86D244}"/>
          </ac:spMkLst>
        </pc:spChg>
        <pc:spChg chg="add mod">
          <ac:chgData name="Jarlskov, Lasse" userId="2e308608-b117-4b2a-a6c4-87206870d13c" providerId="ADAL" clId="{E08F8B7A-952A-4AF9-9550-53BA8C3BF12F}" dt="2026-03-06T11:18:37.974" v="466" actId="255"/>
          <ac:spMkLst>
            <pc:docMk/>
            <pc:sldMk cId="3288708166" sldId="285"/>
            <ac:spMk id="4" creationId="{A28F766F-50AB-82AA-A5F6-697342EFF118}"/>
          </ac:spMkLst>
        </pc:spChg>
        <pc:spChg chg="add del mod">
          <ac:chgData name="Jarlskov, Lasse" userId="2e308608-b117-4b2a-a6c4-87206870d13c" providerId="ADAL" clId="{E08F8B7A-952A-4AF9-9550-53BA8C3BF12F}" dt="2026-03-06T10:55:43.345" v="220" actId="478"/>
          <ac:spMkLst>
            <pc:docMk/>
            <pc:sldMk cId="3288708166" sldId="285"/>
            <ac:spMk id="6" creationId="{85D7CB8B-0CB8-54BE-7882-14D5788E7F1E}"/>
          </ac:spMkLst>
        </pc:spChg>
        <pc:spChg chg="add del">
          <ac:chgData name="Jarlskov, Lasse" userId="2e308608-b117-4b2a-a6c4-87206870d13c" providerId="ADAL" clId="{E08F8B7A-952A-4AF9-9550-53BA8C3BF12F}" dt="2026-03-06T11:07:19.239" v="337" actId="22"/>
          <ac:spMkLst>
            <pc:docMk/>
            <pc:sldMk cId="3288708166" sldId="285"/>
            <ac:spMk id="10" creationId="{58B6D94E-7422-1E41-11F0-0DFE91E5E190}"/>
          </ac:spMkLst>
        </pc:spChg>
        <pc:picChg chg="add mod">
          <ac:chgData name="Jarlskov, Lasse" userId="2e308608-b117-4b2a-a6c4-87206870d13c" providerId="ADAL" clId="{E08F8B7A-952A-4AF9-9550-53BA8C3BF12F}" dt="2026-03-06T11:06:55.435" v="333" actId="1076"/>
          <ac:picMkLst>
            <pc:docMk/>
            <pc:sldMk cId="3288708166" sldId="285"/>
            <ac:picMk id="5" creationId="{0532E788-B404-32AC-6F29-425AF3A26894}"/>
          </ac:picMkLst>
        </pc:picChg>
        <pc:picChg chg="add mod">
          <ac:chgData name="Jarlskov, Lasse" userId="2e308608-b117-4b2a-a6c4-87206870d13c" providerId="ADAL" clId="{E08F8B7A-952A-4AF9-9550-53BA8C3BF12F}" dt="2026-03-06T11:07:01.059" v="334" actId="1076"/>
          <ac:picMkLst>
            <pc:docMk/>
            <pc:sldMk cId="3288708166" sldId="285"/>
            <ac:picMk id="8" creationId="{DEE2896B-317D-58F0-F14D-B0F4082B06FD}"/>
          </ac:picMkLst>
        </pc:picChg>
      </pc:sldChg>
      <pc:sldChg chg="addSp delSp modSp new mod ord modClrScheme chgLayout">
        <pc:chgData name="Jarlskov, Lasse" userId="2e308608-b117-4b2a-a6c4-87206870d13c" providerId="ADAL" clId="{E08F8B7A-952A-4AF9-9550-53BA8C3BF12F}" dt="2026-03-06T11:10:48.120" v="404" actId="1076"/>
        <pc:sldMkLst>
          <pc:docMk/>
          <pc:sldMk cId="3909256942" sldId="286"/>
        </pc:sldMkLst>
        <pc:spChg chg="del mod ord">
          <ac:chgData name="Jarlskov, Lasse" userId="2e308608-b117-4b2a-a6c4-87206870d13c" providerId="ADAL" clId="{E08F8B7A-952A-4AF9-9550-53BA8C3BF12F}" dt="2026-03-06T10:59:04.830" v="302" actId="700"/>
          <ac:spMkLst>
            <pc:docMk/>
            <pc:sldMk cId="3909256942" sldId="286"/>
            <ac:spMk id="2" creationId="{1E00AD84-D2B7-6E52-D39B-5227C7740A23}"/>
          </ac:spMkLst>
        </pc:spChg>
        <pc:spChg chg="del">
          <ac:chgData name="Jarlskov, Lasse" userId="2e308608-b117-4b2a-a6c4-87206870d13c" providerId="ADAL" clId="{E08F8B7A-952A-4AF9-9550-53BA8C3BF12F}" dt="2026-03-06T10:59:04.830" v="302" actId="700"/>
          <ac:spMkLst>
            <pc:docMk/>
            <pc:sldMk cId="3909256942" sldId="286"/>
            <ac:spMk id="3" creationId="{3CA360C5-02D5-ACFB-2A2A-8D773916FE4A}"/>
          </ac:spMkLst>
        </pc:spChg>
        <pc:spChg chg="add mod ord">
          <ac:chgData name="Jarlskov, Lasse" userId="2e308608-b117-4b2a-a6c4-87206870d13c" providerId="ADAL" clId="{E08F8B7A-952A-4AF9-9550-53BA8C3BF12F}" dt="2026-03-06T11:00:47.707" v="323" actId="207"/>
          <ac:spMkLst>
            <pc:docMk/>
            <pc:sldMk cId="3909256942" sldId="286"/>
            <ac:spMk id="4" creationId="{91C91592-A0DA-695B-3337-733DFB78E00B}"/>
          </ac:spMkLst>
        </pc:spChg>
        <pc:spChg chg="add mod">
          <ac:chgData name="Jarlskov, Lasse" userId="2e308608-b117-4b2a-a6c4-87206870d13c" providerId="ADAL" clId="{E08F8B7A-952A-4AF9-9550-53BA8C3BF12F}" dt="2026-03-06T11:10:48.120" v="404" actId="1076"/>
          <ac:spMkLst>
            <pc:docMk/>
            <pc:sldMk cId="3909256942" sldId="286"/>
            <ac:spMk id="5" creationId="{EF615652-3B73-90DD-1492-56E153EC4A36}"/>
          </ac:spMkLst>
        </pc:spChg>
      </pc:sldChg>
      <pc:sldChg chg="add">
        <pc:chgData name="Jarlskov, Lasse" userId="2e308608-b117-4b2a-a6c4-87206870d13c" providerId="ADAL" clId="{E08F8B7A-952A-4AF9-9550-53BA8C3BF12F}" dt="2026-03-06T11:11:46.325" v="406"/>
        <pc:sldMkLst>
          <pc:docMk/>
          <pc:sldMk cId="3640471035" sldId="2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919DC09-F7B2-2E99-F5EF-3A938A782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387C4D7-84B7-9364-36BA-F28FDCAE9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1DE609B8-ED25-3279-E5C5-075741B856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2954304"/>
            <a:ext cx="4141760" cy="186379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9B552464-EC7C-F0A2-65F9-614A93A28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32" name="Freeform: Shape 16">
              <a:extLst>
                <a:ext uri="{FF2B5EF4-FFF2-40B4-BE49-F238E27FC236}">
                  <a16:creationId xmlns:a16="http://schemas.microsoft.com/office/drawing/2014/main" id="{02A858E5-851A-FCEE-37D7-E3FE84418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Freeform: Shape 17">
              <a:extLst>
                <a:ext uri="{FF2B5EF4-FFF2-40B4-BE49-F238E27FC236}">
                  <a16:creationId xmlns:a16="http://schemas.microsoft.com/office/drawing/2014/main" id="{2B84F3BD-528F-4E5D-A066-6EA7F64C3F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18">
              <a:extLst>
                <a:ext uri="{FF2B5EF4-FFF2-40B4-BE49-F238E27FC236}">
                  <a16:creationId xmlns:a16="http://schemas.microsoft.com/office/drawing/2014/main" id="{78C66E50-97D9-BB64-6459-129981C42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2DA48-159A-2B00-B5C0-8BD758370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E2E0-D0EE-4670-A4A3-18950F2D291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78698-B5B6-A603-D1EB-552770A03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6B4C7-72F0-E1F9-7C50-31027407D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2FD8-EC84-4B2F-970F-7E2130D63127}" type="slidenum">
              <a:rPr lang="en-US" smtClean="0"/>
              <a:t>‹#›</a:t>
            </a:fld>
            <a:endParaRPr lang="en-US"/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B1D18B14-3456-7D43-563C-84C36B5CF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n-US" sz="4000">
                <a:solidFill>
                  <a:schemeClr val="tx2"/>
                </a:solidFill>
              </a:rPr>
              <a:t>Click to edit Master title style</a:t>
            </a:r>
            <a:endParaRPr lang="en-NO" sz="4000" dirty="0">
              <a:solidFill>
                <a:schemeClr val="tx2"/>
              </a:solidFill>
            </a:endParaRP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965FE09-B75A-D7F6-D9D7-1369215A560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US" sz="2000">
                <a:solidFill>
                  <a:schemeClr val="tx2"/>
                </a:solidFill>
              </a:rPr>
              <a:t>Click to edit Master subtitle style</a:t>
            </a:r>
            <a:endParaRPr lang="en-NO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07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4E845-B21A-90A4-BF6A-BAEFB915F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6390" y="681037"/>
            <a:ext cx="7947409" cy="1009651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922E3-1A0D-CD64-7BF6-DB7424143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390" y="1825625"/>
            <a:ext cx="7947410" cy="435133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5EFF7-1B7C-5E65-F24C-AFD3C7532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E2E0-D0EE-4670-A4A3-18950F2D291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F2B78-648E-D870-D3E2-332CE5566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2E8F8-0A25-0B1F-4270-9AF0BE944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2FD8-EC84-4B2F-970F-7E2130D63127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14D9029-0C8D-815E-6770-86A38B4DF5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044" y="2410218"/>
            <a:ext cx="2274068" cy="101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3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A5CC9-58CC-A381-F9BB-119989F19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8B133-3D49-525F-D8C4-DB0B0C3171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E916FB-0C45-1D6B-B01C-1BDF44899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56EE3-A16C-8865-6E30-DC104CCB1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2C21E2E0-D0EE-4670-A4A3-18950F2D291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1EF31-9A38-43D1-DE60-0697F6AD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CB64E-7681-79FA-D8F7-7A000C3F3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5292FD8-EC84-4B2F-970F-7E2130D6312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706E3D5-4168-5E48-EB90-3561988EC9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16" y="6251895"/>
            <a:ext cx="1048169" cy="46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59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6496C-E8E4-12C3-9B6F-652C0550B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NO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10BAD8-D868-37C9-6400-4F3113A21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E2E0-D0EE-4670-A4A3-18950F2D291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2000C2-4FD7-62A6-DAD1-C677E441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7C0A2A-F24D-75E0-2300-0B57B3FC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2FD8-EC84-4B2F-970F-7E2130D6312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248A110-F419-60EE-4E75-95C73B5BD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14750" y="3608196"/>
            <a:ext cx="47625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36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649013-9CD7-E4F4-F6D9-50FD5650E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E2E0-D0EE-4670-A4A3-18950F2D291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65520B-DA9E-B73A-A702-D301FD44D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C8F5D8-A492-83DC-7036-1A4D23D35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92FD8-EC84-4B2F-970F-7E2130D6312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D654033-4171-CC69-A6A3-464CE63BFC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09800" y="1280018"/>
            <a:ext cx="7772400" cy="34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95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5376-A5CB-4CD2-7C2B-27385A25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NO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6FA913-05A9-69A9-CF6D-BEF637070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entury Gothic" panose="020B0502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D922A7-54AB-817D-B6BF-3261E05F1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F509F-20B7-3440-662D-605D007BC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2C21E2E0-D0EE-4670-A4A3-18950F2D291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CDBAE-4FE8-5BE2-119C-D7CF4544F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73E3F1-EFBE-2889-A978-AC48D5815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5292FD8-EC84-4B2F-970F-7E2130D63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9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CFF56-0161-ED09-048D-02303FDCE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EF323-46E2-3E3A-F537-BAE9AFF81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9435C-AD18-905C-DDF9-33AE6129C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2C21E2E0-D0EE-4670-A4A3-18950F2D291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30A73-275A-A079-9762-582E2FCDA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DFD11-B430-D050-3AEC-0614FA95BA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C5292FD8-EC84-4B2F-970F-7E2130D63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2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ipe-ncc.typeform.com/NOGparticipant" TargetMode="External"/><Relationship Id="rId2" Type="http://schemas.openxmlformats.org/officeDocument/2006/relationships/hyperlink" Target="https://events.dknog.dk/event/35/survey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awei.com/" TargetMode="External"/><Relationship Id="rId2" Type="http://schemas.openxmlformats.org/officeDocument/2006/relationships/hyperlink" Target="https://www.netnod.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nl-ix.net/" TargetMode="External"/><Relationship Id="rId4" Type="http://schemas.openxmlformats.org/officeDocument/2006/relationships/hyperlink" Target="http://www.cisco.com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www.huawei.com/" TargetMode="External"/><Relationship Id="rId7" Type="http://schemas.openxmlformats.org/officeDocument/2006/relationships/image" Target="../media/image8.png"/><Relationship Id="rId2" Type="http://schemas.openxmlformats.org/officeDocument/2006/relationships/hyperlink" Target="https://www.netnod.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s://www.nl-ix.net/" TargetMode="External"/><Relationship Id="rId4" Type="http://schemas.openxmlformats.org/officeDocument/2006/relationships/hyperlink" Target="http://www.cisco.com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hyperlink" Target="https://www.huawei.com/" TargetMode="External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hyperlink" Target="https://www.netnod.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hyperlink" Target="https://www.nl-ix.net/" TargetMode="External"/><Relationship Id="rId10" Type="http://schemas.openxmlformats.org/officeDocument/2006/relationships/image" Target="../media/image14.png"/><Relationship Id="rId4" Type="http://schemas.openxmlformats.org/officeDocument/2006/relationships/hyperlink" Target="http://www.cisco.com/" TargetMode="External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hyperlink" Target="http://www.cisco.com/" TargetMode="External"/><Relationship Id="rId7" Type="http://schemas.openxmlformats.org/officeDocument/2006/relationships/image" Target="../media/image20.png"/><Relationship Id="rId2" Type="http://schemas.openxmlformats.org/officeDocument/2006/relationships/hyperlink" Target="https://www.huawei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hyperlink" Target="https://www.nl-ix.net/" TargetMode="External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s.dknog.dk/e/gm2026" TargetMode="External"/><Relationship Id="rId2" Type="http://schemas.openxmlformats.org/officeDocument/2006/relationships/hyperlink" Target="https://events.dknog.dk/e/mentorship-2026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hyperlink" Target="https://events.dknog.dk/e/bof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01F30-E0BA-8E72-F5C1-C8D0535833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 err="1"/>
              <a:t>Thanks</a:t>
            </a:r>
            <a:r>
              <a:rPr lang="da-DK" dirty="0"/>
              <a:t> for </a:t>
            </a:r>
            <a:r>
              <a:rPr lang="da-DK" dirty="0" err="1"/>
              <a:t>coming</a:t>
            </a:r>
            <a:r>
              <a:rPr lang="da-DK" dirty="0"/>
              <a:t>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C361-BFCB-D9C9-2F90-E860B345A49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90966" y="3428999"/>
            <a:ext cx="4805691" cy="83883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895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384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C1D34-B470-7464-8153-B959799F0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Did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enjoy</a:t>
            </a:r>
            <a:r>
              <a:rPr lang="da-DK" dirty="0"/>
              <a:t> </a:t>
            </a:r>
            <a:r>
              <a:rPr lang="da-DK" dirty="0" err="1"/>
              <a:t>yourself</a:t>
            </a:r>
            <a:r>
              <a:rPr lang="da-DK" dirty="0"/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0DF0E-17CD-FB53-996B-29F3C4E07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30%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here</a:t>
            </a:r>
            <a:r>
              <a:rPr lang="da-DK" dirty="0"/>
              <a:t> for the </a:t>
            </a:r>
            <a:r>
              <a:rPr lang="da-DK" dirty="0" err="1"/>
              <a:t>first</a:t>
            </a:r>
            <a:r>
              <a:rPr lang="da-DK" dirty="0"/>
              <a:t> time</a:t>
            </a:r>
          </a:p>
          <a:p>
            <a:r>
              <a:rPr lang="da-DK" dirty="0"/>
              <a:t>Tell </a:t>
            </a:r>
            <a:r>
              <a:rPr lang="da-DK" dirty="0" err="1"/>
              <a:t>us</a:t>
            </a:r>
            <a:r>
              <a:rPr lang="da-DK" dirty="0"/>
              <a:t> </a:t>
            </a:r>
            <a:r>
              <a:rPr lang="da-DK" dirty="0" err="1"/>
              <a:t>how</a:t>
            </a:r>
            <a:r>
              <a:rPr lang="da-DK" dirty="0"/>
              <a:t> </a:t>
            </a:r>
            <a:r>
              <a:rPr lang="da-DK" dirty="0" err="1"/>
              <a:t>we</a:t>
            </a:r>
            <a:r>
              <a:rPr lang="da-DK" dirty="0"/>
              <a:t> did.</a:t>
            </a:r>
          </a:p>
          <a:p>
            <a:pPr lvl="1"/>
            <a:r>
              <a:rPr lang="da-DK" dirty="0" err="1"/>
              <a:t>Survey</a:t>
            </a:r>
            <a:r>
              <a:rPr lang="da-DK" dirty="0"/>
              <a:t>: </a:t>
            </a:r>
            <a:r>
              <a:rPr lang="en-US" sz="1800" dirty="0">
                <a:hlinkClick r:id="rId2"/>
              </a:rPr>
              <a:t>https://events.dknog.dk/event/35/surveys/</a:t>
            </a:r>
            <a:endParaRPr lang="en-US" sz="1800" dirty="0"/>
          </a:p>
          <a:p>
            <a:pPr lvl="1"/>
            <a:r>
              <a:rPr lang="da-DK" dirty="0"/>
              <a:t>RIPE</a:t>
            </a:r>
            <a:r>
              <a:rPr lang="da-DK" sz="1800" dirty="0"/>
              <a:t>: </a:t>
            </a:r>
            <a:r>
              <a:rPr lang="en-US" sz="1800" dirty="0">
                <a:hlinkClick r:id="rId3"/>
              </a:rPr>
              <a:t>https://ripe-ncc.typeform.com/NOGparticipant</a:t>
            </a:r>
            <a:endParaRPr lang="da-DK" sz="1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2FD6BD-66A2-5503-B4F7-F3C0FA8A91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1297" y="3695933"/>
            <a:ext cx="2770632" cy="277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722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9580B-DE9B-4BE0-AC22-4EF78E96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Sponsors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36E347F-FB70-4961-8352-2816E4EE8B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5491" y="1444496"/>
            <a:ext cx="8309746" cy="5016758"/>
          </a:xfrm>
          <a:prstGeom prst="rect">
            <a:avLst/>
          </a:prstGeom>
          <a:solidFill>
            <a:srgbClr val="EBEB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Century Gothic" panose="020B0502020202020204" pitchFamily="34" charset="0"/>
                <a:ea typeface="Roboto Light"/>
              </a:rPr>
              <a:t>Platinum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2"/>
              </a:rPr>
              <a:t>  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ial" panose="020B0604020202020204" pitchFamily="34" charset="0"/>
              <a:ea typeface="Roboto Ligh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ial" panose="020B0604020202020204" pitchFamily="34" charset="0"/>
              <a:ea typeface="Roboto Ligh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3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3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4"/>
              </a:rPr>
              <a:t> 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5"/>
              </a:rPr>
              <a:t>  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312731-9CFC-979B-FC6F-5F64A98B6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869" y="2827288"/>
            <a:ext cx="2817577" cy="273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475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8826E-E2CA-89DB-5E21-F5ECE5BA5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152DC-9B48-762A-77C0-AD9D7D541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Sponsors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0E9C9E4-4735-06BB-8C5C-95CEDD5F0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5491" y="1444496"/>
            <a:ext cx="8309746" cy="5016758"/>
          </a:xfrm>
          <a:prstGeom prst="rect">
            <a:avLst/>
          </a:prstGeom>
          <a:solidFill>
            <a:srgbClr val="EBEB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Century Gothic" panose="020B0502020202020204" pitchFamily="34" charset="0"/>
                <a:ea typeface="Roboto Light"/>
              </a:rPr>
              <a:t>Gold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2"/>
              </a:rPr>
              <a:t>  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ial" panose="020B0604020202020204" pitchFamily="34" charset="0"/>
              <a:ea typeface="Roboto Ligh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ial" panose="020B0604020202020204" pitchFamily="34" charset="0"/>
              <a:ea typeface="Roboto Ligh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3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3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4"/>
              </a:rPr>
              <a:t> 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5"/>
              </a:rPr>
              <a:t>  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</p:txBody>
      </p:sp>
      <p:pic>
        <p:nvPicPr>
          <p:cNvPr id="1026" name="Picture 2" descr="Itectra">
            <a:extLst>
              <a:ext uri="{FF2B5EF4-FFF2-40B4-BE49-F238E27FC236}">
                <a16:creationId xmlns:a16="http://schemas.microsoft.com/office/drawing/2014/main" id="{94867DBB-10E1-E43F-460C-B6FE87DF1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328" y="3147336"/>
            <a:ext cx="1315532" cy="127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PS Global">
            <a:extLst>
              <a:ext uri="{FF2B5EF4-FFF2-40B4-BE49-F238E27FC236}">
                <a16:creationId xmlns:a16="http://schemas.microsoft.com/office/drawing/2014/main" id="{AD3B3981-980C-6237-AABE-260AC4D41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9938" y="3156968"/>
            <a:ext cx="1304925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nscia">
            <a:extLst>
              <a:ext uri="{FF2B5EF4-FFF2-40B4-BE49-F238E27FC236}">
                <a16:creationId xmlns:a16="http://schemas.microsoft.com/office/drawing/2014/main" id="{AFCF895F-913B-D55E-4EFF-1BDCCE410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3156968"/>
            <a:ext cx="1304925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799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F82EE-225D-7322-5906-2861998CC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481C-CC31-DB75-871A-E210D61EC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Sponsors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07145DB-B300-5F6A-41D9-577472963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5491" y="1444496"/>
            <a:ext cx="8309746" cy="5016758"/>
          </a:xfrm>
          <a:prstGeom prst="rect">
            <a:avLst/>
          </a:prstGeom>
          <a:solidFill>
            <a:srgbClr val="EBEB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Century Gothic" panose="020B0502020202020204" pitchFamily="34" charset="0"/>
                <a:ea typeface="Roboto Light"/>
              </a:rPr>
              <a:t>Silver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2"/>
              </a:rPr>
              <a:t>  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ial" panose="020B0604020202020204" pitchFamily="34" charset="0"/>
              <a:ea typeface="Roboto Ligh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ial" panose="020B0604020202020204" pitchFamily="34" charset="0"/>
              <a:ea typeface="Roboto Ligh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3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3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4"/>
              </a:rPr>
              <a:t> 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5"/>
              </a:rPr>
              <a:t>  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993F5C-3F9F-D2C7-3B12-0432DFC7F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316" y="2972214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27699A-D482-88DA-2ADA-44E190C12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071" y="2971727"/>
            <a:ext cx="962025" cy="93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A82DCCB0-4311-48BD-C872-189C08D45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234" y="4487314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B71A86DF-1345-F1B1-FFCD-96A2F1EF3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233" y="2971727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" descr="https://events.dknog.dk/event/4/images/20-netnod_square.png">
            <a:hlinkClick r:id="rId2"/>
            <a:extLst>
              <a:ext uri="{FF2B5EF4-FFF2-40B4-BE49-F238E27FC236}">
                <a16:creationId xmlns:a16="http://schemas.microsoft.com/office/drawing/2014/main" id="{B32296D6-4417-7F4B-A4CA-56C4B8137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152" y="2986024"/>
            <a:ext cx="962026" cy="92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74696882-50BF-75C5-1C48-913A146D7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152" y="4487314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ritz! logo">
            <a:extLst>
              <a:ext uri="{FF2B5EF4-FFF2-40B4-BE49-F238E27FC236}">
                <a16:creationId xmlns:a16="http://schemas.microsoft.com/office/drawing/2014/main" id="{83E4E12C-B0BF-4557-434D-9C3E750E07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316" y="4487314"/>
            <a:ext cx="962025" cy="93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loud ACS">
            <a:extLst>
              <a:ext uri="{FF2B5EF4-FFF2-40B4-BE49-F238E27FC236}">
                <a16:creationId xmlns:a16="http://schemas.microsoft.com/office/drawing/2014/main" id="{BA32A31C-BE15-DC63-985E-2949EE3E0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071" y="4487314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880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A0E24-043A-62C2-8368-66CC9D4EC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87B2C-C43F-7849-4E08-2728943D5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Sponsors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A50FB0-D463-9D9B-2F36-61E53085F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771" y="1907612"/>
            <a:ext cx="8309746" cy="1938992"/>
          </a:xfrm>
          <a:prstGeom prst="rect">
            <a:avLst/>
          </a:prstGeom>
          <a:solidFill>
            <a:srgbClr val="EBEB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Century Gothic" panose="020B0502020202020204" pitchFamily="34" charset="0"/>
                <a:ea typeface="Roboto Light"/>
              </a:rPr>
              <a:t>Coffee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2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3"/>
              </a:rPr>
              <a:t> 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4"/>
              </a:rPr>
              <a:t>  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139862-4B06-1F25-ADF4-5202E5143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771" y="4298947"/>
            <a:ext cx="8309746" cy="1938992"/>
          </a:xfrm>
          <a:prstGeom prst="rect">
            <a:avLst/>
          </a:prstGeom>
          <a:solidFill>
            <a:srgbClr val="EBEB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Century Gothic" panose="020B0502020202020204" pitchFamily="34" charset="0"/>
                <a:ea typeface="Roboto Light"/>
              </a:rPr>
              <a:t>Associate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2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3"/>
              </a:rPr>
              <a:t> 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5D95EA"/>
                </a:solidFill>
                <a:effectLst/>
                <a:latin typeface="Arial" panose="020B0604020202020204" pitchFamily="34" charset="0"/>
                <a:ea typeface="Stratum2Web"/>
                <a:hlinkClick r:id="rId4"/>
              </a:rPr>
              <a:t>  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5D95EA"/>
              </a:solidFill>
              <a:effectLst/>
              <a:latin typeface="Arial" panose="020B0604020202020204" pitchFamily="34" charset="0"/>
              <a:ea typeface="Stratum2Web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CBA3483-F5B1-16CB-D84A-E9A35F168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946" y="2675309"/>
            <a:ext cx="9906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CA084E50-48B1-2E2F-1B79-C410447E8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8" y="5006975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Sinal">
            <a:extLst>
              <a:ext uri="{FF2B5EF4-FFF2-40B4-BE49-F238E27FC236}">
                <a16:creationId xmlns:a16="http://schemas.microsoft.com/office/drawing/2014/main" id="{C9E0C8F8-F628-2C60-E757-18B5F6B4C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027" y="5006975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IPE NCC">
            <a:extLst>
              <a:ext uri="{FF2B5EF4-FFF2-40B4-BE49-F238E27FC236}">
                <a16:creationId xmlns:a16="http://schemas.microsoft.com/office/drawing/2014/main" id="{ABE13EA4-2946-2E6E-2F2E-EAC041697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366" y="5006975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Netbox Labs">
            <a:extLst>
              <a:ext uri="{FF2B5EF4-FFF2-40B4-BE49-F238E27FC236}">
                <a16:creationId xmlns:a16="http://schemas.microsoft.com/office/drawing/2014/main" id="{A96C4553-CE2D-746C-9F7C-0C29DDB3D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704" y="5006975"/>
            <a:ext cx="9620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8926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3F907-43EE-51C7-E68B-78B24A4D6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0471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82157-744A-3F87-B1F1-1B5B5900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What</a:t>
            </a:r>
            <a:r>
              <a:rPr lang="da-DK" dirty="0"/>
              <a:t> to do </a:t>
            </a:r>
            <a:r>
              <a:rPr lang="da-DK" dirty="0" err="1"/>
              <a:t>until</a:t>
            </a:r>
            <a:r>
              <a:rPr lang="da-DK" dirty="0"/>
              <a:t> </a:t>
            </a:r>
            <a:r>
              <a:rPr lang="da-DK" dirty="0" err="1"/>
              <a:t>next</a:t>
            </a:r>
            <a:r>
              <a:rPr lang="da-DK" dirty="0"/>
              <a:t> </a:t>
            </a:r>
            <a:r>
              <a:rPr lang="da-DK" dirty="0" err="1"/>
              <a:t>year</a:t>
            </a:r>
            <a:r>
              <a:rPr lang="da-DK" dirty="0"/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470F0-A1EB-F6C9-3168-F4AB8D86D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DKNOG BOF1: </a:t>
            </a:r>
            <a:r>
              <a:rPr lang="en-US" dirty="0"/>
              <a:t>Coding for the network engineer</a:t>
            </a:r>
            <a:endParaRPr lang="da-DK" dirty="0"/>
          </a:p>
          <a:p>
            <a:pPr lvl="1"/>
            <a:r>
              <a:rPr lang="da-DK" dirty="0" err="1"/>
              <a:t>Saturday</a:t>
            </a:r>
            <a:r>
              <a:rPr lang="da-DK" dirty="0"/>
              <a:t> May 30th 10-15</a:t>
            </a:r>
          </a:p>
          <a:p>
            <a:pPr lvl="1"/>
            <a:r>
              <a:rPr lang="da-DK" dirty="0"/>
              <a:t> &lt;</a:t>
            </a:r>
            <a:r>
              <a:rPr lang="da-DK" dirty="0" err="1"/>
              <a:t>insert</a:t>
            </a:r>
            <a:r>
              <a:rPr lang="da-DK" dirty="0"/>
              <a:t> link </a:t>
            </a:r>
            <a:r>
              <a:rPr lang="da-DK" dirty="0" err="1"/>
              <a:t>here</a:t>
            </a:r>
            <a:r>
              <a:rPr lang="da-DK" dirty="0"/>
              <a:t>&gt;</a:t>
            </a:r>
          </a:p>
          <a:p>
            <a:endParaRPr lang="da-DK" dirty="0"/>
          </a:p>
          <a:p>
            <a:r>
              <a:rPr lang="da-DK" dirty="0" err="1"/>
              <a:t>Mentorship</a:t>
            </a:r>
            <a:r>
              <a:rPr lang="da-DK" dirty="0"/>
              <a:t> program:</a:t>
            </a:r>
          </a:p>
          <a:p>
            <a:pPr lvl="1"/>
            <a:r>
              <a:rPr lang="en-US" sz="2100" dirty="0">
                <a:hlinkClick r:id="rId2"/>
              </a:rPr>
              <a:t>https://events.dknog.dk/e/mentorship-2026</a:t>
            </a:r>
            <a:endParaRPr lang="en-US" sz="2100" dirty="0"/>
          </a:p>
          <a:p>
            <a:endParaRPr lang="en-US" dirty="0"/>
          </a:p>
          <a:p>
            <a:r>
              <a:rPr lang="en-US" dirty="0"/>
              <a:t>General meeting – </a:t>
            </a:r>
            <a:r>
              <a:rPr lang="en-US" b="1" dirty="0"/>
              <a:t>May 27</a:t>
            </a:r>
            <a:r>
              <a:rPr lang="en-US" b="1" baseline="30000" dirty="0"/>
              <a:t>th</a:t>
            </a:r>
            <a:r>
              <a:rPr lang="en-US" dirty="0"/>
              <a:t>:</a:t>
            </a:r>
          </a:p>
          <a:p>
            <a:pPr lvl="1"/>
            <a:r>
              <a:rPr lang="en-US" sz="2100" dirty="0">
                <a:hlinkClick r:id="rId3"/>
              </a:rPr>
              <a:t>https://events.dknog.dk/e/gm2026</a:t>
            </a:r>
            <a:endParaRPr lang="en-US" sz="2100" dirty="0"/>
          </a:p>
          <a:p>
            <a:endParaRPr lang="en-US" sz="2400" dirty="0"/>
          </a:p>
          <a:p>
            <a:r>
              <a:rPr lang="en-US" dirty="0"/>
              <a:t>Slack / IRC channel</a:t>
            </a:r>
          </a:p>
          <a:p>
            <a:pPr lvl="1"/>
            <a:r>
              <a:rPr lang="en-US" sz="2100" dirty="0"/>
              <a:t>IRC: #dknog on OFTC (irc.oftc.net)</a:t>
            </a:r>
          </a:p>
          <a:p>
            <a:pPr lvl="1"/>
            <a:r>
              <a:rPr lang="en-US" sz="2100" dirty="0"/>
              <a:t>Slack: Sign up at </a:t>
            </a:r>
            <a:r>
              <a:rPr lang="en-US" sz="2100" b="1" dirty="0"/>
              <a:t>slack.dknog.dk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8F766F-50AB-82AA-A5F6-697342EFF118}"/>
              </a:ext>
            </a:extLst>
          </p:cNvPr>
          <p:cNvSpPr txBox="1"/>
          <p:nvPr/>
        </p:nvSpPr>
        <p:spPr>
          <a:xfrm>
            <a:off x="4102608" y="2432304"/>
            <a:ext cx="3719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  <a:hlinkClick r:id="rId4"/>
              </a:rPr>
              <a:t>https://events.dknog.dk/e/bof1</a:t>
            </a: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32E788-B404-32AC-6F29-425AF3A268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336" y="41157"/>
            <a:ext cx="2101617" cy="21016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EE2896B-317D-58F0-F14D-B0F4082B06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79" y="3742986"/>
            <a:ext cx="2540529" cy="254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70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C91592-A0DA-695B-3337-733DFB78E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/>
          <a:lstStyle/>
          <a:p>
            <a:pPr algn="ctr"/>
            <a:r>
              <a:rPr lang="da-DK" u="sng" dirty="0"/>
              <a:t>DKNOG 17</a:t>
            </a:r>
            <a:br>
              <a:rPr lang="da-DK" u="sng" dirty="0"/>
            </a:br>
            <a:br>
              <a:rPr lang="da-DK" dirty="0"/>
            </a:br>
            <a:r>
              <a:rPr lang="en-US" b="1" dirty="0">
                <a:solidFill>
                  <a:srgbClr val="FF0000"/>
                </a:solidFill>
              </a:rPr>
              <a:t>March 4-5 2027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615652-3B73-90DD-1492-56E153EC4A36}"/>
              </a:ext>
            </a:extLst>
          </p:cNvPr>
          <p:cNvSpPr txBox="1"/>
          <p:nvPr/>
        </p:nvSpPr>
        <p:spPr>
          <a:xfrm>
            <a:off x="3473326" y="5844123"/>
            <a:ext cx="52453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u="sng" dirty="0">
                <a:latin typeface="Century Gothic" panose="020B0502020202020204" pitchFamily="34" charset="0"/>
                <a:ea typeface="+mj-ea"/>
                <a:cs typeface="+mj-cs"/>
              </a:rPr>
              <a:t>See </a:t>
            </a:r>
            <a:r>
              <a:rPr lang="da-DK" sz="4400" u="sng" dirty="0" err="1">
                <a:latin typeface="Century Gothic" panose="020B0502020202020204" pitchFamily="34" charset="0"/>
                <a:ea typeface="+mj-ea"/>
                <a:cs typeface="+mj-cs"/>
              </a:rPr>
              <a:t>you</a:t>
            </a:r>
            <a:r>
              <a:rPr lang="da-DK" sz="4400" u="sng" dirty="0">
                <a:latin typeface="Century Gothic" panose="020B0502020202020204" pitchFamily="34" charset="0"/>
                <a:ea typeface="+mj-ea"/>
                <a:cs typeface="+mj-cs"/>
              </a:rPr>
              <a:t> </a:t>
            </a:r>
            <a:r>
              <a:rPr lang="da-DK" sz="4400" u="sng" dirty="0" err="1">
                <a:latin typeface="Century Gothic" panose="020B0502020202020204" pitchFamily="34" charset="0"/>
                <a:ea typeface="+mj-ea"/>
                <a:cs typeface="+mj-cs"/>
              </a:rPr>
              <a:t>next</a:t>
            </a:r>
            <a:r>
              <a:rPr lang="da-DK" sz="4400" u="sng" dirty="0">
                <a:latin typeface="Century Gothic" panose="020B0502020202020204" pitchFamily="34" charset="0"/>
                <a:ea typeface="+mj-ea"/>
                <a:cs typeface="+mj-cs"/>
              </a:rPr>
              <a:t> </a:t>
            </a:r>
            <a:r>
              <a:rPr lang="da-DK" sz="4400" u="sng" dirty="0" err="1">
                <a:latin typeface="Century Gothic" panose="020B0502020202020204" pitchFamily="34" charset="0"/>
                <a:ea typeface="+mj-ea"/>
                <a:cs typeface="+mj-cs"/>
              </a:rPr>
              <a:t>year</a:t>
            </a:r>
            <a:r>
              <a:rPr lang="da-DK" sz="4400" u="sng" dirty="0">
                <a:latin typeface="Century Gothic" panose="020B0502020202020204" pitchFamily="34" charset="0"/>
                <a:ea typeface="+mj-ea"/>
                <a:cs typeface="+mj-cs"/>
              </a:rPr>
              <a:t>!</a:t>
            </a:r>
            <a:endParaRPr lang="en-US" sz="4400" u="sng" dirty="0">
              <a:latin typeface="Century Gothic" panose="020B05020202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9256942"/>
      </p:ext>
    </p:extLst>
  </p:cSld>
  <p:clrMapOvr>
    <a:masterClrMapping/>
  </p:clrMapOvr>
</p:sld>
</file>

<file path=ppt/theme/theme1.xml><?xml version="1.0" encoding="utf-8"?>
<a:theme xmlns:a="http://schemas.openxmlformats.org/drawingml/2006/main" name="DKNOG-sty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F1E2AEDF-B72C-8D46-BD58-CBA827005F5E}" vid="{BCAF1070-78D8-EF44-9630-FA6F7D6062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</TotalTime>
  <Words>176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DKNOG-style</vt:lpstr>
      <vt:lpstr>Thanks for coming!</vt:lpstr>
      <vt:lpstr>Did you enjoy yourself?</vt:lpstr>
      <vt:lpstr>Sponsors</vt:lpstr>
      <vt:lpstr>Sponsors</vt:lpstr>
      <vt:lpstr>Sponsors</vt:lpstr>
      <vt:lpstr>Sponsors</vt:lpstr>
      <vt:lpstr>PowerPoint Presentation</vt:lpstr>
      <vt:lpstr>What to do until next year?</vt:lpstr>
      <vt:lpstr>DKNOG 17  March 4-5 2027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Jarlskov, Lasse</dc:creator>
  <cp:lastModifiedBy>Jarlskov, Lasse</cp:lastModifiedBy>
  <cp:revision>2</cp:revision>
  <dcterms:created xsi:type="dcterms:W3CDTF">2025-03-05T14:32:36Z</dcterms:created>
  <dcterms:modified xsi:type="dcterms:W3CDTF">2026-03-06T11:20:21Z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9bfe634-5369-40ae-a17a-0ffc3537e7cd_Enabled">
    <vt:lpwstr>true</vt:lpwstr>
  </property>
  <property fmtid="{D5CDD505-2E9C-101B-9397-08002B2CF9AE}" pid="3" name="MSIP_Label_59bfe634-5369-40ae-a17a-0ffc3537e7cd_SetDate">
    <vt:lpwstr>2025-03-05T14:49:28Z</vt:lpwstr>
  </property>
  <property fmtid="{D5CDD505-2E9C-101B-9397-08002B2CF9AE}" pid="4" name="MSIP_Label_59bfe634-5369-40ae-a17a-0ffc3537e7cd_Method">
    <vt:lpwstr>Standard</vt:lpwstr>
  </property>
  <property fmtid="{D5CDD505-2E9C-101B-9397-08002B2CF9AE}" pid="5" name="MSIP_Label_59bfe634-5369-40ae-a17a-0ffc3537e7cd_Name">
    <vt:lpwstr>59bfe634-5369-40ae-a17a-0ffc3537e7cd</vt:lpwstr>
  </property>
  <property fmtid="{D5CDD505-2E9C-101B-9397-08002B2CF9AE}" pid="6" name="MSIP_Label_59bfe634-5369-40ae-a17a-0ffc3537e7cd_SiteId">
    <vt:lpwstr>05764a73-8c6f-4538-83cd-413f1e1b5665</vt:lpwstr>
  </property>
  <property fmtid="{D5CDD505-2E9C-101B-9397-08002B2CF9AE}" pid="7" name="MSIP_Label_59bfe634-5369-40ae-a17a-0ffc3537e7cd_ActionId">
    <vt:lpwstr>9bf71546-9d82-4ab4-a8ef-5b636df72253</vt:lpwstr>
  </property>
  <property fmtid="{D5CDD505-2E9C-101B-9397-08002B2CF9AE}" pid="8" name="MSIP_Label_59bfe634-5369-40ae-a17a-0ffc3537e7cd_ContentBits">
    <vt:lpwstr>0</vt:lpwstr>
  </property>
  <property fmtid="{D5CDD505-2E9C-101B-9397-08002B2CF9AE}" pid="9" name="MSIP_Label_59bfe634-5369-40ae-a17a-0ffc3537e7cd_Tag">
    <vt:lpwstr>10, 3, 0, 1</vt:lpwstr>
  </property>
</Properties>
</file>