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rpeering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eering@stofa.dk" TargetMode="External"/><Relationship Id="rId2" Type="http://schemas.openxmlformats.org/officeDocument/2006/relationships/hyperlink" Target="mailto:jahc@stofa.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655CB-F3C2-D14A-9ADF-9710D5EBF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2011" y="1447800"/>
            <a:ext cx="6409708" cy="3329581"/>
          </a:xfrm>
        </p:spPr>
        <p:txBody>
          <a:bodyPr>
            <a:normAutofit/>
          </a:bodyPr>
          <a:lstStyle/>
          <a:p>
            <a:r>
              <a:rPr lang="da-DK" sz="5400" dirty="0"/>
              <a:t>5 </a:t>
            </a:r>
            <a:r>
              <a:rPr lang="da-DK" sz="5400" dirty="0" err="1"/>
              <a:t>reasons</a:t>
            </a:r>
            <a:r>
              <a:rPr lang="da-DK" sz="5400" dirty="0"/>
              <a:t> to peer</a:t>
            </a:r>
            <a:br>
              <a:rPr lang="da-DK" sz="5400" dirty="0"/>
            </a:br>
            <a:endParaRPr lang="da-DK" sz="54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1618846-F1A1-6D42-9B68-4428B0BCE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2011" y="4777380"/>
            <a:ext cx="5108601" cy="861420"/>
          </a:xfrm>
        </p:spPr>
        <p:txBody>
          <a:bodyPr>
            <a:normAutofit/>
          </a:bodyPr>
          <a:lstStyle/>
          <a:p>
            <a:r>
              <a:rPr lang="da-DK" dirty="0"/>
              <a:t>Jan Chrillesen, Stofa A/S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712A9B-F644-4251-8EB6-32AEC220C8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57780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06D78C0-B276-4756-88F9-D198A448D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90829BB7-5E7B-4D4A-BC46-48201352E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380607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F04029BE-32C0-D649-B216-700F86275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074" y="447262"/>
            <a:ext cx="2936836" cy="1604154"/>
          </a:xfrm>
          <a:prstGeom prst="rect">
            <a:avLst/>
          </a:prstGeom>
          <a:effectLst/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A342FDED-EF9F-1C43-82EC-120095C2E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292" y="5208090"/>
            <a:ext cx="39624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2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BF248-BD1E-324B-84CB-D6275B36D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peer?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970ED11-EF71-E94B-B46C-CDFF89008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networks</a:t>
            </a:r>
            <a:r>
              <a:rPr lang="da-DK" dirty="0"/>
              <a:t> the </a:t>
            </a:r>
            <a:r>
              <a:rPr lang="da-DK" dirty="0" err="1"/>
              <a:t>main</a:t>
            </a:r>
            <a:r>
              <a:rPr lang="da-DK" dirty="0"/>
              <a:t> </a:t>
            </a:r>
            <a:r>
              <a:rPr lang="da-DK" dirty="0" err="1"/>
              <a:t>reason</a:t>
            </a:r>
            <a:r>
              <a:rPr lang="da-DK" dirty="0"/>
              <a:t> for </a:t>
            </a:r>
            <a:r>
              <a:rPr lang="da-DK" dirty="0" err="1"/>
              <a:t>getting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peering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saving</a:t>
            </a:r>
            <a:r>
              <a:rPr lang="da-DK" dirty="0"/>
              <a:t> </a:t>
            </a:r>
            <a:r>
              <a:rPr lang="da-DK" dirty="0" err="1"/>
              <a:t>money</a:t>
            </a:r>
            <a:r>
              <a:rPr lang="da-DK" dirty="0"/>
              <a:t> on transit</a:t>
            </a:r>
          </a:p>
          <a:p>
            <a:r>
              <a:rPr lang="da-DK" dirty="0"/>
              <a:t>Transit </a:t>
            </a:r>
            <a:r>
              <a:rPr lang="da-DK" dirty="0" err="1"/>
              <a:t>prices</a:t>
            </a:r>
            <a:r>
              <a:rPr lang="da-DK" dirty="0"/>
              <a:t> drop 25-30%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year</a:t>
            </a:r>
            <a:endParaRPr lang="da-DK" dirty="0"/>
          </a:p>
          <a:p>
            <a:r>
              <a:rPr lang="da-DK" dirty="0"/>
              <a:t>IX port </a:t>
            </a:r>
            <a:r>
              <a:rPr lang="da-DK" dirty="0" err="1"/>
              <a:t>prices</a:t>
            </a:r>
            <a:r>
              <a:rPr lang="da-DK" dirty="0"/>
              <a:t> </a:t>
            </a:r>
            <a:r>
              <a:rPr lang="da-DK" dirty="0" err="1"/>
              <a:t>remains</a:t>
            </a:r>
            <a:r>
              <a:rPr lang="da-DK" dirty="0"/>
              <a:t> </a:t>
            </a:r>
            <a:r>
              <a:rPr lang="da-DK" dirty="0" err="1"/>
              <a:t>somewhat</a:t>
            </a:r>
            <a:r>
              <a:rPr lang="da-DK" dirty="0"/>
              <a:t> </a:t>
            </a:r>
            <a:r>
              <a:rPr lang="da-DK" dirty="0" err="1"/>
              <a:t>unchanged</a:t>
            </a:r>
            <a:endParaRPr lang="da-DK" dirty="0"/>
          </a:p>
          <a:p>
            <a:r>
              <a:rPr lang="da-DK" dirty="0"/>
              <a:t>Prices for </a:t>
            </a:r>
            <a:r>
              <a:rPr lang="da-DK" dirty="0" err="1"/>
              <a:t>crossconnects</a:t>
            </a:r>
            <a:r>
              <a:rPr lang="da-DK" dirty="0"/>
              <a:t> </a:t>
            </a:r>
            <a:r>
              <a:rPr lang="da-DK" dirty="0" err="1"/>
              <a:t>keep</a:t>
            </a:r>
            <a:r>
              <a:rPr lang="da-DK" dirty="0"/>
              <a:t> </a:t>
            </a:r>
            <a:r>
              <a:rPr lang="da-DK" dirty="0" err="1"/>
              <a:t>going</a:t>
            </a:r>
            <a:r>
              <a:rPr lang="da-DK" dirty="0"/>
              <a:t> up</a:t>
            </a:r>
          </a:p>
          <a:p>
            <a:r>
              <a:rPr lang="da-DK" dirty="0"/>
              <a:t>The businesscase for </a:t>
            </a:r>
            <a:r>
              <a:rPr lang="da-DK" dirty="0" err="1"/>
              <a:t>peering</a:t>
            </a:r>
            <a:r>
              <a:rPr lang="da-DK" dirty="0"/>
              <a:t> </a:t>
            </a:r>
            <a:r>
              <a:rPr lang="da-DK" dirty="0" err="1"/>
              <a:t>becomes</a:t>
            </a:r>
            <a:r>
              <a:rPr lang="da-DK" dirty="0"/>
              <a:t> 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obvious</a:t>
            </a:r>
            <a:endParaRPr lang="da-DK" dirty="0"/>
          </a:p>
          <a:p>
            <a:r>
              <a:rPr lang="da-DK" dirty="0" err="1"/>
              <a:t>Why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care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peering</a:t>
            </a:r>
            <a:r>
              <a:rPr lang="da-DK" dirty="0"/>
              <a:t> in 2019?</a:t>
            </a:r>
          </a:p>
        </p:txBody>
      </p:sp>
    </p:spTree>
    <p:extLst>
      <p:ext uri="{BB962C8B-B14F-4D97-AF65-F5344CB8AC3E}">
        <p14:creationId xmlns:p14="http://schemas.microsoft.com/office/powerpoint/2010/main" val="80066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B9B9D-BAB4-E648-BE29-09A9EBF9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1. Latency</a:t>
            </a:r>
            <a:br>
              <a:rPr lang="en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F7F602-48D3-0841-B988-5B8CFC771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Many customers are moving their services into public cloud</a:t>
            </a:r>
            <a:r>
              <a:rPr lang="da-DK" dirty="0"/>
              <a:t> and </a:t>
            </a:r>
            <a:r>
              <a:rPr lang="da-DK" dirty="0" err="1"/>
              <a:t>demands</a:t>
            </a:r>
            <a:r>
              <a:rPr lang="da-DK" dirty="0"/>
              <a:t>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low</a:t>
            </a:r>
            <a:r>
              <a:rPr lang="da-DK" dirty="0"/>
              <a:t> </a:t>
            </a:r>
            <a:r>
              <a:rPr lang="da-DK" dirty="0" err="1"/>
              <a:t>latency</a:t>
            </a:r>
            <a:r>
              <a:rPr lang="da-DK" dirty="0"/>
              <a:t> </a:t>
            </a:r>
            <a:r>
              <a:rPr lang="da-DK" dirty="0" err="1"/>
              <a:t>towards</a:t>
            </a:r>
            <a:r>
              <a:rPr lang="da-DK" dirty="0"/>
              <a:t> the </a:t>
            </a:r>
            <a:r>
              <a:rPr lang="da-DK" dirty="0" err="1"/>
              <a:t>cloud</a:t>
            </a:r>
            <a:r>
              <a:rPr lang="da-DK" dirty="0"/>
              <a:t> </a:t>
            </a:r>
            <a:r>
              <a:rPr lang="da-DK" dirty="0" err="1"/>
              <a:t>providers</a:t>
            </a:r>
            <a:endParaRPr lang="da-DK" dirty="0"/>
          </a:p>
          <a:p>
            <a:r>
              <a:rPr lang="da-DK" dirty="0"/>
              <a:t>Fiber </a:t>
            </a:r>
            <a:r>
              <a:rPr lang="da-DK" dirty="0" err="1"/>
              <a:t>access</a:t>
            </a:r>
            <a:r>
              <a:rPr lang="da-DK" dirty="0"/>
              <a:t> have </a:t>
            </a:r>
            <a:r>
              <a:rPr lang="da-DK" dirty="0" err="1"/>
              <a:t>been</a:t>
            </a:r>
            <a:r>
              <a:rPr lang="da-DK" dirty="0"/>
              <a:t> </a:t>
            </a:r>
            <a:r>
              <a:rPr lang="da-DK" dirty="0" err="1"/>
              <a:t>providing</a:t>
            </a:r>
            <a:r>
              <a:rPr lang="da-DK" dirty="0"/>
              <a:t> </a:t>
            </a:r>
            <a:r>
              <a:rPr lang="da-DK" dirty="0" err="1"/>
              <a:t>low</a:t>
            </a:r>
            <a:r>
              <a:rPr lang="da-DK" dirty="0"/>
              <a:t> </a:t>
            </a:r>
            <a:r>
              <a:rPr lang="da-DK" dirty="0" err="1"/>
              <a:t>latency</a:t>
            </a:r>
            <a:r>
              <a:rPr lang="da-DK" dirty="0"/>
              <a:t> for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years</a:t>
            </a:r>
            <a:endParaRPr lang="da-DK" dirty="0"/>
          </a:p>
          <a:p>
            <a:r>
              <a:rPr lang="da-DK" dirty="0" err="1"/>
              <a:t>Residental</a:t>
            </a: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</a:t>
            </a:r>
            <a:r>
              <a:rPr lang="da-DK" dirty="0" err="1"/>
              <a:t>xDSL</a:t>
            </a:r>
            <a:r>
              <a:rPr lang="da-DK" dirty="0"/>
              <a:t> and DOCSIS </a:t>
            </a:r>
            <a:r>
              <a:rPr lang="da-DK" dirty="0" err="1"/>
              <a:t>well</a:t>
            </a:r>
            <a:r>
              <a:rPr lang="da-DK" dirty="0"/>
              <a:t> </a:t>
            </a:r>
            <a:r>
              <a:rPr lang="da-DK" dirty="0" err="1"/>
              <a:t>below</a:t>
            </a:r>
            <a:r>
              <a:rPr lang="da-DK" dirty="0"/>
              <a:t> 10 ms</a:t>
            </a:r>
          </a:p>
          <a:p>
            <a:r>
              <a:rPr lang="da-DK" dirty="0"/>
              <a:t>5G and </a:t>
            </a:r>
            <a:r>
              <a:rPr lang="da-DK" dirty="0" err="1"/>
              <a:t>low</a:t>
            </a:r>
            <a:r>
              <a:rPr lang="da-DK" dirty="0"/>
              <a:t> </a:t>
            </a:r>
            <a:r>
              <a:rPr lang="da-DK" dirty="0" err="1"/>
              <a:t>latency</a:t>
            </a:r>
            <a:r>
              <a:rPr lang="da-DK" dirty="0"/>
              <a:t> DOCSIS </a:t>
            </a:r>
            <a:r>
              <a:rPr lang="da-DK" dirty="0" err="1"/>
              <a:t>promises</a:t>
            </a:r>
            <a:r>
              <a:rPr lang="da-DK" dirty="0"/>
              <a:t> 1 ms RTT to 1. hop</a:t>
            </a:r>
          </a:p>
          <a:p>
            <a:r>
              <a:rPr lang="en" dirty="0"/>
              <a:t>We need to reduce end-to-end latency. Peering will often give you lower RTT than transit</a:t>
            </a:r>
          </a:p>
        </p:txBody>
      </p:sp>
    </p:spTree>
    <p:extLst>
      <p:ext uri="{BB962C8B-B14F-4D97-AF65-F5344CB8AC3E}">
        <p14:creationId xmlns:p14="http://schemas.microsoft.com/office/powerpoint/2010/main" val="352817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24F5C5-D9AA-E141-8A8E-1063F9D3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2. </a:t>
            </a:r>
            <a:r>
              <a:rPr lang="da-DK" dirty="0" err="1"/>
              <a:t>Resiliency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3F9497-AC85-434B-8050-80303F0EA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Most networks have some kind of redundancy on their transit. Multiple uplinks and/or several providers</a:t>
            </a:r>
          </a:p>
          <a:p>
            <a:r>
              <a:rPr lang="en" dirty="0"/>
              <a:t>Especially for networks with only one transit provider, peering provides a reliable alternative to reach important networks</a:t>
            </a:r>
          </a:p>
          <a:p>
            <a:r>
              <a:rPr lang="en" dirty="0"/>
              <a:t>Peering in multiple locations and/or IX’s, means that the chance of loosing important networks becomes very small</a:t>
            </a:r>
          </a:p>
          <a:p>
            <a:r>
              <a:rPr lang="en" dirty="0"/>
              <a:t>Even if you loose transit entirely, a decent portion of the Internet would remain reachable (assuming DNS is cached or reachable via peering)</a:t>
            </a:r>
          </a:p>
          <a:p>
            <a:r>
              <a:rPr lang="en" dirty="0"/>
              <a:t>Protect against route leaks due to shorter AS-path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227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B0FF7-3826-3A48-9E8F-81B70004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</a:t>
            </a:r>
            <a:r>
              <a:rPr lang="da-DK" dirty="0" err="1"/>
              <a:t>Better</a:t>
            </a:r>
            <a:r>
              <a:rPr lang="da-DK" dirty="0"/>
              <a:t> </a:t>
            </a:r>
            <a:r>
              <a:rPr lang="da-DK" dirty="0" err="1"/>
              <a:t>protection</a:t>
            </a:r>
            <a:r>
              <a:rPr lang="da-DK" dirty="0"/>
              <a:t> from </a:t>
            </a:r>
            <a:r>
              <a:rPr lang="da-DK" dirty="0" err="1"/>
              <a:t>DoS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61819D7-A617-9248-9B71-0CF0AB4EE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All </a:t>
            </a:r>
            <a:r>
              <a:rPr lang="en" dirty="0" err="1"/>
              <a:t>DoS</a:t>
            </a:r>
            <a:r>
              <a:rPr lang="en" dirty="0"/>
              <a:t> attacks are now distributed and mostly originates from not-so-well maintained networks!</a:t>
            </a:r>
          </a:p>
          <a:p>
            <a:r>
              <a:rPr lang="en" dirty="0"/>
              <a:t>Most of your important traffic will come from peers</a:t>
            </a:r>
          </a:p>
          <a:p>
            <a:r>
              <a:rPr lang="en" dirty="0"/>
              <a:t>Most of the “bad” traffic comes from transit</a:t>
            </a:r>
          </a:p>
          <a:p>
            <a:r>
              <a:rPr lang="en" dirty="0"/>
              <a:t>Even if you need to withdraw a prefix from your transit provider(s) you would still have decent reachability</a:t>
            </a:r>
          </a:p>
          <a:p>
            <a:r>
              <a:rPr lang="en" dirty="0"/>
              <a:t>By deploying proper filtering on your peering sessions, the risk of unwanted traffic becomes even smaller – not possible on transit</a:t>
            </a:r>
          </a:p>
        </p:txBody>
      </p:sp>
    </p:spTree>
    <p:extLst>
      <p:ext uri="{BB962C8B-B14F-4D97-AF65-F5344CB8AC3E}">
        <p14:creationId xmlns:p14="http://schemas.microsoft.com/office/powerpoint/2010/main" val="258330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C1360-12E6-3343-AA05-E080D5E7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3600" dirty="0"/>
              <a:t>4. Help keep the Internet decentralized</a:t>
            </a:r>
            <a:endParaRPr lang="da-DK" sz="3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C9133D-8627-C140-B1E2-D40577C3A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The Internet survived by being decentralized and highly redundant</a:t>
            </a:r>
          </a:p>
          <a:p>
            <a:r>
              <a:rPr lang="en" dirty="0"/>
              <a:t>Trend towards a small number of very large networks</a:t>
            </a:r>
          </a:p>
          <a:p>
            <a:r>
              <a:rPr lang="en" dirty="0"/>
              <a:t>DNS - Google, Quad9, OpenDNS, Cloudflare</a:t>
            </a:r>
          </a:p>
          <a:p>
            <a:r>
              <a:rPr lang="en" dirty="0"/>
              <a:t>Transit - some very large providers worldwide (Level3) and regional (</a:t>
            </a:r>
            <a:r>
              <a:rPr lang="en" dirty="0" err="1"/>
              <a:t>Globalconnect</a:t>
            </a:r>
            <a:r>
              <a:rPr lang="en" dirty="0"/>
              <a:t>/</a:t>
            </a:r>
            <a:r>
              <a:rPr lang="en" dirty="0" err="1"/>
              <a:t>Nianet</a:t>
            </a:r>
            <a:r>
              <a:rPr lang="en" dirty="0"/>
              <a:t>)</a:t>
            </a:r>
          </a:p>
          <a:p>
            <a:r>
              <a:rPr lang="en" dirty="0"/>
              <a:t>Even large transit providers have issues every now and then</a:t>
            </a:r>
          </a:p>
          <a:p>
            <a:r>
              <a:rPr lang="en" dirty="0"/>
              <a:t>It’s important that Internet connectivity doesn’t depend on a single service provider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195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C9041-60ED-BD4E-8EE4-85BC9E204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 5.Be part of a great community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55561C-15AF-9D4E-82DF-AA5EBE8B5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Find peers (as in human persons) at your skill level</a:t>
            </a:r>
          </a:p>
          <a:p>
            <a:r>
              <a:rPr lang="en" dirty="0"/>
              <a:t>Attend conferences like DKNOG, RIPE, EPF, IX meetings </a:t>
            </a:r>
            <a:r>
              <a:rPr lang="en" dirty="0" err="1"/>
              <a:t>etc</a:t>
            </a:r>
            <a:endParaRPr lang="en" dirty="0"/>
          </a:p>
          <a:p>
            <a:r>
              <a:rPr lang="en" dirty="0"/>
              <a:t>Network with cool people that don’t want to sell you stuff</a:t>
            </a:r>
          </a:p>
          <a:p>
            <a:r>
              <a:rPr lang="en" dirty="0"/>
              <a:t>Fix problems easier</a:t>
            </a:r>
          </a:p>
          <a:p>
            <a:r>
              <a:rPr lang="en" dirty="0"/>
              <a:t>Don’t be afraid - peering managers from even the largest networks tends to be really cool to hang out with!</a:t>
            </a:r>
          </a:p>
        </p:txBody>
      </p:sp>
    </p:spTree>
    <p:extLst>
      <p:ext uri="{BB962C8B-B14F-4D97-AF65-F5344CB8AC3E}">
        <p14:creationId xmlns:p14="http://schemas.microsoft.com/office/powerpoint/2010/main" val="72363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385D1-C7B6-434A-BF69-24A0B6AD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Entry level is lower then ever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3A856CF-AE8F-D741-AC58-0335C8264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" dirty="0"/>
              <a:t>Today it’s easy to get a significant part of your traffic through peering – even if you only peer within Denmark, and exclude the traffic that could be served by CDN caches</a:t>
            </a:r>
          </a:p>
          <a:p>
            <a:r>
              <a:rPr lang="en" dirty="0"/>
              <a:t>All the major content providers are happy to peer with everyone – little effort == lot of traffic!</a:t>
            </a:r>
          </a:p>
          <a:p>
            <a:r>
              <a:rPr lang="en" dirty="0"/>
              <a:t>Routers capable of holding full table is cheaper than ever – and you really don’t need to hold a full table anyway </a:t>
            </a:r>
          </a:p>
          <a:p>
            <a:r>
              <a:rPr lang="en" dirty="0"/>
              <a:t>Tools like route servers and </a:t>
            </a:r>
            <a:r>
              <a:rPr lang="en" dirty="0" err="1"/>
              <a:t>peeringdb</a:t>
            </a:r>
            <a:r>
              <a:rPr lang="en" dirty="0"/>
              <a:t> makes finding and setting up peers easy</a:t>
            </a:r>
          </a:p>
          <a:p>
            <a:r>
              <a:rPr lang="en" dirty="0"/>
              <a:t>Distributed IX's like NL-IX makes reaching a large number of peers easy</a:t>
            </a:r>
          </a:p>
          <a:p>
            <a:r>
              <a:rPr lang="da-DK" dirty="0"/>
              <a:t>See </a:t>
            </a:r>
            <a:r>
              <a:rPr lang="da-DK" dirty="0">
                <a:hlinkClick r:id="rId2"/>
              </a:rPr>
              <a:t>http://drpeering.net</a:t>
            </a:r>
            <a:r>
              <a:rPr lang="da-DK" dirty="0"/>
              <a:t> for more info on </a:t>
            </a:r>
            <a:r>
              <a:rPr lang="da-DK" dirty="0" err="1"/>
              <a:t>peering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7011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561FC-B45D-EF4C-AB6A-61D52410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Questions</a:t>
            </a:r>
            <a:r>
              <a:rPr lang="da-DK" dirty="0"/>
              <a:t> (and </a:t>
            </a:r>
            <a:r>
              <a:rPr lang="da-DK" dirty="0" err="1"/>
              <a:t>peering</a:t>
            </a:r>
            <a:r>
              <a:rPr lang="da-DK" dirty="0"/>
              <a:t> </a:t>
            </a:r>
            <a:r>
              <a:rPr lang="da-DK" dirty="0" err="1"/>
              <a:t>requests</a:t>
            </a:r>
            <a:r>
              <a:rPr lang="da-DK" dirty="0"/>
              <a:t>!)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3D9EF6-51E0-E844-81DE-7943533B8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jahc@stofa.dk</a:t>
            </a:r>
            <a:r>
              <a:rPr lang="da-DK" dirty="0"/>
              <a:t> or </a:t>
            </a:r>
            <a:r>
              <a:rPr lang="da-DK" dirty="0">
                <a:hlinkClick r:id="rId3"/>
              </a:rPr>
              <a:t>peering@stofa.dk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5573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588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5 reasons to peer </vt:lpstr>
      <vt:lpstr>Why should you peer?</vt:lpstr>
      <vt:lpstr>1. Latency </vt:lpstr>
      <vt:lpstr>2. Resiliency</vt:lpstr>
      <vt:lpstr>3. Better protection from DoS</vt:lpstr>
      <vt:lpstr>4. Help keep the Internet decentralized</vt:lpstr>
      <vt:lpstr> 5.Be part of a great community</vt:lpstr>
      <vt:lpstr>Entry level is lower then ever</vt:lpstr>
      <vt:lpstr>Questions (and peering requests!)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reasons to peer </dc:title>
  <dc:creator>Jan Hjortshøj Chrillesen</dc:creator>
  <cp:lastModifiedBy>Jan Hjortshøj Chrillesen</cp:lastModifiedBy>
  <cp:revision>19</cp:revision>
  <cp:lastPrinted>2019-03-12T19:01:04Z</cp:lastPrinted>
  <dcterms:created xsi:type="dcterms:W3CDTF">2019-03-04T19:59:18Z</dcterms:created>
  <dcterms:modified xsi:type="dcterms:W3CDTF">2019-03-12T19:25:59Z</dcterms:modified>
</cp:coreProperties>
</file>