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6"/>
    <p:restoredTop sz="94650"/>
  </p:normalViewPr>
  <p:slideViewPr>
    <p:cSldViewPr snapToGrid="0" snapToObjects="1">
      <p:cViewPr varScale="1">
        <p:scale>
          <a:sx n="115" d="100"/>
          <a:sy n="115" d="100"/>
        </p:scale>
        <p:origin x="216" y="2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1C4859-3AF4-4FB5-8766-2882F4A0CEF8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FD43893-939A-4DC5-A8FB-C982B0AC59D2}">
      <dgm:prSet/>
      <dgm:spPr/>
      <dgm:t>
        <a:bodyPr/>
        <a:lstStyle/>
        <a:p>
          <a:r>
            <a:rPr lang="nb-NO" dirty="0"/>
            <a:t>If </a:t>
          </a:r>
          <a:r>
            <a:rPr lang="nb-NO" dirty="0" err="1"/>
            <a:t>possible</a:t>
          </a:r>
          <a:r>
            <a:rPr lang="nb-NO" dirty="0"/>
            <a:t>, a </a:t>
          </a:r>
          <a:r>
            <a:rPr lang="nb-NO" dirty="0" err="1"/>
            <a:t>better</a:t>
          </a:r>
          <a:r>
            <a:rPr lang="nb-NO" dirty="0"/>
            <a:t> </a:t>
          </a:r>
          <a:r>
            <a:rPr lang="nb-NO" dirty="0" err="1"/>
            <a:t>venue</a:t>
          </a:r>
          <a:r>
            <a:rPr lang="nb-NO" dirty="0"/>
            <a:t> </a:t>
          </a:r>
          <a:r>
            <a:rPr lang="nb-NO" dirty="0" err="1"/>
            <a:t>would</a:t>
          </a:r>
          <a:r>
            <a:rPr lang="nb-NO" dirty="0"/>
            <a:t> be </a:t>
          </a:r>
          <a:r>
            <a:rPr lang="nb-NO" dirty="0" err="1"/>
            <a:t>desireable</a:t>
          </a:r>
          <a:r>
            <a:rPr lang="nb-NO" dirty="0"/>
            <a:t>. Park Inn is </a:t>
          </a:r>
          <a:r>
            <a:rPr lang="nb-NO" dirty="0" err="1"/>
            <a:t>good</a:t>
          </a:r>
          <a:r>
            <a:rPr lang="nb-NO" dirty="0"/>
            <a:t>, </a:t>
          </a:r>
          <a:r>
            <a:rPr lang="nb-NO" dirty="0" err="1"/>
            <a:t>but</a:t>
          </a:r>
          <a:r>
            <a:rPr lang="nb-NO" dirty="0"/>
            <a:t> </a:t>
          </a:r>
          <a:r>
            <a:rPr lang="nb-NO" dirty="0" err="1"/>
            <a:t>we</a:t>
          </a:r>
          <a:r>
            <a:rPr lang="nb-NO" dirty="0"/>
            <a:t> </a:t>
          </a:r>
          <a:r>
            <a:rPr lang="nb-NO" dirty="0" err="1"/>
            <a:t>are</a:t>
          </a:r>
          <a:r>
            <a:rPr lang="nb-NO" dirty="0"/>
            <a:t> </a:t>
          </a:r>
          <a:r>
            <a:rPr lang="nb-NO" dirty="0" err="1"/>
            <a:t>outgrowing</a:t>
          </a:r>
          <a:r>
            <a:rPr lang="nb-NO" dirty="0"/>
            <a:t> it</a:t>
          </a:r>
          <a:endParaRPr lang="en-US" dirty="0"/>
        </a:p>
      </dgm:t>
    </dgm:pt>
    <dgm:pt modelId="{7C163C6E-C611-4795-995C-7CD92CAA8E2B}" type="parTrans" cxnId="{7495A992-9901-4472-9B8E-195F3609F274}">
      <dgm:prSet/>
      <dgm:spPr/>
      <dgm:t>
        <a:bodyPr/>
        <a:lstStyle/>
        <a:p>
          <a:endParaRPr lang="en-US"/>
        </a:p>
      </dgm:t>
    </dgm:pt>
    <dgm:pt modelId="{CE763BED-BAE8-4529-B3B7-80516328D3B4}" type="sibTrans" cxnId="{7495A992-9901-4472-9B8E-195F3609F274}">
      <dgm:prSet phldrT="01" phldr="0"/>
      <dgm:spPr/>
      <dgm:t>
        <a:bodyPr/>
        <a:lstStyle/>
        <a:p>
          <a:endParaRPr lang="en-US"/>
        </a:p>
      </dgm:t>
    </dgm:pt>
    <dgm:pt modelId="{5D655158-9B30-420F-9C22-A49FB2B42AEE}">
      <dgm:prSet/>
      <dgm:spPr/>
      <dgm:t>
        <a:bodyPr/>
        <a:lstStyle/>
        <a:p>
          <a:r>
            <a:rPr lang="nb-NO"/>
            <a:t>A possible training day (or half) before DKNOG is something we will explore</a:t>
          </a:r>
          <a:endParaRPr lang="en-US"/>
        </a:p>
      </dgm:t>
    </dgm:pt>
    <dgm:pt modelId="{8293A8A6-47FE-4101-AE91-379AE22FC31F}" type="parTrans" cxnId="{58D403B8-00AA-4DA1-8BB2-99FA5E0C857A}">
      <dgm:prSet/>
      <dgm:spPr/>
      <dgm:t>
        <a:bodyPr/>
        <a:lstStyle/>
        <a:p>
          <a:endParaRPr lang="en-US"/>
        </a:p>
      </dgm:t>
    </dgm:pt>
    <dgm:pt modelId="{8981696C-43AE-42C7-B33F-A67A75EEC764}" type="sibTrans" cxnId="{58D403B8-00AA-4DA1-8BB2-99FA5E0C857A}">
      <dgm:prSet phldrT="03" phldr="0"/>
      <dgm:spPr/>
      <dgm:t>
        <a:bodyPr/>
        <a:lstStyle/>
        <a:p>
          <a:endParaRPr lang="en-US"/>
        </a:p>
      </dgm:t>
    </dgm:pt>
    <dgm:pt modelId="{71CADDD1-8BF9-435B-BE61-E712D7C2FB79}">
      <dgm:prSet/>
      <dgm:spPr/>
      <dgm:t>
        <a:bodyPr/>
        <a:lstStyle/>
        <a:p>
          <a:r>
            <a:rPr lang="nb-NO"/>
            <a:t>A hackathon also, but this is on the bottom of the list, and again requires industry drivers outside DKNOG</a:t>
          </a:r>
          <a:endParaRPr lang="en-US"/>
        </a:p>
      </dgm:t>
    </dgm:pt>
    <dgm:pt modelId="{B1BF834A-471F-4A2C-BA6F-C5137F60F9C9}" type="parTrans" cxnId="{A561A988-E221-4C3C-A790-7C80595EAB3D}">
      <dgm:prSet/>
      <dgm:spPr/>
      <dgm:t>
        <a:bodyPr/>
        <a:lstStyle/>
        <a:p>
          <a:endParaRPr lang="en-US"/>
        </a:p>
      </dgm:t>
    </dgm:pt>
    <dgm:pt modelId="{C1F032B0-0577-4F3B-A57F-CA537CA2C40D}" type="sibTrans" cxnId="{A561A988-E221-4C3C-A790-7C80595EAB3D}">
      <dgm:prSet phldrT="04" phldr="0"/>
      <dgm:spPr/>
      <dgm:t>
        <a:bodyPr/>
        <a:lstStyle/>
        <a:p>
          <a:endParaRPr lang="en-US"/>
        </a:p>
      </dgm:t>
    </dgm:pt>
    <dgm:pt modelId="{BD783E38-F0E5-4FC9-A50E-1E65D901A5F7}">
      <dgm:prSet/>
      <dgm:spPr/>
      <dgm:t>
        <a:bodyPr/>
        <a:lstStyle/>
        <a:p>
          <a:r>
            <a:rPr lang="nb-NO" dirty="0" err="1"/>
            <a:t>Both</a:t>
          </a:r>
          <a:r>
            <a:rPr lang="nb-NO" dirty="0"/>
            <a:t> RIPE and NL-IX have </a:t>
          </a:r>
          <a:r>
            <a:rPr lang="nb-NO" dirty="0" err="1"/>
            <a:t>had</a:t>
          </a:r>
          <a:r>
            <a:rPr lang="nb-NO" dirty="0"/>
            <a:t> </a:t>
          </a:r>
          <a:r>
            <a:rPr lang="nb-NO" dirty="0" err="1"/>
            <a:t>events</a:t>
          </a:r>
          <a:r>
            <a:rPr lang="nb-NO" dirty="0"/>
            <a:t> </a:t>
          </a:r>
          <a:r>
            <a:rPr lang="nb-NO" dirty="0" err="1"/>
            <a:t>close</a:t>
          </a:r>
          <a:r>
            <a:rPr lang="nb-NO" dirty="0"/>
            <a:t> to DKNOG. A more </a:t>
          </a:r>
          <a:r>
            <a:rPr lang="nb-NO" dirty="0" err="1"/>
            <a:t>coherent</a:t>
          </a:r>
          <a:r>
            <a:rPr lang="nb-NO" dirty="0"/>
            <a:t> «</a:t>
          </a:r>
          <a:r>
            <a:rPr lang="nb-NO" dirty="0" err="1"/>
            <a:t>week</a:t>
          </a:r>
          <a:r>
            <a:rPr lang="nb-NO" dirty="0"/>
            <a:t> </a:t>
          </a:r>
          <a:r>
            <a:rPr lang="nb-NO" dirty="0" err="1"/>
            <a:t>of</a:t>
          </a:r>
          <a:r>
            <a:rPr lang="nb-NO" dirty="0"/>
            <a:t> Danish Networking» </a:t>
          </a:r>
          <a:r>
            <a:rPr lang="nb-NO" dirty="0" err="1"/>
            <a:t>would</a:t>
          </a:r>
          <a:r>
            <a:rPr lang="nb-NO" dirty="0"/>
            <a:t> be </a:t>
          </a:r>
          <a:r>
            <a:rPr lang="nb-NO" dirty="0" err="1"/>
            <a:t>desireable</a:t>
          </a:r>
          <a:r>
            <a:rPr lang="nb-NO" dirty="0"/>
            <a:t>, </a:t>
          </a:r>
          <a:r>
            <a:rPr lang="nb-NO" dirty="0" err="1"/>
            <a:t>including</a:t>
          </a:r>
          <a:r>
            <a:rPr lang="nb-NO" dirty="0"/>
            <a:t> </a:t>
          </a:r>
          <a:r>
            <a:rPr lang="nb-NO" dirty="0" err="1"/>
            <a:t>industry</a:t>
          </a:r>
          <a:r>
            <a:rPr lang="nb-NO" dirty="0"/>
            <a:t> </a:t>
          </a:r>
          <a:r>
            <a:rPr lang="nb-NO" dirty="0" err="1"/>
            <a:t>participants</a:t>
          </a:r>
          <a:r>
            <a:rPr lang="nb-NO" dirty="0"/>
            <a:t> and </a:t>
          </a:r>
          <a:r>
            <a:rPr lang="nb-NO" dirty="0" err="1"/>
            <a:t>culminating</a:t>
          </a:r>
          <a:r>
            <a:rPr lang="nb-NO" dirty="0"/>
            <a:t> </a:t>
          </a:r>
          <a:r>
            <a:rPr lang="nb-NO" dirty="0" err="1"/>
            <a:t>with</a:t>
          </a:r>
          <a:r>
            <a:rPr lang="nb-NO" dirty="0"/>
            <a:t> </a:t>
          </a:r>
          <a:r>
            <a:rPr lang="nb-NO" dirty="0" err="1"/>
            <a:t>two</a:t>
          </a:r>
          <a:r>
            <a:rPr lang="nb-NO" dirty="0"/>
            <a:t> </a:t>
          </a:r>
          <a:r>
            <a:rPr lang="nb-NO" dirty="0" err="1"/>
            <a:t>days</a:t>
          </a:r>
          <a:r>
            <a:rPr lang="nb-NO" dirty="0"/>
            <a:t> </a:t>
          </a:r>
          <a:r>
            <a:rPr lang="nb-NO" dirty="0" err="1"/>
            <a:t>of</a:t>
          </a:r>
          <a:r>
            <a:rPr lang="nb-NO" dirty="0"/>
            <a:t> DKNOG.</a:t>
          </a:r>
          <a:endParaRPr lang="en-US" dirty="0"/>
        </a:p>
      </dgm:t>
    </dgm:pt>
    <dgm:pt modelId="{485F1652-38C1-4B2D-9548-6F5E63876FC4}" type="sibTrans" cxnId="{DCC6F361-1866-49FC-B4A0-47A8262FE8EC}">
      <dgm:prSet phldrT="02" phldr="0"/>
      <dgm:spPr/>
      <dgm:t>
        <a:bodyPr/>
        <a:lstStyle/>
        <a:p>
          <a:endParaRPr lang="en-US"/>
        </a:p>
      </dgm:t>
    </dgm:pt>
    <dgm:pt modelId="{F0A06494-E36F-4E66-BEFC-CC1873B74481}" type="parTrans" cxnId="{DCC6F361-1866-49FC-B4A0-47A8262FE8EC}">
      <dgm:prSet/>
      <dgm:spPr/>
      <dgm:t>
        <a:bodyPr/>
        <a:lstStyle/>
        <a:p>
          <a:endParaRPr lang="en-US"/>
        </a:p>
      </dgm:t>
    </dgm:pt>
    <dgm:pt modelId="{2F5BDCB1-984D-8646-BAB2-EACCBA148284}" type="pres">
      <dgm:prSet presAssocID="{C61C4859-3AF4-4FB5-8766-2882F4A0CEF8}" presName="vert0" presStyleCnt="0">
        <dgm:presLayoutVars>
          <dgm:dir/>
          <dgm:animOne val="branch"/>
          <dgm:animLvl val="lvl"/>
        </dgm:presLayoutVars>
      </dgm:prSet>
      <dgm:spPr/>
    </dgm:pt>
    <dgm:pt modelId="{4E6476A0-CE66-FC46-9DBD-9505F759B7E6}" type="pres">
      <dgm:prSet presAssocID="{4FD43893-939A-4DC5-A8FB-C982B0AC59D2}" presName="thickLine" presStyleLbl="alignNode1" presStyleIdx="0" presStyleCnt="4"/>
      <dgm:spPr/>
    </dgm:pt>
    <dgm:pt modelId="{53B8D03F-C2D5-D849-BC63-D62753AFEAC2}" type="pres">
      <dgm:prSet presAssocID="{4FD43893-939A-4DC5-A8FB-C982B0AC59D2}" presName="horz1" presStyleCnt="0"/>
      <dgm:spPr/>
    </dgm:pt>
    <dgm:pt modelId="{9071EA29-2EDF-E44D-A66C-ADEAC63CA062}" type="pres">
      <dgm:prSet presAssocID="{4FD43893-939A-4DC5-A8FB-C982B0AC59D2}" presName="tx1" presStyleLbl="revTx" presStyleIdx="0" presStyleCnt="4"/>
      <dgm:spPr/>
    </dgm:pt>
    <dgm:pt modelId="{5840FC38-3D25-FC4F-A378-CD5BFF18CA2E}" type="pres">
      <dgm:prSet presAssocID="{4FD43893-939A-4DC5-A8FB-C982B0AC59D2}" presName="vert1" presStyleCnt="0"/>
      <dgm:spPr/>
    </dgm:pt>
    <dgm:pt modelId="{B0DA8030-AF07-8540-BFB9-7DC3C6AD31DB}" type="pres">
      <dgm:prSet presAssocID="{BD783E38-F0E5-4FC9-A50E-1E65D901A5F7}" presName="thickLine" presStyleLbl="alignNode1" presStyleIdx="1" presStyleCnt="4"/>
      <dgm:spPr/>
    </dgm:pt>
    <dgm:pt modelId="{98D95A95-521E-894A-8859-37BE8129501C}" type="pres">
      <dgm:prSet presAssocID="{BD783E38-F0E5-4FC9-A50E-1E65D901A5F7}" presName="horz1" presStyleCnt="0"/>
      <dgm:spPr/>
    </dgm:pt>
    <dgm:pt modelId="{305FCE08-C358-FC48-B6E0-1654C13D3560}" type="pres">
      <dgm:prSet presAssocID="{BD783E38-F0E5-4FC9-A50E-1E65D901A5F7}" presName="tx1" presStyleLbl="revTx" presStyleIdx="1" presStyleCnt="4"/>
      <dgm:spPr/>
    </dgm:pt>
    <dgm:pt modelId="{EB6EDCF7-9AF0-FE49-AED1-328970386527}" type="pres">
      <dgm:prSet presAssocID="{BD783E38-F0E5-4FC9-A50E-1E65D901A5F7}" presName="vert1" presStyleCnt="0"/>
      <dgm:spPr/>
    </dgm:pt>
    <dgm:pt modelId="{BD4D94DA-267D-C24C-831E-C491B16B5936}" type="pres">
      <dgm:prSet presAssocID="{5D655158-9B30-420F-9C22-A49FB2B42AEE}" presName="thickLine" presStyleLbl="alignNode1" presStyleIdx="2" presStyleCnt="4"/>
      <dgm:spPr/>
    </dgm:pt>
    <dgm:pt modelId="{CFB5B86C-1FBC-FB48-9E5D-48ABE4678E39}" type="pres">
      <dgm:prSet presAssocID="{5D655158-9B30-420F-9C22-A49FB2B42AEE}" presName="horz1" presStyleCnt="0"/>
      <dgm:spPr/>
    </dgm:pt>
    <dgm:pt modelId="{EC356550-E5E1-3D42-B4A7-9218D9E47A10}" type="pres">
      <dgm:prSet presAssocID="{5D655158-9B30-420F-9C22-A49FB2B42AEE}" presName="tx1" presStyleLbl="revTx" presStyleIdx="2" presStyleCnt="4"/>
      <dgm:spPr/>
    </dgm:pt>
    <dgm:pt modelId="{5BBE9761-16CC-6E41-A059-67B3F8AA6E3F}" type="pres">
      <dgm:prSet presAssocID="{5D655158-9B30-420F-9C22-A49FB2B42AEE}" presName="vert1" presStyleCnt="0"/>
      <dgm:spPr/>
    </dgm:pt>
    <dgm:pt modelId="{B5F3FC94-A8E6-2546-86DC-C892608A02C9}" type="pres">
      <dgm:prSet presAssocID="{71CADDD1-8BF9-435B-BE61-E712D7C2FB79}" presName="thickLine" presStyleLbl="alignNode1" presStyleIdx="3" presStyleCnt="4"/>
      <dgm:spPr/>
    </dgm:pt>
    <dgm:pt modelId="{A7A75445-4AC3-0044-BEE7-AD4214EBD3E3}" type="pres">
      <dgm:prSet presAssocID="{71CADDD1-8BF9-435B-BE61-E712D7C2FB79}" presName="horz1" presStyleCnt="0"/>
      <dgm:spPr/>
    </dgm:pt>
    <dgm:pt modelId="{4FDAB142-B1E5-694A-9C8B-641F7397C840}" type="pres">
      <dgm:prSet presAssocID="{71CADDD1-8BF9-435B-BE61-E712D7C2FB79}" presName="tx1" presStyleLbl="revTx" presStyleIdx="3" presStyleCnt="4"/>
      <dgm:spPr/>
    </dgm:pt>
    <dgm:pt modelId="{ADF99097-7231-CA42-8CE5-D6ED0222895C}" type="pres">
      <dgm:prSet presAssocID="{71CADDD1-8BF9-435B-BE61-E712D7C2FB79}" presName="vert1" presStyleCnt="0"/>
      <dgm:spPr/>
    </dgm:pt>
  </dgm:ptLst>
  <dgm:cxnLst>
    <dgm:cxn modelId="{0403CB4E-71C2-CC46-A362-7CB4A1439965}" type="presOf" srcId="{5D655158-9B30-420F-9C22-A49FB2B42AEE}" destId="{EC356550-E5E1-3D42-B4A7-9218D9E47A10}" srcOrd="0" destOrd="0" presId="urn:microsoft.com/office/officeart/2008/layout/LinedList"/>
    <dgm:cxn modelId="{DCC6F361-1866-49FC-B4A0-47A8262FE8EC}" srcId="{C61C4859-3AF4-4FB5-8766-2882F4A0CEF8}" destId="{BD783E38-F0E5-4FC9-A50E-1E65D901A5F7}" srcOrd="1" destOrd="0" parTransId="{F0A06494-E36F-4E66-BEFC-CC1873B74481}" sibTransId="{485F1652-38C1-4B2D-9548-6F5E63876FC4}"/>
    <dgm:cxn modelId="{67428073-475C-4545-9C40-F0F080E5D147}" type="presOf" srcId="{71CADDD1-8BF9-435B-BE61-E712D7C2FB79}" destId="{4FDAB142-B1E5-694A-9C8B-641F7397C840}" srcOrd="0" destOrd="0" presId="urn:microsoft.com/office/officeart/2008/layout/LinedList"/>
    <dgm:cxn modelId="{A561A988-E221-4C3C-A790-7C80595EAB3D}" srcId="{C61C4859-3AF4-4FB5-8766-2882F4A0CEF8}" destId="{71CADDD1-8BF9-435B-BE61-E712D7C2FB79}" srcOrd="3" destOrd="0" parTransId="{B1BF834A-471F-4A2C-BA6F-C5137F60F9C9}" sibTransId="{C1F032B0-0577-4F3B-A57F-CA537CA2C40D}"/>
    <dgm:cxn modelId="{ED9B4F8D-0ADB-EE4A-9AC1-C7E32F5E9686}" type="presOf" srcId="{C61C4859-3AF4-4FB5-8766-2882F4A0CEF8}" destId="{2F5BDCB1-984D-8646-BAB2-EACCBA148284}" srcOrd="0" destOrd="0" presId="urn:microsoft.com/office/officeart/2008/layout/LinedList"/>
    <dgm:cxn modelId="{7495A992-9901-4472-9B8E-195F3609F274}" srcId="{C61C4859-3AF4-4FB5-8766-2882F4A0CEF8}" destId="{4FD43893-939A-4DC5-A8FB-C982B0AC59D2}" srcOrd="0" destOrd="0" parTransId="{7C163C6E-C611-4795-995C-7CD92CAA8E2B}" sibTransId="{CE763BED-BAE8-4529-B3B7-80516328D3B4}"/>
    <dgm:cxn modelId="{58D403B8-00AA-4DA1-8BB2-99FA5E0C857A}" srcId="{C61C4859-3AF4-4FB5-8766-2882F4A0CEF8}" destId="{5D655158-9B30-420F-9C22-A49FB2B42AEE}" srcOrd="2" destOrd="0" parTransId="{8293A8A6-47FE-4101-AE91-379AE22FC31F}" sibTransId="{8981696C-43AE-42C7-B33F-A67A75EEC764}"/>
    <dgm:cxn modelId="{F5D0DFE1-9379-4346-B0E4-26C5413A2953}" type="presOf" srcId="{4FD43893-939A-4DC5-A8FB-C982B0AC59D2}" destId="{9071EA29-2EDF-E44D-A66C-ADEAC63CA062}" srcOrd="0" destOrd="0" presId="urn:microsoft.com/office/officeart/2008/layout/LinedList"/>
    <dgm:cxn modelId="{3CF7E2F9-2224-0745-A6DC-26A43BC82F31}" type="presOf" srcId="{BD783E38-F0E5-4FC9-A50E-1E65D901A5F7}" destId="{305FCE08-C358-FC48-B6E0-1654C13D3560}" srcOrd="0" destOrd="0" presId="urn:microsoft.com/office/officeart/2008/layout/LinedList"/>
    <dgm:cxn modelId="{53E4028A-91D0-5A40-965A-ED375BC04249}" type="presParOf" srcId="{2F5BDCB1-984D-8646-BAB2-EACCBA148284}" destId="{4E6476A0-CE66-FC46-9DBD-9505F759B7E6}" srcOrd="0" destOrd="0" presId="urn:microsoft.com/office/officeart/2008/layout/LinedList"/>
    <dgm:cxn modelId="{8E924DAE-C18D-AD48-A882-0A7103EE343E}" type="presParOf" srcId="{2F5BDCB1-984D-8646-BAB2-EACCBA148284}" destId="{53B8D03F-C2D5-D849-BC63-D62753AFEAC2}" srcOrd="1" destOrd="0" presId="urn:microsoft.com/office/officeart/2008/layout/LinedList"/>
    <dgm:cxn modelId="{56A87DAF-81C8-6448-BF36-64E87298F155}" type="presParOf" srcId="{53B8D03F-C2D5-D849-BC63-D62753AFEAC2}" destId="{9071EA29-2EDF-E44D-A66C-ADEAC63CA062}" srcOrd="0" destOrd="0" presId="urn:microsoft.com/office/officeart/2008/layout/LinedList"/>
    <dgm:cxn modelId="{A5C48D6C-EE16-CB41-A2C5-21CBBD7EB6B4}" type="presParOf" srcId="{53B8D03F-C2D5-D849-BC63-D62753AFEAC2}" destId="{5840FC38-3D25-FC4F-A378-CD5BFF18CA2E}" srcOrd="1" destOrd="0" presId="urn:microsoft.com/office/officeart/2008/layout/LinedList"/>
    <dgm:cxn modelId="{A1F0F76D-D4D3-0D44-BABC-AF88ACFD4187}" type="presParOf" srcId="{2F5BDCB1-984D-8646-BAB2-EACCBA148284}" destId="{B0DA8030-AF07-8540-BFB9-7DC3C6AD31DB}" srcOrd="2" destOrd="0" presId="urn:microsoft.com/office/officeart/2008/layout/LinedList"/>
    <dgm:cxn modelId="{37EE35B0-A470-D24C-8823-EE63AC8D1EF0}" type="presParOf" srcId="{2F5BDCB1-984D-8646-BAB2-EACCBA148284}" destId="{98D95A95-521E-894A-8859-37BE8129501C}" srcOrd="3" destOrd="0" presId="urn:microsoft.com/office/officeart/2008/layout/LinedList"/>
    <dgm:cxn modelId="{5BEFAE2F-8B6D-644A-BF55-BEB428B78A9B}" type="presParOf" srcId="{98D95A95-521E-894A-8859-37BE8129501C}" destId="{305FCE08-C358-FC48-B6E0-1654C13D3560}" srcOrd="0" destOrd="0" presId="urn:microsoft.com/office/officeart/2008/layout/LinedList"/>
    <dgm:cxn modelId="{E4E51D91-C8F2-DD4D-88D4-6A23072E391F}" type="presParOf" srcId="{98D95A95-521E-894A-8859-37BE8129501C}" destId="{EB6EDCF7-9AF0-FE49-AED1-328970386527}" srcOrd="1" destOrd="0" presId="urn:microsoft.com/office/officeart/2008/layout/LinedList"/>
    <dgm:cxn modelId="{7D62A4A3-8AE2-4D41-BD3B-89DFA79CFB13}" type="presParOf" srcId="{2F5BDCB1-984D-8646-BAB2-EACCBA148284}" destId="{BD4D94DA-267D-C24C-831E-C491B16B5936}" srcOrd="4" destOrd="0" presId="urn:microsoft.com/office/officeart/2008/layout/LinedList"/>
    <dgm:cxn modelId="{912BB524-9B81-BD46-BC22-5A445A65D1AE}" type="presParOf" srcId="{2F5BDCB1-984D-8646-BAB2-EACCBA148284}" destId="{CFB5B86C-1FBC-FB48-9E5D-48ABE4678E39}" srcOrd="5" destOrd="0" presId="urn:microsoft.com/office/officeart/2008/layout/LinedList"/>
    <dgm:cxn modelId="{AF442C2A-9FEA-594C-871D-3E64FBC87065}" type="presParOf" srcId="{CFB5B86C-1FBC-FB48-9E5D-48ABE4678E39}" destId="{EC356550-E5E1-3D42-B4A7-9218D9E47A10}" srcOrd="0" destOrd="0" presId="urn:microsoft.com/office/officeart/2008/layout/LinedList"/>
    <dgm:cxn modelId="{D06D624F-5C96-FA45-968E-B6C1BB5B1E55}" type="presParOf" srcId="{CFB5B86C-1FBC-FB48-9E5D-48ABE4678E39}" destId="{5BBE9761-16CC-6E41-A059-67B3F8AA6E3F}" srcOrd="1" destOrd="0" presId="urn:microsoft.com/office/officeart/2008/layout/LinedList"/>
    <dgm:cxn modelId="{A8DCF682-BD1A-A141-BE6A-FFBA7E0767FD}" type="presParOf" srcId="{2F5BDCB1-984D-8646-BAB2-EACCBA148284}" destId="{B5F3FC94-A8E6-2546-86DC-C892608A02C9}" srcOrd="6" destOrd="0" presId="urn:microsoft.com/office/officeart/2008/layout/LinedList"/>
    <dgm:cxn modelId="{5570A956-AE1B-2E4E-819B-82C2B3519834}" type="presParOf" srcId="{2F5BDCB1-984D-8646-BAB2-EACCBA148284}" destId="{A7A75445-4AC3-0044-BEE7-AD4214EBD3E3}" srcOrd="7" destOrd="0" presId="urn:microsoft.com/office/officeart/2008/layout/LinedList"/>
    <dgm:cxn modelId="{3B5588D3-671A-234F-AB71-FC818EF5AAEA}" type="presParOf" srcId="{A7A75445-4AC3-0044-BEE7-AD4214EBD3E3}" destId="{4FDAB142-B1E5-694A-9C8B-641F7397C840}" srcOrd="0" destOrd="0" presId="urn:microsoft.com/office/officeart/2008/layout/LinedList"/>
    <dgm:cxn modelId="{90E8925E-16CF-EA48-85F9-ED5B0AC1F9F2}" type="presParOf" srcId="{A7A75445-4AC3-0044-BEE7-AD4214EBD3E3}" destId="{ADF99097-7231-CA42-8CE5-D6ED022289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476A0-CE66-FC46-9DBD-9505F759B7E6}">
      <dsp:nvSpPr>
        <dsp:cNvPr id="0" name=""/>
        <dsp:cNvSpPr/>
      </dsp:nvSpPr>
      <dsp:spPr>
        <a:xfrm>
          <a:off x="0" y="0"/>
          <a:ext cx="1017905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1EA29-2EDF-E44D-A66C-ADEAC63CA062}">
      <dsp:nvSpPr>
        <dsp:cNvPr id="0" name=""/>
        <dsp:cNvSpPr/>
      </dsp:nvSpPr>
      <dsp:spPr>
        <a:xfrm>
          <a:off x="0" y="0"/>
          <a:ext cx="10179050" cy="898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/>
            <a:t>If </a:t>
          </a:r>
          <a:r>
            <a:rPr lang="nb-NO" sz="1800" kern="1200" dirty="0" err="1"/>
            <a:t>possible</a:t>
          </a:r>
          <a:r>
            <a:rPr lang="nb-NO" sz="1800" kern="1200" dirty="0"/>
            <a:t>, a </a:t>
          </a:r>
          <a:r>
            <a:rPr lang="nb-NO" sz="1800" kern="1200" dirty="0" err="1"/>
            <a:t>better</a:t>
          </a:r>
          <a:r>
            <a:rPr lang="nb-NO" sz="1800" kern="1200" dirty="0"/>
            <a:t> </a:t>
          </a:r>
          <a:r>
            <a:rPr lang="nb-NO" sz="1800" kern="1200" dirty="0" err="1"/>
            <a:t>venue</a:t>
          </a:r>
          <a:r>
            <a:rPr lang="nb-NO" sz="1800" kern="1200" dirty="0"/>
            <a:t> </a:t>
          </a:r>
          <a:r>
            <a:rPr lang="nb-NO" sz="1800" kern="1200" dirty="0" err="1"/>
            <a:t>would</a:t>
          </a:r>
          <a:r>
            <a:rPr lang="nb-NO" sz="1800" kern="1200" dirty="0"/>
            <a:t> be </a:t>
          </a:r>
          <a:r>
            <a:rPr lang="nb-NO" sz="1800" kern="1200" dirty="0" err="1"/>
            <a:t>desireable</a:t>
          </a:r>
          <a:r>
            <a:rPr lang="nb-NO" sz="1800" kern="1200" dirty="0"/>
            <a:t>. Park Inn is </a:t>
          </a:r>
          <a:r>
            <a:rPr lang="nb-NO" sz="1800" kern="1200" dirty="0" err="1"/>
            <a:t>good</a:t>
          </a:r>
          <a:r>
            <a:rPr lang="nb-NO" sz="1800" kern="1200" dirty="0"/>
            <a:t>, </a:t>
          </a:r>
          <a:r>
            <a:rPr lang="nb-NO" sz="1800" kern="1200" dirty="0" err="1"/>
            <a:t>but</a:t>
          </a:r>
          <a:r>
            <a:rPr lang="nb-NO" sz="1800" kern="1200" dirty="0"/>
            <a:t> </a:t>
          </a:r>
          <a:r>
            <a:rPr lang="nb-NO" sz="1800" kern="1200" dirty="0" err="1"/>
            <a:t>we</a:t>
          </a:r>
          <a:r>
            <a:rPr lang="nb-NO" sz="1800" kern="1200" dirty="0"/>
            <a:t> </a:t>
          </a:r>
          <a:r>
            <a:rPr lang="nb-NO" sz="1800" kern="1200" dirty="0" err="1"/>
            <a:t>are</a:t>
          </a:r>
          <a:r>
            <a:rPr lang="nb-NO" sz="1800" kern="1200" dirty="0"/>
            <a:t> </a:t>
          </a:r>
          <a:r>
            <a:rPr lang="nb-NO" sz="1800" kern="1200" dirty="0" err="1"/>
            <a:t>outgrowing</a:t>
          </a:r>
          <a:r>
            <a:rPr lang="nb-NO" sz="1800" kern="1200" dirty="0"/>
            <a:t> it</a:t>
          </a:r>
          <a:endParaRPr lang="en-US" sz="1800" kern="1200" dirty="0"/>
        </a:p>
      </dsp:txBody>
      <dsp:txXfrm>
        <a:off x="0" y="0"/>
        <a:ext cx="10179050" cy="898524"/>
      </dsp:txXfrm>
    </dsp:sp>
    <dsp:sp modelId="{B0DA8030-AF07-8540-BFB9-7DC3C6AD31DB}">
      <dsp:nvSpPr>
        <dsp:cNvPr id="0" name=""/>
        <dsp:cNvSpPr/>
      </dsp:nvSpPr>
      <dsp:spPr>
        <a:xfrm>
          <a:off x="0" y="898525"/>
          <a:ext cx="10179050" cy="0"/>
        </a:xfrm>
        <a:prstGeom prst="line">
          <a:avLst/>
        </a:prstGeom>
        <a:solidFill>
          <a:schemeClr val="accent5">
            <a:hueOff val="-888488"/>
            <a:satOff val="-4474"/>
            <a:lumOff val="-4183"/>
            <a:alphaOff val="0"/>
          </a:schemeClr>
        </a:solidFill>
        <a:ln w="12700" cap="flat" cmpd="sng" algn="in">
          <a:solidFill>
            <a:schemeClr val="accent5">
              <a:hueOff val="-888488"/>
              <a:satOff val="-4474"/>
              <a:lumOff val="-41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FCE08-C358-FC48-B6E0-1654C13D3560}">
      <dsp:nvSpPr>
        <dsp:cNvPr id="0" name=""/>
        <dsp:cNvSpPr/>
      </dsp:nvSpPr>
      <dsp:spPr>
        <a:xfrm>
          <a:off x="0" y="898524"/>
          <a:ext cx="10179050" cy="898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 dirty="0" err="1"/>
            <a:t>Both</a:t>
          </a:r>
          <a:r>
            <a:rPr lang="nb-NO" sz="1800" kern="1200" dirty="0"/>
            <a:t> RIPE and NL-IX have </a:t>
          </a:r>
          <a:r>
            <a:rPr lang="nb-NO" sz="1800" kern="1200" dirty="0" err="1"/>
            <a:t>had</a:t>
          </a:r>
          <a:r>
            <a:rPr lang="nb-NO" sz="1800" kern="1200" dirty="0"/>
            <a:t> </a:t>
          </a:r>
          <a:r>
            <a:rPr lang="nb-NO" sz="1800" kern="1200" dirty="0" err="1"/>
            <a:t>events</a:t>
          </a:r>
          <a:r>
            <a:rPr lang="nb-NO" sz="1800" kern="1200" dirty="0"/>
            <a:t> </a:t>
          </a:r>
          <a:r>
            <a:rPr lang="nb-NO" sz="1800" kern="1200" dirty="0" err="1"/>
            <a:t>close</a:t>
          </a:r>
          <a:r>
            <a:rPr lang="nb-NO" sz="1800" kern="1200" dirty="0"/>
            <a:t> to DKNOG. A more </a:t>
          </a:r>
          <a:r>
            <a:rPr lang="nb-NO" sz="1800" kern="1200" dirty="0" err="1"/>
            <a:t>coherent</a:t>
          </a:r>
          <a:r>
            <a:rPr lang="nb-NO" sz="1800" kern="1200" dirty="0"/>
            <a:t> «</a:t>
          </a:r>
          <a:r>
            <a:rPr lang="nb-NO" sz="1800" kern="1200" dirty="0" err="1"/>
            <a:t>week</a:t>
          </a:r>
          <a:r>
            <a:rPr lang="nb-NO" sz="1800" kern="1200" dirty="0"/>
            <a:t> </a:t>
          </a:r>
          <a:r>
            <a:rPr lang="nb-NO" sz="1800" kern="1200" dirty="0" err="1"/>
            <a:t>of</a:t>
          </a:r>
          <a:r>
            <a:rPr lang="nb-NO" sz="1800" kern="1200" dirty="0"/>
            <a:t> Danish Networking» </a:t>
          </a:r>
          <a:r>
            <a:rPr lang="nb-NO" sz="1800" kern="1200" dirty="0" err="1"/>
            <a:t>would</a:t>
          </a:r>
          <a:r>
            <a:rPr lang="nb-NO" sz="1800" kern="1200" dirty="0"/>
            <a:t> be </a:t>
          </a:r>
          <a:r>
            <a:rPr lang="nb-NO" sz="1800" kern="1200" dirty="0" err="1"/>
            <a:t>desireable</a:t>
          </a:r>
          <a:r>
            <a:rPr lang="nb-NO" sz="1800" kern="1200" dirty="0"/>
            <a:t>, </a:t>
          </a:r>
          <a:r>
            <a:rPr lang="nb-NO" sz="1800" kern="1200" dirty="0" err="1"/>
            <a:t>including</a:t>
          </a:r>
          <a:r>
            <a:rPr lang="nb-NO" sz="1800" kern="1200" dirty="0"/>
            <a:t> </a:t>
          </a:r>
          <a:r>
            <a:rPr lang="nb-NO" sz="1800" kern="1200" dirty="0" err="1"/>
            <a:t>industry</a:t>
          </a:r>
          <a:r>
            <a:rPr lang="nb-NO" sz="1800" kern="1200" dirty="0"/>
            <a:t> </a:t>
          </a:r>
          <a:r>
            <a:rPr lang="nb-NO" sz="1800" kern="1200" dirty="0" err="1"/>
            <a:t>participants</a:t>
          </a:r>
          <a:r>
            <a:rPr lang="nb-NO" sz="1800" kern="1200" dirty="0"/>
            <a:t> and </a:t>
          </a:r>
          <a:r>
            <a:rPr lang="nb-NO" sz="1800" kern="1200" dirty="0" err="1"/>
            <a:t>culminating</a:t>
          </a:r>
          <a:r>
            <a:rPr lang="nb-NO" sz="1800" kern="1200" dirty="0"/>
            <a:t> </a:t>
          </a:r>
          <a:r>
            <a:rPr lang="nb-NO" sz="1800" kern="1200" dirty="0" err="1"/>
            <a:t>with</a:t>
          </a:r>
          <a:r>
            <a:rPr lang="nb-NO" sz="1800" kern="1200" dirty="0"/>
            <a:t> </a:t>
          </a:r>
          <a:r>
            <a:rPr lang="nb-NO" sz="1800" kern="1200" dirty="0" err="1"/>
            <a:t>two</a:t>
          </a:r>
          <a:r>
            <a:rPr lang="nb-NO" sz="1800" kern="1200" dirty="0"/>
            <a:t> </a:t>
          </a:r>
          <a:r>
            <a:rPr lang="nb-NO" sz="1800" kern="1200" dirty="0" err="1"/>
            <a:t>days</a:t>
          </a:r>
          <a:r>
            <a:rPr lang="nb-NO" sz="1800" kern="1200" dirty="0"/>
            <a:t> </a:t>
          </a:r>
          <a:r>
            <a:rPr lang="nb-NO" sz="1800" kern="1200" dirty="0" err="1"/>
            <a:t>of</a:t>
          </a:r>
          <a:r>
            <a:rPr lang="nb-NO" sz="1800" kern="1200" dirty="0"/>
            <a:t> DKNOG.</a:t>
          </a:r>
          <a:endParaRPr lang="en-US" sz="1800" kern="1200" dirty="0"/>
        </a:p>
      </dsp:txBody>
      <dsp:txXfrm>
        <a:off x="0" y="898524"/>
        <a:ext cx="10179050" cy="898524"/>
      </dsp:txXfrm>
    </dsp:sp>
    <dsp:sp modelId="{BD4D94DA-267D-C24C-831E-C491B16B5936}">
      <dsp:nvSpPr>
        <dsp:cNvPr id="0" name=""/>
        <dsp:cNvSpPr/>
      </dsp:nvSpPr>
      <dsp:spPr>
        <a:xfrm>
          <a:off x="0" y="1797050"/>
          <a:ext cx="10179050" cy="0"/>
        </a:xfrm>
        <a:prstGeom prst="line">
          <a:avLst/>
        </a:prstGeom>
        <a:solidFill>
          <a:schemeClr val="accent5">
            <a:hueOff val="-1776976"/>
            <a:satOff val="-8948"/>
            <a:lumOff val="-8366"/>
            <a:alphaOff val="0"/>
          </a:schemeClr>
        </a:solidFill>
        <a:ln w="12700" cap="flat" cmpd="sng" algn="in">
          <a:solidFill>
            <a:schemeClr val="accent5">
              <a:hueOff val="-1776976"/>
              <a:satOff val="-8948"/>
              <a:lumOff val="-836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356550-E5E1-3D42-B4A7-9218D9E47A10}">
      <dsp:nvSpPr>
        <dsp:cNvPr id="0" name=""/>
        <dsp:cNvSpPr/>
      </dsp:nvSpPr>
      <dsp:spPr>
        <a:xfrm>
          <a:off x="0" y="1797049"/>
          <a:ext cx="10179050" cy="898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A possible training day (or half) before DKNOG is something we will explore</a:t>
          </a:r>
          <a:endParaRPr lang="en-US" sz="1800" kern="1200"/>
        </a:p>
      </dsp:txBody>
      <dsp:txXfrm>
        <a:off x="0" y="1797049"/>
        <a:ext cx="10179050" cy="898524"/>
      </dsp:txXfrm>
    </dsp:sp>
    <dsp:sp modelId="{B5F3FC94-A8E6-2546-86DC-C892608A02C9}">
      <dsp:nvSpPr>
        <dsp:cNvPr id="0" name=""/>
        <dsp:cNvSpPr/>
      </dsp:nvSpPr>
      <dsp:spPr>
        <a:xfrm>
          <a:off x="0" y="2695574"/>
          <a:ext cx="10179050" cy="0"/>
        </a:xfrm>
        <a:prstGeom prst="line">
          <a:avLst/>
        </a:prstGeom>
        <a:solidFill>
          <a:schemeClr val="accent5">
            <a:hueOff val="-2665464"/>
            <a:satOff val="-13422"/>
            <a:lumOff val="-12549"/>
            <a:alphaOff val="0"/>
          </a:schemeClr>
        </a:solidFill>
        <a:ln w="12700" cap="flat" cmpd="sng" algn="in">
          <a:solidFill>
            <a:schemeClr val="accent5">
              <a:hueOff val="-2665464"/>
              <a:satOff val="-13422"/>
              <a:lumOff val="-1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DAB142-B1E5-694A-9C8B-641F7397C840}">
      <dsp:nvSpPr>
        <dsp:cNvPr id="0" name=""/>
        <dsp:cNvSpPr/>
      </dsp:nvSpPr>
      <dsp:spPr>
        <a:xfrm>
          <a:off x="0" y="2695574"/>
          <a:ext cx="10179050" cy="898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A hackathon also, but this is on the bottom of the list, and again requires industry drivers outside DKNOG</a:t>
          </a:r>
          <a:endParaRPr lang="en-US" sz="1800" kern="1200"/>
        </a:p>
      </dsp:txBody>
      <dsp:txXfrm>
        <a:off x="0" y="2695574"/>
        <a:ext cx="10179050" cy="898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380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5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04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03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84401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6165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2129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58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8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8404351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5/22/19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0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364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1D524-37AF-7341-9D88-B7A85F930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DKNOG10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D1FA88-158F-5442-A95C-C1FCCF60D6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Setting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direction</a:t>
            </a:r>
            <a:r>
              <a:rPr lang="nb-NO" dirty="0"/>
              <a:t> for </a:t>
            </a:r>
            <a:r>
              <a:rPr lang="nb-NO" dirty="0" err="1"/>
              <a:t>the</a:t>
            </a:r>
            <a:r>
              <a:rPr lang="nb-NO" dirty="0"/>
              <a:t> 10th </a:t>
            </a:r>
            <a:r>
              <a:rPr lang="nb-NO" dirty="0" err="1"/>
              <a:t>anniversary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403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B4FFECA-0832-4FE3-B587-054A0F2D8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174EB5-9974-E34B-9E62-01E86E72E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257" y="864911"/>
            <a:ext cx="9031484" cy="34672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/>
              <a:t>See you at DKNOG10!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65858E6-5C0F-4AAE-A1AC-29BA07FFEE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070707"/>
            <a:ext cx="12192000" cy="1787292"/>
          </a:xfrm>
          <a:custGeom>
            <a:avLst/>
            <a:gdLst>
              <a:gd name="connsiteX0" fmla="*/ 619389 w 12192000"/>
              <a:gd name="connsiteY0" fmla="*/ 0 h 1787292"/>
              <a:gd name="connsiteX1" fmla="*/ 687652 w 12192000"/>
              <a:gd name="connsiteY1" fmla="*/ 3175 h 1787292"/>
              <a:gd name="connsiteX2" fmla="*/ 747977 w 12192000"/>
              <a:gd name="connsiteY2" fmla="*/ 9525 h 1787292"/>
              <a:gd name="connsiteX3" fmla="*/ 800364 w 12192000"/>
              <a:gd name="connsiteY3" fmla="*/ 20637 h 1787292"/>
              <a:gd name="connsiteX4" fmla="*/ 846402 w 12192000"/>
              <a:gd name="connsiteY4" fmla="*/ 36512 h 1787292"/>
              <a:gd name="connsiteX5" fmla="*/ 887677 w 12192000"/>
              <a:gd name="connsiteY5" fmla="*/ 52387 h 1787292"/>
              <a:gd name="connsiteX6" fmla="*/ 924189 w 12192000"/>
              <a:gd name="connsiteY6" fmla="*/ 68262 h 1787292"/>
              <a:gd name="connsiteX7" fmla="*/ 962289 w 12192000"/>
              <a:gd name="connsiteY7" fmla="*/ 87312 h 1787292"/>
              <a:gd name="connsiteX8" fmla="*/ 1000389 w 12192000"/>
              <a:gd name="connsiteY8" fmla="*/ 106362 h 1787292"/>
              <a:gd name="connsiteX9" fmla="*/ 1036902 w 12192000"/>
              <a:gd name="connsiteY9" fmla="*/ 125412 h 1787292"/>
              <a:gd name="connsiteX10" fmla="*/ 1078177 w 12192000"/>
              <a:gd name="connsiteY10" fmla="*/ 141287 h 1787292"/>
              <a:gd name="connsiteX11" fmla="*/ 1124214 w 12192000"/>
              <a:gd name="connsiteY11" fmla="*/ 155575 h 1787292"/>
              <a:gd name="connsiteX12" fmla="*/ 1176602 w 12192000"/>
              <a:gd name="connsiteY12" fmla="*/ 166687 h 1787292"/>
              <a:gd name="connsiteX13" fmla="*/ 1236927 w 12192000"/>
              <a:gd name="connsiteY13" fmla="*/ 174625 h 1787292"/>
              <a:gd name="connsiteX14" fmla="*/ 1305189 w 12192000"/>
              <a:gd name="connsiteY14" fmla="*/ 176212 h 1787292"/>
              <a:gd name="connsiteX15" fmla="*/ 1373452 w 12192000"/>
              <a:gd name="connsiteY15" fmla="*/ 174625 h 1787292"/>
              <a:gd name="connsiteX16" fmla="*/ 1433777 w 12192000"/>
              <a:gd name="connsiteY16" fmla="*/ 166687 h 1787292"/>
              <a:gd name="connsiteX17" fmla="*/ 1486164 w 12192000"/>
              <a:gd name="connsiteY17" fmla="*/ 155575 h 1787292"/>
              <a:gd name="connsiteX18" fmla="*/ 1532202 w 12192000"/>
              <a:gd name="connsiteY18" fmla="*/ 141287 h 1787292"/>
              <a:gd name="connsiteX19" fmla="*/ 1573477 w 12192000"/>
              <a:gd name="connsiteY19" fmla="*/ 125412 h 1787292"/>
              <a:gd name="connsiteX20" fmla="*/ 1609989 w 12192000"/>
              <a:gd name="connsiteY20" fmla="*/ 106362 h 1787292"/>
              <a:gd name="connsiteX21" fmla="*/ 1648089 w 12192000"/>
              <a:gd name="connsiteY21" fmla="*/ 87312 h 1787292"/>
              <a:gd name="connsiteX22" fmla="*/ 1686189 w 12192000"/>
              <a:gd name="connsiteY22" fmla="*/ 68262 h 1787292"/>
              <a:gd name="connsiteX23" fmla="*/ 1722702 w 12192000"/>
              <a:gd name="connsiteY23" fmla="*/ 52387 h 1787292"/>
              <a:gd name="connsiteX24" fmla="*/ 1763977 w 12192000"/>
              <a:gd name="connsiteY24" fmla="*/ 36512 h 1787292"/>
              <a:gd name="connsiteX25" fmla="*/ 1810014 w 12192000"/>
              <a:gd name="connsiteY25" fmla="*/ 20637 h 1787292"/>
              <a:gd name="connsiteX26" fmla="*/ 1862402 w 12192000"/>
              <a:gd name="connsiteY26" fmla="*/ 9525 h 1787292"/>
              <a:gd name="connsiteX27" fmla="*/ 1922727 w 12192000"/>
              <a:gd name="connsiteY27" fmla="*/ 3175 h 1787292"/>
              <a:gd name="connsiteX28" fmla="*/ 1990989 w 12192000"/>
              <a:gd name="connsiteY28" fmla="*/ 0 h 1787292"/>
              <a:gd name="connsiteX29" fmla="*/ 2059252 w 12192000"/>
              <a:gd name="connsiteY29" fmla="*/ 3175 h 1787292"/>
              <a:gd name="connsiteX30" fmla="*/ 2119577 w 12192000"/>
              <a:gd name="connsiteY30" fmla="*/ 9525 h 1787292"/>
              <a:gd name="connsiteX31" fmla="*/ 2171964 w 12192000"/>
              <a:gd name="connsiteY31" fmla="*/ 20637 h 1787292"/>
              <a:gd name="connsiteX32" fmla="*/ 2218002 w 12192000"/>
              <a:gd name="connsiteY32" fmla="*/ 36512 h 1787292"/>
              <a:gd name="connsiteX33" fmla="*/ 2259277 w 12192000"/>
              <a:gd name="connsiteY33" fmla="*/ 52387 h 1787292"/>
              <a:gd name="connsiteX34" fmla="*/ 2295789 w 12192000"/>
              <a:gd name="connsiteY34" fmla="*/ 68262 h 1787292"/>
              <a:gd name="connsiteX35" fmla="*/ 2333889 w 12192000"/>
              <a:gd name="connsiteY35" fmla="*/ 87312 h 1787292"/>
              <a:gd name="connsiteX36" fmla="*/ 2371989 w 12192000"/>
              <a:gd name="connsiteY36" fmla="*/ 106362 h 1787292"/>
              <a:gd name="connsiteX37" fmla="*/ 2408502 w 12192000"/>
              <a:gd name="connsiteY37" fmla="*/ 125412 h 1787292"/>
              <a:gd name="connsiteX38" fmla="*/ 2449777 w 12192000"/>
              <a:gd name="connsiteY38" fmla="*/ 141287 h 1787292"/>
              <a:gd name="connsiteX39" fmla="*/ 2495814 w 12192000"/>
              <a:gd name="connsiteY39" fmla="*/ 155575 h 1787292"/>
              <a:gd name="connsiteX40" fmla="*/ 2548202 w 12192000"/>
              <a:gd name="connsiteY40" fmla="*/ 166687 h 1787292"/>
              <a:gd name="connsiteX41" fmla="*/ 2608527 w 12192000"/>
              <a:gd name="connsiteY41" fmla="*/ 174625 h 1787292"/>
              <a:gd name="connsiteX42" fmla="*/ 2676789 w 12192000"/>
              <a:gd name="connsiteY42" fmla="*/ 176212 h 1787292"/>
              <a:gd name="connsiteX43" fmla="*/ 2745052 w 12192000"/>
              <a:gd name="connsiteY43" fmla="*/ 174625 h 1787292"/>
              <a:gd name="connsiteX44" fmla="*/ 2805377 w 12192000"/>
              <a:gd name="connsiteY44" fmla="*/ 166687 h 1787292"/>
              <a:gd name="connsiteX45" fmla="*/ 2857764 w 12192000"/>
              <a:gd name="connsiteY45" fmla="*/ 155575 h 1787292"/>
              <a:gd name="connsiteX46" fmla="*/ 2903802 w 12192000"/>
              <a:gd name="connsiteY46" fmla="*/ 141287 h 1787292"/>
              <a:gd name="connsiteX47" fmla="*/ 2945077 w 12192000"/>
              <a:gd name="connsiteY47" fmla="*/ 125412 h 1787292"/>
              <a:gd name="connsiteX48" fmla="*/ 2981589 w 12192000"/>
              <a:gd name="connsiteY48" fmla="*/ 106362 h 1787292"/>
              <a:gd name="connsiteX49" fmla="*/ 3019689 w 12192000"/>
              <a:gd name="connsiteY49" fmla="*/ 87312 h 1787292"/>
              <a:gd name="connsiteX50" fmla="*/ 3057789 w 12192000"/>
              <a:gd name="connsiteY50" fmla="*/ 68262 h 1787292"/>
              <a:gd name="connsiteX51" fmla="*/ 3094302 w 12192000"/>
              <a:gd name="connsiteY51" fmla="*/ 52387 h 1787292"/>
              <a:gd name="connsiteX52" fmla="*/ 3135577 w 12192000"/>
              <a:gd name="connsiteY52" fmla="*/ 36512 h 1787292"/>
              <a:gd name="connsiteX53" fmla="*/ 3181614 w 12192000"/>
              <a:gd name="connsiteY53" fmla="*/ 20637 h 1787292"/>
              <a:gd name="connsiteX54" fmla="*/ 3234002 w 12192000"/>
              <a:gd name="connsiteY54" fmla="*/ 9525 h 1787292"/>
              <a:gd name="connsiteX55" fmla="*/ 3294327 w 12192000"/>
              <a:gd name="connsiteY55" fmla="*/ 3175 h 1787292"/>
              <a:gd name="connsiteX56" fmla="*/ 3361002 w 12192000"/>
              <a:gd name="connsiteY56" fmla="*/ 0 h 1787292"/>
              <a:gd name="connsiteX57" fmla="*/ 3430852 w 12192000"/>
              <a:gd name="connsiteY57" fmla="*/ 3175 h 1787292"/>
              <a:gd name="connsiteX58" fmla="*/ 3491177 w 12192000"/>
              <a:gd name="connsiteY58" fmla="*/ 9525 h 1787292"/>
              <a:gd name="connsiteX59" fmla="*/ 3543564 w 12192000"/>
              <a:gd name="connsiteY59" fmla="*/ 20637 h 1787292"/>
              <a:gd name="connsiteX60" fmla="*/ 3589602 w 12192000"/>
              <a:gd name="connsiteY60" fmla="*/ 36512 h 1787292"/>
              <a:gd name="connsiteX61" fmla="*/ 3630877 w 12192000"/>
              <a:gd name="connsiteY61" fmla="*/ 52387 h 1787292"/>
              <a:gd name="connsiteX62" fmla="*/ 3667389 w 12192000"/>
              <a:gd name="connsiteY62" fmla="*/ 68262 h 1787292"/>
              <a:gd name="connsiteX63" fmla="*/ 3705489 w 12192000"/>
              <a:gd name="connsiteY63" fmla="*/ 87312 h 1787292"/>
              <a:gd name="connsiteX64" fmla="*/ 3743589 w 12192000"/>
              <a:gd name="connsiteY64" fmla="*/ 106362 h 1787292"/>
              <a:gd name="connsiteX65" fmla="*/ 3780102 w 12192000"/>
              <a:gd name="connsiteY65" fmla="*/ 125412 h 1787292"/>
              <a:gd name="connsiteX66" fmla="*/ 3821377 w 12192000"/>
              <a:gd name="connsiteY66" fmla="*/ 141287 h 1787292"/>
              <a:gd name="connsiteX67" fmla="*/ 3867414 w 12192000"/>
              <a:gd name="connsiteY67" fmla="*/ 155575 h 1787292"/>
              <a:gd name="connsiteX68" fmla="*/ 3919802 w 12192000"/>
              <a:gd name="connsiteY68" fmla="*/ 166687 h 1787292"/>
              <a:gd name="connsiteX69" fmla="*/ 3980127 w 12192000"/>
              <a:gd name="connsiteY69" fmla="*/ 174625 h 1787292"/>
              <a:gd name="connsiteX70" fmla="*/ 4048389 w 12192000"/>
              <a:gd name="connsiteY70" fmla="*/ 176212 h 1787292"/>
              <a:gd name="connsiteX71" fmla="*/ 4116652 w 12192000"/>
              <a:gd name="connsiteY71" fmla="*/ 174625 h 1787292"/>
              <a:gd name="connsiteX72" fmla="*/ 4176977 w 12192000"/>
              <a:gd name="connsiteY72" fmla="*/ 166687 h 1787292"/>
              <a:gd name="connsiteX73" fmla="*/ 4229364 w 12192000"/>
              <a:gd name="connsiteY73" fmla="*/ 155575 h 1787292"/>
              <a:gd name="connsiteX74" fmla="*/ 4275402 w 12192000"/>
              <a:gd name="connsiteY74" fmla="*/ 141287 h 1787292"/>
              <a:gd name="connsiteX75" fmla="*/ 4316677 w 12192000"/>
              <a:gd name="connsiteY75" fmla="*/ 125412 h 1787292"/>
              <a:gd name="connsiteX76" fmla="*/ 4353189 w 12192000"/>
              <a:gd name="connsiteY76" fmla="*/ 106362 h 1787292"/>
              <a:gd name="connsiteX77" fmla="*/ 4429389 w 12192000"/>
              <a:gd name="connsiteY77" fmla="*/ 68262 h 1787292"/>
              <a:gd name="connsiteX78" fmla="*/ 4465902 w 12192000"/>
              <a:gd name="connsiteY78" fmla="*/ 52387 h 1787292"/>
              <a:gd name="connsiteX79" fmla="*/ 4507177 w 12192000"/>
              <a:gd name="connsiteY79" fmla="*/ 36512 h 1787292"/>
              <a:gd name="connsiteX80" fmla="*/ 4553214 w 12192000"/>
              <a:gd name="connsiteY80" fmla="*/ 20637 h 1787292"/>
              <a:gd name="connsiteX81" fmla="*/ 4605602 w 12192000"/>
              <a:gd name="connsiteY81" fmla="*/ 9525 h 1787292"/>
              <a:gd name="connsiteX82" fmla="*/ 4665928 w 12192000"/>
              <a:gd name="connsiteY82" fmla="*/ 3175 h 1787292"/>
              <a:gd name="connsiteX83" fmla="*/ 4734189 w 12192000"/>
              <a:gd name="connsiteY83" fmla="*/ 0 h 1787292"/>
              <a:gd name="connsiteX84" fmla="*/ 4802453 w 12192000"/>
              <a:gd name="connsiteY84" fmla="*/ 3175 h 1787292"/>
              <a:gd name="connsiteX85" fmla="*/ 4862777 w 12192000"/>
              <a:gd name="connsiteY85" fmla="*/ 9525 h 1787292"/>
              <a:gd name="connsiteX86" fmla="*/ 4915165 w 12192000"/>
              <a:gd name="connsiteY86" fmla="*/ 20637 h 1787292"/>
              <a:gd name="connsiteX87" fmla="*/ 4961201 w 12192000"/>
              <a:gd name="connsiteY87" fmla="*/ 36512 h 1787292"/>
              <a:gd name="connsiteX88" fmla="*/ 5002476 w 12192000"/>
              <a:gd name="connsiteY88" fmla="*/ 52387 h 1787292"/>
              <a:gd name="connsiteX89" fmla="*/ 5038989 w 12192000"/>
              <a:gd name="connsiteY89" fmla="*/ 68262 h 1787292"/>
              <a:gd name="connsiteX90" fmla="*/ 5077089 w 12192000"/>
              <a:gd name="connsiteY90" fmla="*/ 87312 h 1787292"/>
              <a:gd name="connsiteX91" fmla="*/ 5115189 w 12192000"/>
              <a:gd name="connsiteY91" fmla="*/ 106362 h 1787292"/>
              <a:gd name="connsiteX92" fmla="*/ 5151701 w 12192000"/>
              <a:gd name="connsiteY92" fmla="*/ 125412 h 1787292"/>
              <a:gd name="connsiteX93" fmla="*/ 5192976 w 12192000"/>
              <a:gd name="connsiteY93" fmla="*/ 141287 h 1787292"/>
              <a:gd name="connsiteX94" fmla="*/ 5239014 w 12192000"/>
              <a:gd name="connsiteY94" fmla="*/ 155575 h 1787292"/>
              <a:gd name="connsiteX95" fmla="*/ 5291401 w 12192000"/>
              <a:gd name="connsiteY95" fmla="*/ 166687 h 1787292"/>
              <a:gd name="connsiteX96" fmla="*/ 5351727 w 12192000"/>
              <a:gd name="connsiteY96" fmla="*/ 174625 h 1787292"/>
              <a:gd name="connsiteX97" fmla="*/ 5410199 w 12192000"/>
              <a:gd name="connsiteY97" fmla="*/ 175985 h 1787292"/>
              <a:gd name="connsiteX98" fmla="*/ 5468671 w 12192000"/>
              <a:gd name="connsiteY98" fmla="*/ 174625 h 1787292"/>
              <a:gd name="connsiteX99" fmla="*/ 5528996 w 12192000"/>
              <a:gd name="connsiteY99" fmla="*/ 166687 h 1787292"/>
              <a:gd name="connsiteX100" fmla="*/ 5581383 w 12192000"/>
              <a:gd name="connsiteY100" fmla="*/ 155575 h 1787292"/>
              <a:gd name="connsiteX101" fmla="*/ 5627421 w 12192000"/>
              <a:gd name="connsiteY101" fmla="*/ 141287 h 1787292"/>
              <a:gd name="connsiteX102" fmla="*/ 5668696 w 12192000"/>
              <a:gd name="connsiteY102" fmla="*/ 125412 h 1787292"/>
              <a:gd name="connsiteX103" fmla="*/ 5705209 w 12192000"/>
              <a:gd name="connsiteY103" fmla="*/ 106362 h 1787292"/>
              <a:gd name="connsiteX104" fmla="*/ 5743308 w 12192000"/>
              <a:gd name="connsiteY104" fmla="*/ 87312 h 1787292"/>
              <a:gd name="connsiteX105" fmla="*/ 5781408 w 12192000"/>
              <a:gd name="connsiteY105" fmla="*/ 68262 h 1787292"/>
              <a:gd name="connsiteX106" fmla="*/ 5817921 w 12192000"/>
              <a:gd name="connsiteY106" fmla="*/ 52387 h 1787292"/>
              <a:gd name="connsiteX107" fmla="*/ 5859196 w 12192000"/>
              <a:gd name="connsiteY107" fmla="*/ 36512 h 1787292"/>
              <a:gd name="connsiteX108" fmla="*/ 5905234 w 12192000"/>
              <a:gd name="connsiteY108" fmla="*/ 20637 h 1787292"/>
              <a:gd name="connsiteX109" fmla="*/ 5957621 w 12192000"/>
              <a:gd name="connsiteY109" fmla="*/ 9525 h 1787292"/>
              <a:gd name="connsiteX110" fmla="*/ 6017947 w 12192000"/>
              <a:gd name="connsiteY110" fmla="*/ 3175 h 1787292"/>
              <a:gd name="connsiteX111" fmla="*/ 6086208 w 12192000"/>
              <a:gd name="connsiteY111" fmla="*/ 0 h 1787292"/>
              <a:gd name="connsiteX112" fmla="*/ 6095999 w 12192000"/>
              <a:gd name="connsiteY112" fmla="*/ 455 h 1787292"/>
              <a:gd name="connsiteX113" fmla="*/ 6105789 w 12192000"/>
              <a:gd name="connsiteY113" fmla="*/ 0 h 1787292"/>
              <a:gd name="connsiteX114" fmla="*/ 6174052 w 12192000"/>
              <a:gd name="connsiteY114" fmla="*/ 3175 h 1787292"/>
              <a:gd name="connsiteX115" fmla="*/ 6234377 w 12192000"/>
              <a:gd name="connsiteY115" fmla="*/ 9525 h 1787292"/>
              <a:gd name="connsiteX116" fmla="*/ 6286764 w 12192000"/>
              <a:gd name="connsiteY116" fmla="*/ 20637 h 1787292"/>
              <a:gd name="connsiteX117" fmla="*/ 6332802 w 12192000"/>
              <a:gd name="connsiteY117" fmla="*/ 36512 h 1787292"/>
              <a:gd name="connsiteX118" fmla="*/ 6374077 w 12192000"/>
              <a:gd name="connsiteY118" fmla="*/ 52387 h 1787292"/>
              <a:gd name="connsiteX119" fmla="*/ 6410589 w 12192000"/>
              <a:gd name="connsiteY119" fmla="*/ 68262 h 1787292"/>
              <a:gd name="connsiteX120" fmla="*/ 6448689 w 12192000"/>
              <a:gd name="connsiteY120" fmla="*/ 87312 h 1787292"/>
              <a:gd name="connsiteX121" fmla="*/ 6486789 w 12192000"/>
              <a:gd name="connsiteY121" fmla="*/ 106362 h 1787292"/>
              <a:gd name="connsiteX122" fmla="*/ 6523302 w 12192000"/>
              <a:gd name="connsiteY122" fmla="*/ 125412 h 1787292"/>
              <a:gd name="connsiteX123" fmla="*/ 6564577 w 12192000"/>
              <a:gd name="connsiteY123" fmla="*/ 141287 h 1787292"/>
              <a:gd name="connsiteX124" fmla="*/ 6610614 w 12192000"/>
              <a:gd name="connsiteY124" fmla="*/ 155575 h 1787292"/>
              <a:gd name="connsiteX125" fmla="*/ 6663002 w 12192000"/>
              <a:gd name="connsiteY125" fmla="*/ 166687 h 1787292"/>
              <a:gd name="connsiteX126" fmla="*/ 6723327 w 12192000"/>
              <a:gd name="connsiteY126" fmla="*/ 174625 h 1787292"/>
              <a:gd name="connsiteX127" fmla="*/ 6781799 w 12192000"/>
              <a:gd name="connsiteY127" fmla="*/ 175985 h 1787292"/>
              <a:gd name="connsiteX128" fmla="*/ 6840271 w 12192000"/>
              <a:gd name="connsiteY128" fmla="*/ 174625 h 1787292"/>
              <a:gd name="connsiteX129" fmla="*/ 6900596 w 12192000"/>
              <a:gd name="connsiteY129" fmla="*/ 166687 h 1787292"/>
              <a:gd name="connsiteX130" fmla="*/ 6952983 w 12192000"/>
              <a:gd name="connsiteY130" fmla="*/ 155575 h 1787292"/>
              <a:gd name="connsiteX131" fmla="*/ 6999021 w 12192000"/>
              <a:gd name="connsiteY131" fmla="*/ 141287 h 1787292"/>
              <a:gd name="connsiteX132" fmla="*/ 7040296 w 12192000"/>
              <a:gd name="connsiteY132" fmla="*/ 125412 h 1787292"/>
              <a:gd name="connsiteX133" fmla="*/ 7076808 w 12192000"/>
              <a:gd name="connsiteY133" fmla="*/ 106362 h 1787292"/>
              <a:gd name="connsiteX134" fmla="*/ 7114908 w 12192000"/>
              <a:gd name="connsiteY134" fmla="*/ 87312 h 1787292"/>
              <a:gd name="connsiteX135" fmla="*/ 7153008 w 12192000"/>
              <a:gd name="connsiteY135" fmla="*/ 68262 h 1787292"/>
              <a:gd name="connsiteX136" fmla="*/ 7189521 w 12192000"/>
              <a:gd name="connsiteY136" fmla="*/ 52387 h 1787292"/>
              <a:gd name="connsiteX137" fmla="*/ 7230796 w 12192000"/>
              <a:gd name="connsiteY137" fmla="*/ 36512 h 1787292"/>
              <a:gd name="connsiteX138" fmla="*/ 7276833 w 12192000"/>
              <a:gd name="connsiteY138" fmla="*/ 20637 h 1787292"/>
              <a:gd name="connsiteX139" fmla="*/ 7329221 w 12192000"/>
              <a:gd name="connsiteY139" fmla="*/ 9525 h 1787292"/>
              <a:gd name="connsiteX140" fmla="*/ 7389546 w 12192000"/>
              <a:gd name="connsiteY140" fmla="*/ 3175 h 1787292"/>
              <a:gd name="connsiteX141" fmla="*/ 7457808 w 12192000"/>
              <a:gd name="connsiteY141" fmla="*/ 0 h 1787292"/>
              <a:gd name="connsiteX142" fmla="*/ 7526071 w 12192000"/>
              <a:gd name="connsiteY142" fmla="*/ 3175 h 1787292"/>
              <a:gd name="connsiteX143" fmla="*/ 7586396 w 12192000"/>
              <a:gd name="connsiteY143" fmla="*/ 9525 h 1787292"/>
              <a:gd name="connsiteX144" fmla="*/ 7638783 w 12192000"/>
              <a:gd name="connsiteY144" fmla="*/ 20637 h 1787292"/>
              <a:gd name="connsiteX145" fmla="*/ 7684821 w 12192000"/>
              <a:gd name="connsiteY145" fmla="*/ 36512 h 1787292"/>
              <a:gd name="connsiteX146" fmla="*/ 7726096 w 12192000"/>
              <a:gd name="connsiteY146" fmla="*/ 52387 h 1787292"/>
              <a:gd name="connsiteX147" fmla="*/ 7762608 w 12192000"/>
              <a:gd name="connsiteY147" fmla="*/ 68262 h 1787292"/>
              <a:gd name="connsiteX148" fmla="*/ 7800708 w 12192000"/>
              <a:gd name="connsiteY148" fmla="*/ 87312 h 1787292"/>
              <a:gd name="connsiteX149" fmla="*/ 7838808 w 12192000"/>
              <a:gd name="connsiteY149" fmla="*/ 106362 h 1787292"/>
              <a:gd name="connsiteX150" fmla="*/ 7875321 w 12192000"/>
              <a:gd name="connsiteY150" fmla="*/ 125412 h 1787292"/>
              <a:gd name="connsiteX151" fmla="*/ 7916596 w 12192000"/>
              <a:gd name="connsiteY151" fmla="*/ 141287 h 1787292"/>
              <a:gd name="connsiteX152" fmla="*/ 7962633 w 12192000"/>
              <a:gd name="connsiteY152" fmla="*/ 155575 h 1787292"/>
              <a:gd name="connsiteX153" fmla="*/ 8015021 w 12192000"/>
              <a:gd name="connsiteY153" fmla="*/ 166687 h 1787292"/>
              <a:gd name="connsiteX154" fmla="*/ 8075346 w 12192000"/>
              <a:gd name="connsiteY154" fmla="*/ 174625 h 1787292"/>
              <a:gd name="connsiteX155" fmla="*/ 8143608 w 12192000"/>
              <a:gd name="connsiteY155" fmla="*/ 176212 h 1787292"/>
              <a:gd name="connsiteX156" fmla="*/ 8211871 w 12192000"/>
              <a:gd name="connsiteY156" fmla="*/ 174625 h 1787292"/>
              <a:gd name="connsiteX157" fmla="*/ 8272196 w 12192000"/>
              <a:gd name="connsiteY157" fmla="*/ 166687 h 1787292"/>
              <a:gd name="connsiteX158" fmla="*/ 8324583 w 12192000"/>
              <a:gd name="connsiteY158" fmla="*/ 155575 h 1787292"/>
              <a:gd name="connsiteX159" fmla="*/ 8370621 w 12192000"/>
              <a:gd name="connsiteY159" fmla="*/ 141287 h 1787292"/>
              <a:gd name="connsiteX160" fmla="*/ 8411896 w 12192000"/>
              <a:gd name="connsiteY160" fmla="*/ 125412 h 1787292"/>
              <a:gd name="connsiteX161" fmla="*/ 8448408 w 12192000"/>
              <a:gd name="connsiteY161" fmla="*/ 106362 h 1787292"/>
              <a:gd name="connsiteX162" fmla="*/ 8486508 w 12192000"/>
              <a:gd name="connsiteY162" fmla="*/ 87312 h 1787292"/>
              <a:gd name="connsiteX163" fmla="*/ 8524608 w 12192000"/>
              <a:gd name="connsiteY163" fmla="*/ 68262 h 1787292"/>
              <a:gd name="connsiteX164" fmla="*/ 8561120 w 12192000"/>
              <a:gd name="connsiteY164" fmla="*/ 52387 h 1787292"/>
              <a:gd name="connsiteX165" fmla="*/ 8602396 w 12192000"/>
              <a:gd name="connsiteY165" fmla="*/ 36512 h 1787292"/>
              <a:gd name="connsiteX166" fmla="*/ 8648432 w 12192000"/>
              <a:gd name="connsiteY166" fmla="*/ 20637 h 1787292"/>
              <a:gd name="connsiteX167" fmla="*/ 8700820 w 12192000"/>
              <a:gd name="connsiteY167" fmla="*/ 9525 h 1787292"/>
              <a:gd name="connsiteX168" fmla="*/ 8761146 w 12192000"/>
              <a:gd name="connsiteY168" fmla="*/ 3175 h 1787292"/>
              <a:gd name="connsiteX169" fmla="*/ 8827820 w 12192000"/>
              <a:gd name="connsiteY169" fmla="*/ 0 h 1787292"/>
              <a:gd name="connsiteX170" fmla="*/ 8897670 w 12192000"/>
              <a:gd name="connsiteY170" fmla="*/ 3175 h 1787292"/>
              <a:gd name="connsiteX171" fmla="*/ 8957996 w 12192000"/>
              <a:gd name="connsiteY171" fmla="*/ 9525 h 1787292"/>
              <a:gd name="connsiteX172" fmla="*/ 9010382 w 12192000"/>
              <a:gd name="connsiteY172" fmla="*/ 20637 h 1787292"/>
              <a:gd name="connsiteX173" fmla="*/ 9056420 w 12192000"/>
              <a:gd name="connsiteY173" fmla="*/ 36512 h 1787292"/>
              <a:gd name="connsiteX174" fmla="*/ 9097696 w 12192000"/>
              <a:gd name="connsiteY174" fmla="*/ 52387 h 1787292"/>
              <a:gd name="connsiteX175" fmla="*/ 9134208 w 12192000"/>
              <a:gd name="connsiteY175" fmla="*/ 68262 h 1787292"/>
              <a:gd name="connsiteX176" fmla="*/ 9172308 w 12192000"/>
              <a:gd name="connsiteY176" fmla="*/ 87312 h 1787292"/>
              <a:gd name="connsiteX177" fmla="*/ 9210408 w 12192000"/>
              <a:gd name="connsiteY177" fmla="*/ 106362 h 1787292"/>
              <a:gd name="connsiteX178" fmla="*/ 9246920 w 12192000"/>
              <a:gd name="connsiteY178" fmla="*/ 125412 h 1787292"/>
              <a:gd name="connsiteX179" fmla="*/ 9288196 w 12192000"/>
              <a:gd name="connsiteY179" fmla="*/ 141287 h 1787292"/>
              <a:gd name="connsiteX180" fmla="*/ 9334232 w 12192000"/>
              <a:gd name="connsiteY180" fmla="*/ 155575 h 1787292"/>
              <a:gd name="connsiteX181" fmla="*/ 9386620 w 12192000"/>
              <a:gd name="connsiteY181" fmla="*/ 166687 h 1787292"/>
              <a:gd name="connsiteX182" fmla="*/ 9446946 w 12192000"/>
              <a:gd name="connsiteY182" fmla="*/ 174625 h 1787292"/>
              <a:gd name="connsiteX183" fmla="*/ 9515208 w 12192000"/>
              <a:gd name="connsiteY183" fmla="*/ 176212 h 1787292"/>
              <a:gd name="connsiteX184" fmla="*/ 9583470 w 12192000"/>
              <a:gd name="connsiteY184" fmla="*/ 174625 h 1787292"/>
              <a:gd name="connsiteX185" fmla="*/ 9643796 w 12192000"/>
              <a:gd name="connsiteY185" fmla="*/ 166687 h 1787292"/>
              <a:gd name="connsiteX186" fmla="*/ 9696182 w 12192000"/>
              <a:gd name="connsiteY186" fmla="*/ 155575 h 1787292"/>
              <a:gd name="connsiteX187" fmla="*/ 9742220 w 12192000"/>
              <a:gd name="connsiteY187" fmla="*/ 141287 h 1787292"/>
              <a:gd name="connsiteX188" fmla="*/ 9783496 w 12192000"/>
              <a:gd name="connsiteY188" fmla="*/ 125412 h 1787292"/>
              <a:gd name="connsiteX189" fmla="*/ 9820008 w 12192000"/>
              <a:gd name="connsiteY189" fmla="*/ 106362 h 1787292"/>
              <a:gd name="connsiteX190" fmla="*/ 9896208 w 12192000"/>
              <a:gd name="connsiteY190" fmla="*/ 68262 h 1787292"/>
              <a:gd name="connsiteX191" fmla="*/ 9932720 w 12192000"/>
              <a:gd name="connsiteY191" fmla="*/ 52387 h 1787292"/>
              <a:gd name="connsiteX192" fmla="*/ 9973996 w 12192000"/>
              <a:gd name="connsiteY192" fmla="*/ 36512 h 1787292"/>
              <a:gd name="connsiteX193" fmla="*/ 10020032 w 12192000"/>
              <a:gd name="connsiteY193" fmla="*/ 20637 h 1787292"/>
              <a:gd name="connsiteX194" fmla="*/ 10072420 w 12192000"/>
              <a:gd name="connsiteY194" fmla="*/ 9525 h 1787292"/>
              <a:gd name="connsiteX195" fmla="*/ 10132746 w 12192000"/>
              <a:gd name="connsiteY195" fmla="*/ 3175 h 1787292"/>
              <a:gd name="connsiteX196" fmla="*/ 10201008 w 12192000"/>
              <a:gd name="connsiteY196" fmla="*/ 0 h 1787292"/>
              <a:gd name="connsiteX197" fmla="*/ 10269270 w 12192000"/>
              <a:gd name="connsiteY197" fmla="*/ 3175 h 1787292"/>
              <a:gd name="connsiteX198" fmla="*/ 10329596 w 12192000"/>
              <a:gd name="connsiteY198" fmla="*/ 9525 h 1787292"/>
              <a:gd name="connsiteX199" fmla="*/ 10381982 w 12192000"/>
              <a:gd name="connsiteY199" fmla="*/ 20637 h 1787292"/>
              <a:gd name="connsiteX200" fmla="*/ 10428020 w 12192000"/>
              <a:gd name="connsiteY200" fmla="*/ 36512 h 1787292"/>
              <a:gd name="connsiteX201" fmla="*/ 10469296 w 12192000"/>
              <a:gd name="connsiteY201" fmla="*/ 52387 h 1787292"/>
              <a:gd name="connsiteX202" fmla="*/ 10505808 w 12192000"/>
              <a:gd name="connsiteY202" fmla="*/ 68262 h 1787292"/>
              <a:gd name="connsiteX203" fmla="*/ 10543908 w 12192000"/>
              <a:gd name="connsiteY203" fmla="*/ 87312 h 1787292"/>
              <a:gd name="connsiteX204" fmla="*/ 10582008 w 12192000"/>
              <a:gd name="connsiteY204" fmla="*/ 106362 h 1787292"/>
              <a:gd name="connsiteX205" fmla="*/ 10618520 w 12192000"/>
              <a:gd name="connsiteY205" fmla="*/ 125412 h 1787292"/>
              <a:gd name="connsiteX206" fmla="*/ 10659796 w 12192000"/>
              <a:gd name="connsiteY206" fmla="*/ 141287 h 1787292"/>
              <a:gd name="connsiteX207" fmla="*/ 10705832 w 12192000"/>
              <a:gd name="connsiteY207" fmla="*/ 155575 h 1787292"/>
              <a:gd name="connsiteX208" fmla="*/ 10758220 w 12192000"/>
              <a:gd name="connsiteY208" fmla="*/ 166687 h 1787292"/>
              <a:gd name="connsiteX209" fmla="*/ 10818546 w 12192000"/>
              <a:gd name="connsiteY209" fmla="*/ 174625 h 1787292"/>
              <a:gd name="connsiteX210" fmla="*/ 10886808 w 12192000"/>
              <a:gd name="connsiteY210" fmla="*/ 176212 h 1787292"/>
              <a:gd name="connsiteX211" fmla="*/ 10955070 w 12192000"/>
              <a:gd name="connsiteY211" fmla="*/ 174625 h 1787292"/>
              <a:gd name="connsiteX212" fmla="*/ 11015396 w 12192000"/>
              <a:gd name="connsiteY212" fmla="*/ 166687 h 1787292"/>
              <a:gd name="connsiteX213" fmla="*/ 11067782 w 12192000"/>
              <a:gd name="connsiteY213" fmla="*/ 155575 h 1787292"/>
              <a:gd name="connsiteX214" fmla="*/ 11113820 w 12192000"/>
              <a:gd name="connsiteY214" fmla="*/ 141287 h 1787292"/>
              <a:gd name="connsiteX215" fmla="*/ 11155096 w 12192000"/>
              <a:gd name="connsiteY215" fmla="*/ 125412 h 1787292"/>
              <a:gd name="connsiteX216" fmla="*/ 11191608 w 12192000"/>
              <a:gd name="connsiteY216" fmla="*/ 106362 h 1787292"/>
              <a:gd name="connsiteX217" fmla="*/ 11229708 w 12192000"/>
              <a:gd name="connsiteY217" fmla="*/ 87312 h 1787292"/>
              <a:gd name="connsiteX218" fmla="*/ 11267808 w 12192000"/>
              <a:gd name="connsiteY218" fmla="*/ 68262 h 1787292"/>
              <a:gd name="connsiteX219" fmla="*/ 11304320 w 12192000"/>
              <a:gd name="connsiteY219" fmla="*/ 52387 h 1787292"/>
              <a:gd name="connsiteX220" fmla="*/ 11345596 w 12192000"/>
              <a:gd name="connsiteY220" fmla="*/ 36512 h 1787292"/>
              <a:gd name="connsiteX221" fmla="*/ 11391632 w 12192000"/>
              <a:gd name="connsiteY221" fmla="*/ 20637 h 1787292"/>
              <a:gd name="connsiteX222" fmla="*/ 11444020 w 12192000"/>
              <a:gd name="connsiteY222" fmla="*/ 9525 h 1787292"/>
              <a:gd name="connsiteX223" fmla="*/ 11504346 w 12192000"/>
              <a:gd name="connsiteY223" fmla="*/ 3175 h 1787292"/>
              <a:gd name="connsiteX224" fmla="*/ 11572608 w 12192000"/>
              <a:gd name="connsiteY224" fmla="*/ 0 h 1787292"/>
              <a:gd name="connsiteX225" fmla="*/ 11640870 w 12192000"/>
              <a:gd name="connsiteY225" fmla="*/ 3175 h 1787292"/>
              <a:gd name="connsiteX226" fmla="*/ 11701196 w 12192000"/>
              <a:gd name="connsiteY226" fmla="*/ 9525 h 1787292"/>
              <a:gd name="connsiteX227" fmla="*/ 11753582 w 12192000"/>
              <a:gd name="connsiteY227" fmla="*/ 20637 h 1787292"/>
              <a:gd name="connsiteX228" fmla="*/ 11799620 w 12192000"/>
              <a:gd name="connsiteY228" fmla="*/ 36512 h 1787292"/>
              <a:gd name="connsiteX229" fmla="*/ 11840896 w 12192000"/>
              <a:gd name="connsiteY229" fmla="*/ 52387 h 1787292"/>
              <a:gd name="connsiteX230" fmla="*/ 11877408 w 12192000"/>
              <a:gd name="connsiteY230" fmla="*/ 68262 h 1787292"/>
              <a:gd name="connsiteX231" fmla="*/ 11915508 w 12192000"/>
              <a:gd name="connsiteY231" fmla="*/ 87312 h 1787292"/>
              <a:gd name="connsiteX232" fmla="*/ 11953608 w 12192000"/>
              <a:gd name="connsiteY232" fmla="*/ 106362 h 1787292"/>
              <a:gd name="connsiteX233" fmla="*/ 11990120 w 12192000"/>
              <a:gd name="connsiteY233" fmla="*/ 125412 h 1787292"/>
              <a:gd name="connsiteX234" fmla="*/ 12031396 w 12192000"/>
              <a:gd name="connsiteY234" fmla="*/ 141287 h 1787292"/>
              <a:gd name="connsiteX235" fmla="*/ 12077432 w 12192000"/>
              <a:gd name="connsiteY235" fmla="*/ 155575 h 1787292"/>
              <a:gd name="connsiteX236" fmla="*/ 12129820 w 12192000"/>
              <a:gd name="connsiteY236" fmla="*/ 166688 h 1787292"/>
              <a:gd name="connsiteX237" fmla="*/ 12190146 w 12192000"/>
              <a:gd name="connsiteY237" fmla="*/ 174625 h 1787292"/>
              <a:gd name="connsiteX238" fmla="*/ 12192000 w 12192000"/>
              <a:gd name="connsiteY238" fmla="*/ 174668 h 1787292"/>
              <a:gd name="connsiteX239" fmla="*/ 12192000 w 12192000"/>
              <a:gd name="connsiteY239" fmla="*/ 885826 h 1787292"/>
              <a:gd name="connsiteX240" fmla="*/ 12192000 w 12192000"/>
              <a:gd name="connsiteY240" fmla="*/ 1787292 h 1787292"/>
              <a:gd name="connsiteX241" fmla="*/ 0 w 12192000"/>
              <a:gd name="connsiteY241" fmla="*/ 1787292 h 1787292"/>
              <a:gd name="connsiteX242" fmla="*/ 0 w 12192000"/>
              <a:gd name="connsiteY242" fmla="*/ 885826 h 1787292"/>
              <a:gd name="connsiteX243" fmla="*/ 0 w 12192000"/>
              <a:gd name="connsiteY243" fmla="*/ 174668 h 1787292"/>
              <a:gd name="connsiteX244" fmla="*/ 1852 w 12192000"/>
              <a:gd name="connsiteY244" fmla="*/ 174625 h 1787292"/>
              <a:gd name="connsiteX245" fmla="*/ 62177 w 12192000"/>
              <a:gd name="connsiteY245" fmla="*/ 166687 h 1787292"/>
              <a:gd name="connsiteX246" fmla="*/ 114564 w 12192000"/>
              <a:gd name="connsiteY246" fmla="*/ 155575 h 1787292"/>
              <a:gd name="connsiteX247" fmla="*/ 160602 w 12192000"/>
              <a:gd name="connsiteY247" fmla="*/ 141287 h 1787292"/>
              <a:gd name="connsiteX248" fmla="*/ 201877 w 12192000"/>
              <a:gd name="connsiteY248" fmla="*/ 125412 h 1787292"/>
              <a:gd name="connsiteX249" fmla="*/ 238389 w 12192000"/>
              <a:gd name="connsiteY249" fmla="*/ 106362 h 1787292"/>
              <a:gd name="connsiteX250" fmla="*/ 276489 w 12192000"/>
              <a:gd name="connsiteY250" fmla="*/ 87312 h 1787292"/>
              <a:gd name="connsiteX251" fmla="*/ 314589 w 12192000"/>
              <a:gd name="connsiteY251" fmla="*/ 68262 h 1787292"/>
              <a:gd name="connsiteX252" fmla="*/ 351102 w 12192000"/>
              <a:gd name="connsiteY252" fmla="*/ 52387 h 1787292"/>
              <a:gd name="connsiteX253" fmla="*/ 392377 w 12192000"/>
              <a:gd name="connsiteY253" fmla="*/ 36512 h 1787292"/>
              <a:gd name="connsiteX254" fmla="*/ 438414 w 12192000"/>
              <a:gd name="connsiteY254" fmla="*/ 20637 h 1787292"/>
              <a:gd name="connsiteX255" fmla="*/ 490802 w 12192000"/>
              <a:gd name="connsiteY255" fmla="*/ 9525 h 1787292"/>
              <a:gd name="connsiteX256" fmla="*/ 551127 w 12192000"/>
              <a:gd name="connsiteY256" fmla="*/ 3175 h 1787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</a:cxnLst>
            <a:rect l="l" t="t" r="r" b="b"/>
            <a:pathLst>
              <a:path w="12192000" h="1787292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4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1" y="36512"/>
                </a:lnTo>
                <a:lnTo>
                  <a:pt x="5002476" y="52387"/>
                </a:lnTo>
                <a:lnTo>
                  <a:pt x="5038989" y="68262"/>
                </a:lnTo>
                <a:lnTo>
                  <a:pt x="5077089" y="87312"/>
                </a:lnTo>
                <a:lnTo>
                  <a:pt x="5115189" y="106362"/>
                </a:lnTo>
                <a:lnTo>
                  <a:pt x="5151701" y="125412"/>
                </a:lnTo>
                <a:lnTo>
                  <a:pt x="5192976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09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7" y="3175"/>
                </a:lnTo>
                <a:lnTo>
                  <a:pt x="6086208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2000" y="174668"/>
                </a:lnTo>
                <a:lnTo>
                  <a:pt x="12192000" y="885826"/>
                </a:lnTo>
                <a:lnTo>
                  <a:pt x="12192000" y="1787292"/>
                </a:lnTo>
                <a:lnTo>
                  <a:pt x="0" y="1787292"/>
                </a:lnTo>
                <a:lnTo>
                  <a:pt x="0" y="885826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29602-3015-0548-B182-7F7760F4B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73314" y="5493376"/>
            <a:ext cx="8045373" cy="7422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>
                <a:solidFill>
                  <a:srgbClr val="2A1A00"/>
                </a:solidFill>
              </a:rPr>
              <a:t>March 12-13 2020</a:t>
            </a:r>
          </a:p>
        </p:txBody>
      </p:sp>
    </p:spTree>
    <p:extLst>
      <p:ext uri="{BB962C8B-B14F-4D97-AF65-F5344CB8AC3E}">
        <p14:creationId xmlns:p14="http://schemas.microsoft.com/office/powerpoint/2010/main" val="40887035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5DFC3-BEEE-0D4F-BB84-0C1EFCAD7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Building</a:t>
            </a:r>
            <a:r>
              <a:rPr lang="nb-NO" dirty="0"/>
              <a:t> </a:t>
            </a:r>
            <a:r>
              <a:rPr lang="nb-NO" dirty="0" err="1"/>
              <a:t>upon</a:t>
            </a:r>
            <a:r>
              <a:rPr lang="nb-NO" dirty="0"/>
              <a:t> a </a:t>
            </a:r>
            <a:r>
              <a:rPr lang="nb-NO" dirty="0" err="1"/>
              <a:t>success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8C9CC-FA6A-714F-8163-5F41A6DBF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DKNOG9 </a:t>
            </a:r>
            <a:r>
              <a:rPr lang="nb-NO" dirty="0" err="1"/>
              <a:t>was</a:t>
            </a:r>
            <a:r>
              <a:rPr lang="nb-NO" dirty="0"/>
              <a:t> a </a:t>
            </a:r>
            <a:r>
              <a:rPr lang="nb-NO" dirty="0" err="1"/>
              <a:t>roaring</a:t>
            </a:r>
            <a:r>
              <a:rPr lang="nb-NO" dirty="0"/>
              <a:t> </a:t>
            </a:r>
            <a:r>
              <a:rPr lang="nb-NO" dirty="0" err="1"/>
              <a:t>success</a:t>
            </a:r>
            <a:r>
              <a:rPr lang="nb-NO" dirty="0"/>
              <a:t>, and it </a:t>
            </a:r>
            <a:r>
              <a:rPr lang="nb-NO" dirty="0" err="1"/>
              <a:t>was</a:t>
            </a:r>
            <a:r>
              <a:rPr lang="nb-NO" dirty="0"/>
              <a:t> not </a:t>
            </a:r>
            <a:r>
              <a:rPr lang="nb-NO" dirty="0" err="1"/>
              <a:t>our</a:t>
            </a:r>
            <a:r>
              <a:rPr lang="nb-NO" dirty="0"/>
              <a:t> first </a:t>
            </a:r>
            <a:r>
              <a:rPr lang="nb-NO" dirty="0" err="1"/>
              <a:t>one</a:t>
            </a:r>
            <a:endParaRPr lang="nb-NO" dirty="0"/>
          </a:p>
          <a:p>
            <a:r>
              <a:rPr lang="nb-NO" dirty="0"/>
              <a:t>It </a:t>
            </a:r>
            <a:r>
              <a:rPr lang="nb-NO" dirty="0" err="1"/>
              <a:t>clearly</a:t>
            </a:r>
            <a:r>
              <a:rPr lang="nb-NO" dirty="0"/>
              <a:t> shows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</a:t>
            </a:r>
            <a:r>
              <a:rPr lang="nb-NO" dirty="0" err="1"/>
              <a:t>works</a:t>
            </a:r>
            <a:r>
              <a:rPr lang="nb-NO" dirty="0"/>
              <a:t>, and hard </a:t>
            </a:r>
            <a:r>
              <a:rPr lang="nb-NO" dirty="0" err="1"/>
              <a:t>work</a:t>
            </a:r>
            <a:r>
              <a:rPr lang="nb-NO" dirty="0"/>
              <a:t> fosters </a:t>
            </a:r>
            <a:r>
              <a:rPr lang="nb-NO" dirty="0" err="1"/>
              <a:t>great</a:t>
            </a:r>
            <a:r>
              <a:rPr lang="nb-NO" dirty="0"/>
              <a:t> </a:t>
            </a:r>
            <a:r>
              <a:rPr lang="nb-NO" dirty="0" err="1"/>
              <a:t>conferences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53877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AACE35A-DD26-4C0E-81A5-8C18F7390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3099D0-3CE2-214A-AA95-2373A6B4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524" y="1231506"/>
            <a:ext cx="6145284" cy="43949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4800"/>
              <a:t>Creating sustainable structures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70E10-4123-814B-B806-7734A9405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67276" y="1300843"/>
            <a:ext cx="2996668" cy="42563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DKNOG10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05CB15-2F46-4D9D-AEA4-3619C520C8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5542" y="1962397"/>
            <a:ext cx="0" cy="2933206"/>
          </a:xfrm>
          <a:prstGeom prst="line">
            <a:avLst/>
          </a:prstGeom>
          <a:ln w="22225">
            <a:solidFill>
              <a:schemeClr val="accent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18DAE5F6-55D5-4FC2-B1F3-AE114251F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774263" y="440267"/>
            <a:ext cx="643467" cy="12191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1220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3AEB98-8F75-3D48-9301-842C28796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DKNOG10: More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like to do, less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don’t</a:t>
            </a:r>
            <a:endParaRPr lang="nb-NO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540D8F-6A53-C249-A727-AF37273D4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Inspired</a:t>
            </a:r>
            <a:r>
              <a:rPr lang="nb-NO" dirty="0"/>
              <a:t> by NLNOG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try</a:t>
            </a:r>
            <a:r>
              <a:rPr lang="nb-NO" dirty="0"/>
              <a:t> to </a:t>
            </a:r>
            <a:r>
              <a:rPr lang="nb-NO" dirty="0" err="1"/>
              <a:t>contract</a:t>
            </a:r>
            <a:r>
              <a:rPr lang="nb-NO" dirty="0"/>
              <a:t> </a:t>
            </a:r>
            <a:r>
              <a:rPr lang="nb-NO" dirty="0" err="1"/>
              <a:t>someone</a:t>
            </a:r>
            <a:r>
              <a:rPr lang="nb-NO" dirty="0"/>
              <a:t> to </a:t>
            </a:r>
            <a:r>
              <a:rPr lang="nb-NO" dirty="0" err="1"/>
              <a:t>take</a:t>
            </a:r>
            <a:r>
              <a:rPr lang="nb-NO" dirty="0"/>
              <a:t> all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tasks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do not have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capacity</a:t>
            </a:r>
            <a:r>
              <a:rPr lang="nb-NO" dirty="0"/>
              <a:t> to handle as </a:t>
            </a:r>
            <a:r>
              <a:rPr lang="nb-NO" dirty="0" err="1"/>
              <a:t>volunteers</a:t>
            </a:r>
            <a:endParaRPr lang="nb-NO" dirty="0"/>
          </a:p>
          <a:p>
            <a:r>
              <a:rPr lang="nb-NO" dirty="0" err="1"/>
              <a:t>These</a:t>
            </a:r>
            <a:r>
              <a:rPr lang="nb-NO" dirty="0"/>
              <a:t> </a:t>
            </a:r>
            <a:r>
              <a:rPr lang="nb-NO" dirty="0" err="1"/>
              <a:t>tasks</a:t>
            </a:r>
            <a:r>
              <a:rPr lang="nb-NO" dirty="0"/>
              <a:t> </a:t>
            </a:r>
            <a:r>
              <a:rPr lang="nb-NO" dirty="0" err="1"/>
              <a:t>include</a:t>
            </a:r>
            <a:r>
              <a:rPr lang="nb-NO" dirty="0"/>
              <a:t>:</a:t>
            </a:r>
          </a:p>
          <a:p>
            <a:pPr lvl="1"/>
            <a:r>
              <a:rPr lang="nb-NO" dirty="0" err="1"/>
              <a:t>Graphic</a:t>
            </a:r>
            <a:r>
              <a:rPr lang="nb-NO" dirty="0"/>
              <a:t> </a:t>
            </a:r>
            <a:r>
              <a:rPr lang="nb-NO" dirty="0" err="1"/>
              <a:t>work</a:t>
            </a:r>
            <a:endParaRPr lang="nb-NO" dirty="0"/>
          </a:p>
          <a:p>
            <a:pPr lvl="1"/>
            <a:r>
              <a:rPr lang="nb-NO" dirty="0" err="1"/>
              <a:t>Daily</a:t>
            </a:r>
            <a:r>
              <a:rPr lang="nb-NO" dirty="0"/>
              <a:t> </a:t>
            </a:r>
            <a:r>
              <a:rPr lang="nb-NO" dirty="0" err="1"/>
              <a:t>contact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vendors</a:t>
            </a:r>
            <a:r>
              <a:rPr lang="nb-NO" dirty="0"/>
              <a:t>, sponsors and </a:t>
            </a:r>
            <a:r>
              <a:rPr lang="nb-NO" dirty="0" err="1"/>
              <a:t>venue</a:t>
            </a:r>
            <a:endParaRPr lang="nb-NO" dirty="0"/>
          </a:p>
          <a:p>
            <a:pPr lvl="1"/>
            <a:r>
              <a:rPr lang="nb-NO" dirty="0" err="1"/>
              <a:t>Other</a:t>
            </a:r>
            <a:r>
              <a:rPr lang="nb-NO" dirty="0"/>
              <a:t> </a:t>
            </a:r>
            <a:r>
              <a:rPr lang="nb-NO" dirty="0" err="1"/>
              <a:t>practical</a:t>
            </a:r>
            <a:r>
              <a:rPr lang="nb-NO" dirty="0"/>
              <a:t> </a:t>
            </a:r>
            <a:r>
              <a:rPr lang="nb-NO" dirty="0" err="1"/>
              <a:t>tasks</a:t>
            </a:r>
            <a:endParaRPr lang="nb-NO" dirty="0"/>
          </a:p>
          <a:p>
            <a:r>
              <a:rPr lang="nb-NO" dirty="0"/>
              <a:t>This </a:t>
            </a:r>
            <a:r>
              <a:rPr lang="nb-NO" dirty="0" err="1"/>
              <a:t>work</a:t>
            </a:r>
            <a:r>
              <a:rPr lang="nb-NO" dirty="0"/>
              <a:t> is </a:t>
            </a:r>
            <a:r>
              <a:rPr lang="nb-NO" dirty="0" err="1"/>
              <a:t>expected</a:t>
            </a:r>
            <a:r>
              <a:rPr lang="nb-NO" dirty="0"/>
              <a:t> to be </a:t>
            </a:r>
            <a:r>
              <a:rPr lang="nb-NO" dirty="0" err="1"/>
              <a:t>contained</a:t>
            </a:r>
            <a:r>
              <a:rPr lang="nb-NO" dirty="0"/>
              <a:t> </a:t>
            </a:r>
            <a:r>
              <a:rPr lang="nb-NO" dirty="0" err="1"/>
              <a:t>within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operational</a:t>
            </a:r>
            <a:r>
              <a:rPr lang="nb-NO" dirty="0"/>
              <a:t> </a:t>
            </a:r>
            <a:r>
              <a:rPr lang="nb-NO" dirty="0" err="1"/>
              <a:t>budget</a:t>
            </a:r>
            <a:r>
              <a:rPr lang="nb-NO" dirty="0"/>
              <a:t> for DKNOG10, and not from </a:t>
            </a:r>
            <a:r>
              <a:rPr lang="nb-NO" dirty="0" err="1"/>
              <a:t>the</a:t>
            </a:r>
            <a:r>
              <a:rPr lang="nb-NO" dirty="0"/>
              <a:t> DKNOG </a:t>
            </a:r>
            <a:r>
              <a:rPr lang="nb-NO" dirty="0" err="1"/>
              <a:t>surplus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4524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37E5E0-C7ED-4946-BBAD-9FCCA940E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New </a:t>
            </a:r>
            <a:r>
              <a:rPr lang="nb-NO" dirty="0" err="1"/>
              <a:t>structure</a:t>
            </a:r>
            <a:endParaRPr lang="nb-NO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D39EBA7-F213-E147-9B8F-A0DC3B9F1E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This </a:t>
            </a:r>
            <a:r>
              <a:rPr lang="nb-NO" dirty="0" err="1"/>
              <a:t>year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try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a more </a:t>
            </a:r>
            <a:r>
              <a:rPr lang="nb-NO" dirty="0" err="1"/>
              <a:t>defined</a:t>
            </a:r>
            <a:r>
              <a:rPr lang="nb-NO" dirty="0"/>
              <a:t>, </a:t>
            </a:r>
            <a:r>
              <a:rPr lang="nb-NO" dirty="0" err="1"/>
              <a:t>smaller</a:t>
            </a:r>
            <a:r>
              <a:rPr lang="nb-NO" dirty="0"/>
              <a:t> </a:t>
            </a:r>
            <a:r>
              <a:rPr lang="nb-NO" dirty="0" err="1"/>
              <a:t>organisation</a:t>
            </a:r>
            <a:endParaRPr lang="nb-NO" dirty="0"/>
          </a:p>
          <a:p>
            <a:r>
              <a:rPr lang="nb-NO" dirty="0"/>
              <a:t>A </a:t>
            </a:r>
            <a:r>
              <a:rPr lang="nb-NO" dirty="0" err="1"/>
              <a:t>steering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be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project</a:t>
            </a:r>
            <a:r>
              <a:rPr lang="nb-NO" dirty="0"/>
              <a:t> </a:t>
            </a:r>
            <a:r>
              <a:rPr lang="nb-NO" dirty="0" err="1"/>
              <a:t>oversight</a:t>
            </a:r>
            <a:endParaRPr lang="nb-NO" dirty="0"/>
          </a:p>
          <a:p>
            <a:r>
              <a:rPr lang="nb-NO" dirty="0"/>
              <a:t>A program </a:t>
            </a:r>
            <a:r>
              <a:rPr lang="nb-NO" dirty="0" err="1"/>
              <a:t>committee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be </a:t>
            </a:r>
            <a:r>
              <a:rPr lang="nb-NO" dirty="0" err="1"/>
              <a:t>self</a:t>
            </a:r>
            <a:r>
              <a:rPr lang="nb-NO" dirty="0"/>
              <a:t>-organising </a:t>
            </a:r>
            <a:r>
              <a:rPr lang="nb-NO" dirty="0" err="1"/>
              <a:t>around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content</a:t>
            </a:r>
            <a:endParaRPr lang="nb-NO" dirty="0"/>
          </a:p>
          <a:p>
            <a:r>
              <a:rPr lang="nb-NO" dirty="0"/>
              <a:t>A </a:t>
            </a:r>
            <a:r>
              <a:rPr lang="nb-NO" dirty="0" err="1"/>
              <a:t>sponsorship</a:t>
            </a:r>
            <a:r>
              <a:rPr lang="nb-NO" dirty="0"/>
              <a:t> </a:t>
            </a:r>
            <a:r>
              <a:rPr lang="nb-NO" dirty="0" err="1"/>
              <a:t>group</a:t>
            </a:r>
            <a:r>
              <a:rPr lang="nb-NO" dirty="0"/>
              <a:t> </a:t>
            </a:r>
            <a:r>
              <a:rPr lang="nb-NO" dirty="0" err="1"/>
              <a:t>will</a:t>
            </a:r>
            <a:r>
              <a:rPr lang="nb-NO" dirty="0"/>
              <a:t> </a:t>
            </a:r>
            <a:r>
              <a:rPr lang="nb-NO" dirty="0" err="1"/>
              <a:t>ensure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sponsorships </a:t>
            </a:r>
            <a:r>
              <a:rPr lang="nb-NO" dirty="0" err="1"/>
              <a:t>remain</a:t>
            </a:r>
            <a:r>
              <a:rPr lang="nb-NO" dirty="0"/>
              <a:t> separate from </a:t>
            </a:r>
            <a:r>
              <a:rPr lang="nb-NO" dirty="0" err="1"/>
              <a:t>content</a:t>
            </a:r>
            <a:endParaRPr lang="nb-NO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C526C0-7A2B-694F-80A7-9F199A8F5452}"/>
              </a:ext>
            </a:extLst>
          </p:cNvPr>
          <p:cNvSpPr/>
          <p:nvPr/>
        </p:nvSpPr>
        <p:spPr>
          <a:xfrm>
            <a:off x="6311165" y="2172973"/>
            <a:ext cx="2029522" cy="76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Board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9C2804-ABAA-9848-8A80-814B7139910C}"/>
              </a:ext>
            </a:extLst>
          </p:cNvPr>
          <p:cNvSpPr/>
          <p:nvPr/>
        </p:nvSpPr>
        <p:spPr>
          <a:xfrm>
            <a:off x="8679703" y="2172973"/>
            <a:ext cx="2029522" cy="76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DKNOG10 </a:t>
            </a:r>
            <a:r>
              <a:rPr lang="nb-NO" dirty="0" err="1"/>
              <a:t>steering</a:t>
            </a:r>
            <a:r>
              <a:rPr lang="nb-NO" dirty="0"/>
              <a:t> </a:t>
            </a:r>
            <a:r>
              <a:rPr lang="nb-NO" dirty="0" err="1"/>
              <a:t>group</a:t>
            </a:r>
            <a:endParaRPr lang="nb-NO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90B1DF-AC67-084D-A83E-D1370EC3D5C5}"/>
              </a:ext>
            </a:extLst>
          </p:cNvPr>
          <p:cNvSpPr/>
          <p:nvPr/>
        </p:nvSpPr>
        <p:spPr>
          <a:xfrm>
            <a:off x="7569148" y="3486130"/>
            <a:ext cx="2029522" cy="76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Program Committee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32DFD1-10A5-824C-9749-0A2364BF6997}"/>
              </a:ext>
            </a:extLst>
          </p:cNvPr>
          <p:cNvSpPr/>
          <p:nvPr/>
        </p:nvSpPr>
        <p:spPr>
          <a:xfrm>
            <a:off x="9830287" y="3484927"/>
            <a:ext cx="2029522" cy="769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Sponsorships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104587-0154-4743-A6DF-5DAEC0C2F1A2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8583909" y="2942407"/>
            <a:ext cx="1110555" cy="5437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6CA4B7-5911-2C4D-A895-69B88CE01296}"/>
              </a:ext>
            </a:extLst>
          </p:cNvPr>
          <p:cNvCxnSpPr>
            <a:stCxn id="7" idx="2"/>
            <a:endCxn id="9" idx="0"/>
          </p:cNvCxnSpPr>
          <p:nvPr/>
        </p:nvCxnSpPr>
        <p:spPr>
          <a:xfrm>
            <a:off x="9694464" y="2942407"/>
            <a:ext cx="1150584" cy="542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67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7520F84D-966A-41CD-B818-16BF32EF1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510D23-E323-4577-A8EA-12C6C6019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5384613-A493-4A01-873E-5BD3769D1A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3099D0-3CE2-214A-AA95-2373A6B4C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333" y="643467"/>
            <a:ext cx="7558609" cy="484990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 dirty="0"/>
              <a:t>Keep growing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70E10-4123-814B-B806-7734A9405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4333" y="5563388"/>
            <a:ext cx="7558609" cy="7422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DKNOG10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4336F18-80E9-4DFA-9C2E-3F8561472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rgbClr val="1716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D293054-EC89-4CF2-AAEF-B38981E9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302764" y="0"/>
            <a:ext cx="2889236" cy="6858000"/>
          </a:xfrm>
          <a:custGeom>
            <a:avLst/>
            <a:gdLst>
              <a:gd name="connsiteX0" fmla="*/ 1514461 w 2889236"/>
              <a:gd name="connsiteY0" fmla="*/ 0 h 6858000"/>
              <a:gd name="connsiteX1" fmla="*/ 1291796 w 2889236"/>
              <a:gd name="connsiteY1" fmla="*/ 0 h 6858000"/>
              <a:gd name="connsiteX2" fmla="*/ 1242998 w 2889236"/>
              <a:gd name="connsiteY2" fmla="*/ 0 h 6858000"/>
              <a:gd name="connsiteX3" fmla="*/ 303177 w 2889236"/>
              <a:gd name="connsiteY3" fmla="*/ 0 h 6858000"/>
              <a:gd name="connsiteX4" fmla="*/ 235415 w 2889236"/>
              <a:gd name="connsiteY4" fmla="*/ 0 h 6858000"/>
              <a:gd name="connsiteX5" fmla="*/ 0 w 2889236"/>
              <a:gd name="connsiteY5" fmla="*/ 0 h 6858000"/>
              <a:gd name="connsiteX6" fmla="*/ 0 w 2889236"/>
              <a:gd name="connsiteY6" fmla="*/ 6858000 h 6858000"/>
              <a:gd name="connsiteX7" fmla="*/ 235415 w 2889236"/>
              <a:gd name="connsiteY7" fmla="*/ 6858000 h 6858000"/>
              <a:gd name="connsiteX8" fmla="*/ 303177 w 2889236"/>
              <a:gd name="connsiteY8" fmla="*/ 6858000 h 6858000"/>
              <a:gd name="connsiteX9" fmla="*/ 1242998 w 2889236"/>
              <a:gd name="connsiteY9" fmla="*/ 6858000 h 6858000"/>
              <a:gd name="connsiteX10" fmla="*/ 1291795 w 2889236"/>
              <a:gd name="connsiteY10" fmla="*/ 6858000 h 6858000"/>
              <a:gd name="connsiteX11" fmla="*/ 1514461 w 2889236"/>
              <a:gd name="connsiteY11" fmla="*/ 6858000 h 6858000"/>
              <a:gd name="connsiteX12" fmla="*/ 1541448 w 2889236"/>
              <a:gd name="connsiteY12" fmla="*/ 6770688 h 6858000"/>
              <a:gd name="connsiteX13" fmla="*/ 1566848 w 2889236"/>
              <a:gd name="connsiteY13" fmla="*/ 6683375 h 6858000"/>
              <a:gd name="connsiteX14" fmla="*/ 1592248 w 2889236"/>
              <a:gd name="connsiteY14" fmla="*/ 6594475 h 6858000"/>
              <a:gd name="connsiteX15" fmla="*/ 1614473 w 2889236"/>
              <a:gd name="connsiteY15" fmla="*/ 6503988 h 6858000"/>
              <a:gd name="connsiteX16" fmla="*/ 1641461 w 2889236"/>
              <a:gd name="connsiteY16" fmla="*/ 6416675 h 6858000"/>
              <a:gd name="connsiteX17" fmla="*/ 1670036 w 2889236"/>
              <a:gd name="connsiteY17" fmla="*/ 6332538 h 6858000"/>
              <a:gd name="connsiteX18" fmla="*/ 1706548 w 2889236"/>
              <a:gd name="connsiteY18" fmla="*/ 6253163 h 6858000"/>
              <a:gd name="connsiteX19" fmla="*/ 1749411 w 2889236"/>
              <a:gd name="connsiteY19" fmla="*/ 6180138 h 6858000"/>
              <a:gd name="connsiteX20" fmla="*/ 1797036 w 2889236"/>
              <a:gd name="connsiteY20" fmla="*/ 6118225 h 6858000"/>
              <a:gd name="connsiteX21" fmla="*/ 1849423 w 2889236"/>
              <a:gd name="connsiteY21" fmla="*/ 6059488 h 6858000"/>
              <a:gd name="connsiteX22" fmla="*/ 1909748 w 2889236"/>
              <a:gd name="connsiteY22" fmla="*/ 6005513 h 6858000"/>
              <a:gd name="connsiteX23" fmla="*/ 1973248 w 2889236"/>
              <a:gd name="connsiteY23" fmla="*/ 5951538 h 6858000"/>
              <a:gd name="connsiteX24" fmla="*/ 2039923 w 2889236"/>
              <a:gd name="connsiteY24" fmla="*/ 5900738 h 6858000"/>
              <a:gd name="connsiteX25" fmla="*/ 2106598 w 2889236"/>
              <a:gd name="connsiteY25" fmla="*/ 5849938 h 6858000"/>
              <a:gd name="connsiteX26" fmla="*/ 2174861 w 2889236"/>
              <a:gd name="connsiteY26" fmla="*/ 5797550 h 6858000"/>
              <a:gd name="connsiteX27" fmla="*/ 2239948 w 2889236"/>
              <a:gd name="connsiteY27" fmla="*/ 5746750 h 6858000"/>
              <a:gd name="connsiteX28" fmla="*/ 2301861 w 2889236"/>
              <a:gd name="connsiteY28" fmla="*/ 5692775 h 6858000"/>
              <a:gd name="connsiteX29" fmla="*/ 2359011 w 2889236"/>
              <a:gd name="connsiteY29" fmla="*/ 5634038 h 6858000"/>
              <a:gd name="connsiteX30" fmla="*/ 2411398 w 2889236"/>
              <a:gd name="connsiteY30" fmla="*/ 5575300 h 6858000"/>
              <a:gd name="connsiteX31" fmla="*/ 2454261 w 2889236"/>
              <a:gd name="connsiteY31" fmla="*/ 5511800 h 6858000"/>
              <a:gd name="connsiteX32" fmla="*/ 2490773 w 2889236"/>
              <a:gd name="connsiteY32" fmla="*/ 5440363 h 6858000"/>
              <a:gd name="connsiteX33" fmla="*/ 2512998 w 2889236"/>
              <a:gd name="connsiteY33" fmla="*/ 5370513 h 6858000"/>
              <a:gd name="connsiteX34" fmla="*/ 2527286 w 2889236"/>
              <a:gd name="connsiteY34" fmla="*/ 5292725 h 6858000"/>
              <a:gd name="connsiteX35" fmla="*/ 2533636 w 2889236"/>
              <a:gd name="connsiteY35" fmla="*/ 5216525 h 6858000"/>
              <a:gd name="connsiteX36" fmla="*/ 2532048 w 2889236"/>
              <a:gd name="connsiteY36" fmla="*/ 5135563 h 6858000"/>
              <a:gd name="connsiteX37" fmla="*/ 2525698 w 2889236"/>
              <a:gd name="connsiteY37" fmla="*/ 5054600 h 6858000"/>
              <a:gd name="connsiteX38" fmla="*/ 2517761 w 2889236"/>
              <a:gd name="connsiteY38" fmla="*/ 4970463 h 6858000"/>
              <a:gd name="connsiteX39" fmla="*/ 2506648 w 2889236"/>
              <a:gd name="connsiteY39" fmla="*/ 4886325 h 6858000"/>
              <a:gd name="connsiteX40" fmla="*/ 2493948 w 2889236"/>
              <a:gd name="connsiteY40" fmla="*/ 4802188 h 6858000"/>
              <a:gd name="connsiteX41" fmla="*/ 2484423 w 2889236"/>
              <a:gd name="connsiteY41" fmla="*/ 4718050 h 6858000"/>
              <a:gd name="connsiteX42" fmla="*/ 2478073 w 2889236"/>
              <a:gd name="connsiteY42" fmla="*/ 4633913 h 6858000"/>
              <a:gd name="connsiteX43" fmla="*/ 2473311 w 2889236"/>
              <a:gd name="connsiteY43" fmla="*/ 4552950 h 6858000"/>
              <a:gd name="connsiteX44" fmla="*/ 2478073 w 2889236"/>
              <a:gd name="connsiteY44" fmla="*/ 4473575 h 6858000"/>
              <a:gd name="connsiteX45" fmla="*/ 2487598 w 2889236"/>
              <a:gd name="connsiteY45" fmla="*/ 4395788 h 6858000"/>
              <a:gd name="connsiteX46" fmla="*/ 2508236 w 2889236"/>
              <a:gd name="connsiteY46" fmla="*/ 4314825 h 6858000"/>
              <a:gd name="connsiteX47" fmla="*/ 2539986 w 2889236"/>
              <a:gd name="connsiteY47" fmla="*/ 4235450 h 6858000"/>
              <a:gd name="connsiteX48" fmla="*/ 2578086 w 2889236"/>
              <a:gd name="connsiteY48" fmla="*/ 4156075 h 6858000"/>
              <a:gd name="connsiteX49" fmla="*/ 2620948 w 2889236"/>
              <a:gd name="connsiteY49" fmla="*/ 4076700 h 6858000"/>
              <a:gd name="connsiteX50" fmla="*/ 2665398 w 2889236"/>
              <a:gd name="connsiteY50" fmla="*/ 3998913 h 6858000"/>
              <a:gd name="connsiteX51" fmla="*/ 2713024 w 2889236"/>
              <a:gd name="connsiteY51" fmla="*/ 3919538 h 6858000"/>
              <a:gd name="connsiteX52" fmla="*/ 2755886 w 2889236"/>
              <a:gd name="connsiteY52" fmla="*/ 3840163 h 6858000"/>
              <a:gd name="connsiteX53" fmla="*/ 2798748 w 2889236"/>
              <a:gd name="connsiteY53" fmla="*/ 3759200 h 6858000"/>
              <a:gd name="connsiteX54" fmla="*/ 2835261 w 2889236"/>
              <a:gd name="connsiteY54" fmla="*/ 3678238 h 6858000"/>
              <a:gd name="connsiteX55" fmla="*/ 2863836 w 2889236"/>
              <a:gd name="connsiteY55" fmla="*/ 3597275 h 6858000"/>
              <a:gd name="connsiteX56" fmla="*/ 2879711 w 2889236"/>
              <a:gd name="connsiteY56" fmla="*/ 3514725 h 6858000"/>
              <a:gd name="connsiteX57" fmla="*/ 2889236 w 2889236"/>
              <a:gd name="connsiteY57" fmla="*/ 3429000 h 6858000"/>
              <a:gd name="connsiteX58" fmla="*/ 2879711 w 2889236"/>
              <a:gd name="connsiteY58" fmla="*/ 3343275 h 6858000"/>
              <a:gd name="connsiteX59" fmla="*/ 2863836 w 2889236"/>
              <a:gd name="connsiteY59" fmla="*/ 3260725 h 6858000"/>
              <a:gd name="connsiteX60" fmla="*/ 2835261 w 2889236"/>
              <a:gd name="connsiteY60" fmla="*/ 3179763 h 6858000"/>
              <a:gd name="connsiteX61" fmla="*/ 2798748 w 2889236"/>
              <a:gd name="connsiteY61" fmla="*/ 3098800 h 6858000"/>
              <a:gd name="connsiteX62" fmla="*/ 2755886 w 2889236"/>
              <a:gd name="connsiteY62" fmla="*/ 3017838 h 6858000"/>
              <a:gd name="connsiteX63" fmla="*/ 2713024 w 2889236"/>
              <a:gd name="connsiteY63" fmla="*/ 2938463 h 6858000"/>
              <a:gd name="connsiteX64" fmla="*/ 2665398 w 2889236"/>
              <a:gd name="connsiteY64" fmla="*/ 2859088 h 6858000"/>
              <a:gd name="connsiteX65" fmla="*/ 2620948 w 2889236"/>
              <a:gd name="connsiteY65" fmla="*/ 2781300 h 6858000"/>
              <a:gd name="connsiteX66" fmla="*/ 2578086 w 2889236"/>
              <a:gd name="connsiteY66" fmla="*/ 2701925 h 6858000"/>
              <a:gd name="connsiteX67" fmla="*/ 2539986 w 2889236"/>
              <a:gd name="connsiteY67" fmla="*/ 2622550 h 6858000"/>
              <a:gd name="connsiteX68" fmla="*/ 2508236 w 2889236"/>
              <a:gd name="connsiteY68" fmla="*/ 2543175 h 6858000"/>
              <a:gd name="connsiteX69" fmla="*/ 2487598 w 2889236"/>
              <a:gd name="connsiteY69" fmla="*/ 2462213 h 6858000"/>
              <a:gd name="connsiteX70" fmla="*/ 2478073 w 2889236"/>
              <a:gd name="connsiteY70" fmla="*/ 2384425 h 6858000"/>
              <a:gd name="connsiteX71" fmla="*/ 2473311 w 2889236"/>
              <a:gd name="connsiteY71" fmla="*/ 2305050 h 6858000"/>
              <a:gd name="connsiteX72" fmla="*/ 2478073 w 2889236"/>
              <a:gd name="connsiteY72" fmla="*/ 2224088 h 6858000"/>
              <a:gd name="connsiteX73" fmla="*/ 2484423 w 2889236"/>
              <a:gd name="connsiteY73" fmla="*/ 2139950 h 6858000"/>
              <a:gd name="connsiteX74" fmla="*/ 2493948 w 2889236"/>
              <a:gd name="connsiteY74" fmla="*/ 2055813 h 6858000"/>
              <a:gd name="connsiteX75" fmla="*/ 2506648 w 2889236"/>
              <a:gd name="connsiteY75" fmla="*/ 1971675 h 6858000"/>
              <a:gd name="connsiteX76" fmla="*/ 2517761 w 2889236"/>
              <a:gd name="connsiteY76" fmla="*/ 1887538 h 6858000"/>
              <a:gd name="connsiteX77" fmla="*/ 2525698 w 2889236"/>
              <a:gd name="connsiteY77" fmla="*/ 1803400 h 6858000"/>
              <a:gd name="connsiteX78" fmla="*/ 2532048 w 2889236"/>
              <a:gd name="connsiteY78" fmla="*/ 1722438 h 6858000"/>
              <a:gd name="connsiteX79" fmla="*/ 2533636 w 2889236"/>
              <a:gd name="connsiteY79" fmla="*/ 1641475 h 6858000"/>
              <a:gd name="connsiteX80" fmla="*/ 2527286 w 2889236"/>
              <a:gd name="connsiteY80" fmla="*/ 1565275 h 6858000"/>
              <a:gd name="connsiteX81" fmla="*/ 2512998 w 2889236"/>
              <a:gd name="connsiteY81" fmla="*/ 1487488 h 6858000"/>
              <a:gd name="connsiteX82" fmla="*/ 2490773 w 2889236"/>
              <a:gd name="connsiteY82" fmla="*/ 1417638 h 6858000"/>
              <a:gd name="connsiteX83" fmla="*/ 2454261 w 2889236"/>
              <a:gd name="connsiteY83" fmla="*/ 1346200 h 6858000"/>
              <a:gd name="connsiteX84" fmla="*/ 2411398 w 2889236"/>
              <a:gd name="connsiteY84" fmla="*/ 1282700 h 6858000"/>
              <a:gd name="connsiteX85" fmla="*/ 2359011 w 2889236"/>
              <a:gd name="connsiteY85" fmla="*/ 1223963 h 6858000"/>
              <a:gd name="connsiteX86" fmla="*/ 2301861 w 2889236"/>
              <a:gd name="connsiteY86" fmla="*/ 1165225 h 6858000"/>
              <a:gd name="connsiteX87" fmla="*/ 2239948 w 2889236"/>
              <a:gd name="connsiteY87" fmla="*/ 1111250 h 6858000"/>
              <a:gd name="connsiteX88" fmla="*/ 2174861 w 2889236"/>
              <a:gd name="connsiteY88" fmla="*/ 1060450 h 6858000"/>
              <a:gd name="connsiteX89" fmla="*/ 2106598 w 2889236"/>
              <a:gd name="connsiteY89" fmla="*/ 1008063 h 6858000"/>
              <a:gd name="connsiteX90" fmla="*/ 2039923 w 2889236"/>
              <a:gd name="connsiteY90" fmla="*/ 957263 h 6858000"/>
              <a:gd name="connsiteX91" fmla="*/ 1973248 w 2889236"/>
              <a:gd name="connsiteY91" fmla="*/ 906463 h 6858000"/>
              <a:gd name="connsiteX92" fmla="*/ 1909748 w 2889236"/>
              <a:gd name="connsiteY92" fmla="*/ 852488 h 6858000"/>
              <a:gd name="connsiteX93" fmla="*/ 1849423 w 2889236"/>
              <a:gd name="connsiteY93" fmla="*/ 798513 h 6858000"/>
              <a:gd name="connsiteX94" fmla="*/ 1797036 w 2889236"/>
              <a:gd name="connsiteY94" fmla="*/ 739775 h 6858000"/>
              <a:gd name="connsiteX95" fmla="*/ 1749411 w 2889236"/>
              <a:gd name="connsiteY95" fmla="*/ 677863 h 6858000"/>
              <a:gd name="connsiteX96" fmla="*/ 1706548 w 2889236"/>
              <a:gd name="connsiteY96" fmla="*/ 604838 h 6858000"/>
              <a:gd name="connsiteX97" fmla="*/ 1670036 w 2889236"/>
              <a:gd name="connsiteY97" fmla="*/ 525463 h 6858000"/>
              <a:gd name="connsiteX98" fmla="*/ 1641461 w 2889236"/>
              <a:gd name="connsiteY98" fmla="*/ 441325 h 6858000"/>
              <a:gd name="connsiteX99" fmla="*/ 1614473 w 2889236"/>
              <a:gd name="connsiteY99" fmla="*/ 354013 h 6858000"/>
              <a:gd name="connsiteX100" fmla="*/ 1592248 w 2889236"/>
              <a:gd name="connsiteY100" fmla="*/ 263525 h 6858000"/>
              <a:gd name="connsiteX101" fmla="*/ 1566848 w 2889236"/>
              <a:gd name="connsiteY101" fmla="*/ 174625 h 6858000"/>
              <a:gd name="connsiteX102" fmla="*/ 1541448 w 2889236"/>
              <a:gd name="connsiteY102" fmla="*/ 873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2889236" h="6858000">
                <a:moveTo>
                  <a:pt x="1514461" y="0"/>
                </a:moveTo>
                <a:lnTo>
                  <a:pt x="1291796" y="0"/>
                </a:lnTo>
                <a:lnTo>
                  <a:pt x="1242998" y="0"/>
                </a:lnTo>
                <a:lnTo>
                  <a:pt x="303177" y="0"/>
                </a:lnTo>
                <a:lnTo>
                  <a:pt x="235415" y="0"/>
                </a:lnTo>
                <a:lnTo>
                  <a:pt x="0" y="0"/>
                </a:lnTo>
                <a:lnTo>
                  <a:pt x="0" y="6858000"/>
                </a:lnTo>
                <a:lnTo>
                  <a:pt x="235415" y="6858000"/>
                </a:lnTo>
                <a:lnTo>
                  <a:pt x="303177" y="6858000"/>
                </a:lnTo>
                <a:lnTo>
                  <a:pt x="1242998" y="6858000"/>
                </a:lnTo>
                <a:lnTo>
                  <a:pt x="1291795" y="6858000"/>
                </a:lnTo>
                <a:lnTo>
                  <a:pt x="1514461" y="6858000"/>
                </a:lnTo>
                <a:lnTo>
                  <a:pt x="1541448" y="6770688"/>
                </a:lnTo>
                <a:lnTo>
                  <a:pt x="1566848" y="6683375"/>
                </a:lnTo>
                <a:lnTo>
                  <a:pt x="1592248" y="6594475"/>
                </a:lnTo>
                <a:lnTo>
                  <a:pt x="1614473" y="6503988"/>
                </a:lnTo>
                <a:lnTo>
                  <a:pt x="1641461" y="6416675"/>
                </a:lnTo>
                <a:lnTo>
                  <a:pt x="1670036" y="6332538"/>
                </a:lnTo>
                <a:lnTo>
                  <a:pt x="1706548" y="6253163"/>
                </a:lnTo>
                <a:lnTo>
                  <a:pt x="1749411" y="6180138"/>
                </a:lnTo>
                <a:lnTo>
                  <a:pt x="1797036" y="6118225"/>
                </a:lnTo>
                <a:lnTo>
                  <a:pt x="1849423" y="6059488"/>
                </a:lnTo>
                <a:lnTo>
                  <a:pt x="1909748" y="6005513"/>
                </a:lnTo>
                <a:lnTo>
                  <a:pt x="1973248" y="5951538"/>
                </a:lnTo>
                <a:lnTo>
                  <a:pt x="2039923" y="5900738"/>
                </a:lnTo>
                <a:lnTo>
                  <a:pt x="2106598" y="5849938"/>
                </a:lnTo>
                <a:lnTo>
                  <a:pt x="2174861" y="5797550"/>
                </a:lnTo>
                <a:lnTo>
                  <a:pt x="2239948" y="5746750"/>
                </a:lnTo>
                <a:lnTo>
                  <a:pt x="2301861" y="5692775"/>
                </a:lnTo>
                <a:lnTo>
                  <a:pt x="2359011" y="5634038"/>
                </a:lnTo>
                <a:lnTo>
                  <a:pt x="2411398" y="5575300"/>
                </a:lnTo>
                <a:lnTo>
                  <a:pt x="2454261" y="5511800"/>
                </a:lnTo>
                <a:lnTo>
                  <a:pt x="2490773" y="5440363"/>
                </a:lnTo>
                <a:lnTo>
                  <a:pt x="2512998" y="5370513"/>
                </a:lnTo>
                <a:lnTo>
                  <a:pt x="2527286" y="5292725"/>
                </a:lnTo>
                <a:lnTo>
                  <a:pt x="2533636" y="5216525"/>
                </a:lnTo>
                <a:lnTo>
                  <a:pt x="2532048" y="5135563"/>
                </a:lnTo>
                <a:lnTo>
                  <a:pt x="2525698" y="5054600"/>
                </a:lnTo>
                <a:lnTo>
                  <a:pt x="2517761" y="4970463"/>
                </a:lnTo>
                <a:lnTo>
                  <a:pt x="2506648" y="4886325"/>
                </a:lnTo>
                <a:lnTo>
                  <a:pt x="2493948" y="4802188"/>
                </a:lnTo>
                <a:lnTo>
                  <a:pt x="2484423" y="4718050"/>
                </a:lnTo>
                <a:lnTo>
                  <a:pt x="2478073" y="4633913"/>
                </a:lnTo>
                <a:lnTo>
                  <a:pt x="2473311" y="4552950"/>
                </a:lnTo>
                <a:lnTo>
                  <a:pt x="2478073" y="4473575"/>
                </a:lnTo>
                <a:lnTo>
                  <a:pt x="2487598" y="4395788"/>
                </a:lnTo>
                <a:lnTo>
                  <a:pt x="2508236" y="4314825"/>
                </a:lnTo>
                <a:lnTo>
                  <a:pt x="2539986" y="4235450"/>
                </a:lnTo>
                <a:lnTo>
                  <a:pt x="2578086" y="4156075"/>
                </a:lnTo>
                <a:lnTo>
                  <a:pt x="2620948" y="4076700"/>
                </a:lnTo>
                <a:lnTo>
                  <a:pt x="2665398" y="3998913"/>
                </a:lnTo>
                <a:lnTo>
                  <a:pt x="2713024" y="3919538"/>
                </a:lnTo>
                <a:lnTo>
                  <a:pt x="2755886" y="3840163"/>
                </a:lnTo>
                <a:lnTo>
                  <a:pt x="2798748" y="3759200"/>
                </a:lnTo>
                <a:lnTo>
                  <a:pt x="2835261" y="3678238"/>
                </a:lnTo>
                <a:lnTo>
                  <a:pt x="2863836" y="3597275"/>
                </a:lnTo>
                <a:lnTo>
                  <a:pt x="2879711" y="3514725"/>
                </a:lnTo>
                <a:lnTo>
                  <a:pt x="2889236" y="3429000"/>
                </a:lnTo>
                <a:lnTo>
                  <a:pt x="2879711" y="3343275"/>
                </a:lnTo>
                <a:lnTo>
                  <a:pt x="2863836" y="3260725"/>
                </a:lnTo>
                <a:lnTo>
                  <a:pt x="2835261" y="3179763"/>
                </a:lnTo>
                <a:lnTo>
                  <a:pt x="2798748" y="3098800"/>
                </a:lnTo>
                <a:lnTo>
                  <a:pt x="2755886" y="3017838"/>
                </a:lnTo>
                <a:lnTo>
                  <a:pt x="2713024" y="2938463"/>
                </a:lnTo>
                <a:lnTo>
                  <a:pt x="2665398" y="2859088"/>
                </a:lnTo>
                <a:lnTo>
                  <a:pt x="2620948" y="2781300"/>
                </a:lnTo>
                <a:lnTo>
                  <a:pt x="2578086" y="2701925"/>
                </a:lnTo>
                <a:lnTo>
                  <a:pt x="2539986" y="2622550"/>
                </a:lnTo>
                <a:lnTo>
                  <a:pt x="2508236" y="2543175"/>
                </a:lnTo>
                <a:lnTo>
                  <a:pt x="2487598" y="2462213"/>
                </a:lnTo>
                <a:lnTo>
                  <a:pt x="2478073" y="2384425"/>
                </a:lnTo>
                <a:lnTo>
                  <a:pt x="2473311" y="2305050"/>
                </a:lnTo>
                <a:lnTo>
                  <a:pt x="2478073" y="2224088"/>
                </a:lnTo>
                <a:lnTo>
                  <a:pt x="2484423" y="2139950"/>
                </a:lnTo>
                <a:lnTo>
                  <a:pt x="2493948" y="2055813"/>
                </a:lnTo>
                <a:lnTo>
                  <a:pt x="2506648" y="1971675"/>
                </a:lnTo>
                <a:lnTo>
                  <a:pt x="2517761" y="1887538"/>
                </a:lnTo>
                <a:lnTo>
                  <a:pt x="2525698" y="1803400"/>
                </a:lnTo>
                <a:lnTo>
                  <a:pt x="2532048" y="1722438"/>
                </a:lnTo>
                <a:lnTo>
                  <a:pt x="2533636" y="1641475"/>
                </a:lnTo>
                <a:lnTo>
                  <a:pt x="2527286" y="1565275"/>
                </a:lnTo>
                <a:lnTo>
                  <a:pt x="2512998" y="1487488"/>
                </a:lnTo>
                <a:lnTo>
                  <a:pt x="2490773" y="1417638"/>
                </a:lnTo>
                <a:lnTo>
                  <a:pt x="2454261" y="1346200"/>
                </a:lnTo>
                <a:lnTo>
                  <a:pt x="2411398" y="1282700"/>
                </a:lnTo>
                <a:lnTo>
                  <a:pt x="2359011" y="1223963"/>
                </a:lnTo>
                <a:lnTo>
                  <a:pt x="2301861" y="1165225"/>
                </a:lnTo>
                <a:lnTo>
                  <a:pt x="2239948" y="1111250"/>
                </a:lnTo>
                <a:lnTo>
                  <a:pt x="2174861" y="1060450"/>
                </a:lnTo>
                <a:lnTo>
                  <a:pt x="2106598" y="1008063"/>
                </a:lnTo>
                <a:lnTo>
                  <a:pt x="2039923" y="957263"/>
                </a:lnTo>
                <a:lnTo>
                  <a:pt x="1973248" y="906463"/>
                </a:lnTo>
                <a:lnTo>
                  <a:pt x="1909748" y="852488"/>
                </a:lnTo>
                <a:lnTo>
                  <a:pt x="1849423" y="798513"/>
                </a:lnTo>
                <a:lnTo>
                  <a:pt x="1797036" y="739775"/>
                </a:lnTo>
                <a:lnTo>
                  <a:pt x="1749411" y="677863"/>
                </a:lnTo>
                <a:lnTo>
                  <a:pt x="1706548" y="604838"/>
                </a:lnTo>
                <a:lnTo>
                  <a:pt x="1670036" y="525463"/>
                </a:lnTo>
                <a:lnTo>
                  <a:pt x="1641461" y="441325"/>
                </a:lnTo>
                <a:lnTo>
                  <a:pt x="1614473" y="354013"/>
                </a:lnTo>
                <a:lnTo>
                  <a:pt x="1592248" y="263525"/>
                </a:lnTo>
                <a:lnTo>
                  <a:pt x="1566848" y="174625"/>
                </a:lnTo>
                <a:lnTo>
                  <a:pt x="1541448" y="87313"/>
                </a:lnTo>
                <a:close/>
              </a:path>
            </a:pathLst>
          </a:custGeom>
          <a:solidFill>
            <a:srgbClr val="171624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4994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8AD482-27A4-454E-8A3A-84F73CBDA7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22422E2-F15A-43AE-98F1-7210710B0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40343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AAFE33-5CBD-AD44-A365-5DE3033FE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1078378"/>
            <a:ext cx="2917551" cy="4701244"/>
          </a:xfrm>
        </p:spPr>
        <p:txBody>
          <a:bodyPr anchor="ctr">
            <a:normAutofit/>
          </a:bodyPr>
          <a:lstStyle/>
          <a:p>
            <a:r>
              <a:rPr lang="nb-NO" sz="3600"/>
              <a:t>What should we change?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DC8164B-5FC0-4CBD-B7AE-0CB8780FFC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  <a:alpha val="7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D9C16EF-F9CA-7F45-806E-E28D2A35A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7062" y="1078378"/>
            <a:ext cx="6262938" cy="4701244"/>
          </a:xfrm>
        </p:spPr>
        <p:txBody>
          <a:bodyPr anchor="ctr">
            <a:normAutofit/>
          </a:bodyPr>
          <a:lstStyle/>
          <a:p>
            <a:r>
              <a:rPr lang="nb-NO" dirty="0"/>
              <a:t>Given </a:t>
            </a:r>
            <a:r>
              <a:rPr lang="nb-NO" dirty="0" err="1"/>
              <a:t>the</a:t>
            </a:r>
            <a:r>
              <a:rPr lang="nb-NO" dirty="0"/>
              <a:t> feedback </a:t>
            </a:r>
            <a:r>
              <a:rPr lang="nb-NO" dirty="0" err="1"/>
              <a:t>we</a:t>
            </a:r>
            <a:r>
              <a:rPr lang="nb-NO" dirty="0"/>
              <a:t> have </a:t>
            </a:r>
            <a:r>
              <a:rPr lang="nb-NO" dirty="0" err="1"/>
              <a:t>received</a:t>
            </a:r>
            <a:r>
              <a:rPr lang="nb-NO" dirty="0"/>
              <a:t>, it is </a:t>
            </a:r>
            <a:r>
              <a:rPr lang="nb-NO" dirty="0" err="1"/>
              <a:t>clear</a:t>
            </a:r>
            <a:r>
              <a:rPr lang="nb-NO" dirty="0"/>
              <a:t>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things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changed</a:t>
            </a:r>
            <a:r>
              <a:rPr lang="nb-NO" dirty="0"/>
              <a:t> or </a:t>
            </a:r>
            <a:r>
              <a:rPr lang="nb-NO" dirty="0" err="1"/>
              <a:t>added</a:t>
            </a:r>
            <a:r>
              <a:rPr lang="nb-NO" dirty="0"/>
              <a:t> to </a:t>
            </a:r>
            <a:r>
              <a:rPr lang="nb-NO" dirty="0" err="1"/>
              <a:t>grow</a:t>
            </a:r>
            <a:r>
              <a:rPr lang="nb-NO" dirty="0"/>
              <a:t> DKNOG </a:t>
            </a:r>
            <a:r>
              <a:rPr lang="nb-NO" dirty="0" err="1"/>
              <a:t>further</a:t>
            </a:r>
            <a:endParaRPr lang="nb-NO" dirty="0"/>
          </a:p>
          <a:p>
            <a:r>
              <a:rPr lang="nb-NO" dirty="0" err="1"/>
              <a:t>However</a:t>
            </a:r>
            <a:r>
              <a:rPr lang="nb-NO" dirty="0"/>
              <a:t>, a lot </a:t>
            </a:r>
            <a:r>
              <a:rPr lang="nb-NO" dirty="0" err="1"/>
              <a:t>of</a:t>
            </a:r>
            <a:r>
              <a:rPr lang="nb-NO" dirty="0"/>
              <a:t> it </a:t>
            </a:r>
            <a:r>
              <a:rPr lang="nb-NO" dirty="0" err="1"/>
              <a:t>requires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effort</a:t>
            </a:r>
            <a:r>
              <a:rPr lang="nb-NO" dirty="0"/>
              <a:t> from an </a:t>
            </a:r>
            <a:r>
              <a:rPr lang="nb-NO" dirty="0" err="1"/>
              <a:t>already</a:t>
            </a:r>
            <a:r>
              <a:rPr lang="nb-NO" dirty="0"/>
              <a:t> </a:t>
            </a:r>
            <a:r>
              <a:rPr lang="nb-NO" dirty="0" err="1"/>
              <a:t>busy</a:t>
            </a:r>
            <a:r>
              <a:rPr lang="nb-NO" dirty="0"/>
              <a:t> </a:t>
            </a:r>
            <a:r>
              <a:rPr lang="nb-NO" dirty="0" err="1"/>
              <a:t>volunteer</a:t>
            </a:r>
            <a:r>
              <a:rPr lang="nb-NO" dirty="0"/>
              <a:t> </a:t>
            </a:r>
            <a:r>
              <a:rPr lang="nb-NO" dirty="0" err="1"/>
              <a:t>group</a:t>
            </a:r>
            <a:endParaRPr lang="nb-NO" dirty="0"/>
          </a:p>
          <a:p>
            <a:r>
              <a:rPr lang="nb-NO" dirty="0"/>
              <a:t>Clearing up </a:t>
            </a:r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volunteer</a:t>
            </a:r>
            <a:r>
              <a:rPr lang="nb-NO" dirty="0"/>
              <a:t> </a:t>
            </a:r>
            <a:r>
              <a:rPr lang="nb-NO" dirty="0" err="1"/>
              <a:t>resources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external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may</a:t>
            </a:r>
            <a:r>
              <a:rPr lang="nb-NO" dirty="0"/>
              <a:t> </a:t>
            </a:r>
            <a:r>
              <a:rPr lang="nb-NO" dirty="0" err="1"/>
              <a:t>allow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initiatives</a:t>
            </a:r>
            <a:endParaRPr lang="nb-NO" dirty="0"/>
          </a:p>
          <a:p>
            <a:r>
              <a:rPr lang="nb-NO" dirty="0" err="1"/>
              <a:t>However</a:t>
            </a:r>
            <a:r>
              <a:rPr lang="nb-NO" dirty="0"/>
              <a:t> </a:t>
            </a:r>
            <a:r>
              <a:rPr lang="nb-NO" dirty="0" err="1"/>
              <a:t>additional</a:t>
            </a:r>
            <a:r>
              <a:rPr lang="nb-NO" dirty="0"/>
              <a:t> </a:t>
            </a:r>
            <a:r>
              <a:rPr lang="nb-NO" dirty="0" err="1"/>
              <a:t>conference</a:t>
            </a:r>
            <a:r>
              <a:rPr lang="nb-NO" dirty="0"/>
              <a:t> </a:t>
            </a:r>
            <a:r>
              <a:rPr lang="nb-NO" dirty="0" err="1"/>
              <a:t>days</a:t>
            </a:r>
            <a:r>
              <a:rPr lang="nb-NO" dirty="0"/>
              <a:t> is not in </a:t>
            </a:r>
            <a:r>
              <a:rPr lang="nb-NO" dirty="0" err="1"/>
              <a:t>scope</a:t>
            </a:r>
            <a:r>
              <a:rPr lang="nb-NO" dirty="0"/>
              <a:t>, and </a:t>
            </a:r>
            <a:r>
              <a:rPr lang="nb-NO" dirty="0" err="1"/>
              <a:t>would</a:t>
            </a:r>
            <a:r>
              <a:rPr lang="nb-NO" dirty="0"/>
              <a:t> not </a:t>
            </a:r>
            <a:r>
              <a:rPr lang="nb-NO" dirty="0" err="1"/>
              <a:t>align</a:t>
            </a:r>
            <a:r>
              <a:rPr lang="nb-NO" dirty="0"/>
              <a:t> </a:t>
            </a:r>
            <a:r>
              <a:rPr lang="nb-NO" dirty="0" err="1"/>
              <a:t>well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community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385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398FD59B-D70F-4130-8D3A-F65A90D770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FA6742-ABEA-D44B-8C59-2BDE4AB7F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nb-NO"/>
              <a:t>Ambitions</a:t>
            </a:r>
            <a:endParaRPr lang="nb-NO" dirty="0"/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66A4D553-1B36-4216-8ED6-8D5CDD2A11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147F2B29-B632-4E36-A5BB-83F30E63A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E11D7E-0284-4B69-9636-DD3D7421B7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526783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6923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27CD9-DF72-E34A-8D5B-A2FCBEB31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Financial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914E9-F7CE-FF44-9ED8-17604E74D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Last </a:t>
            </a:r>
            <a:r>
              <a:rPr lang="nb-NO" dirty="0" err="1"/>
              <a:t>year’s</a:t>
            </a:r>
            <a:r>
              <a:rPr lang="nb-NO" dirty="0"/>
              <a:t> </a:t>
            </a:r>
            <a:r>
              <a:rPr lang="nb-NO" dirty="0" err="1"/>
              <a:t>conference</a:t>
            </a:r>
            <a:r>
              <a:rPr lang="nb-NO" dirty="0"/>
              <a:t> </a:t>
            </a:r>
            <a:r>
              <a:rPr lang="nb-NO" dirty="0" err="1"/>
              <a:t>generated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100K DKK in </a:t>
            </a:r>
            <a:r>
              <a:rPr lang="nb-NO" dirty="0" err="1"/>
              <a:t>surplus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200+ </a:t>
            </a:r>
            <a:r>
              <a:rPr lang="nb-NO" dirty="0" err="1"/>
              <a:t>participants</a:t>
            </a:r>
            <a:r>
              <a:rPr lang="nb-NO" dirty="0"/>
              <a:t> and </a:t>
            </a:r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days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conference</a:t>
            </a:r>
            <a:endParaRPr lang="nb-NO" dirty="0"/>
          </a:p>
          <a:p>
            <a:r>
              <a:rPr lang="nb-NO" dirty="0"/>
              <a:t>This </a:t>
            </a:r>
            <a:r>
              <a:rPr lang="nb-NO" dirty="0" err="1"/>
              <a:t>remains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target for DKNOG10, and </a:t>
            </a:r>
            <a:r>
              <a:rPr lang="nb-NO" dirty="0" err="1"/>
              <a:t>these</a:t>
            </a:r>
            <a:r>
              <a:rPr lang="nb-NO" dirty="0"/>
              <a:t> 100K </a:t>
            </a:r>
            <a:r>
              <a:rPr lang="nb-NO" dirty="0" err="1"/>
              <a:t>should</a:t>
            </a:r>
            <a:r>
              <a:rPr lang="nb-NO" dirty="0"/>
              <a:t> cover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cost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external</a:t>
            </a:r>
            <a:r>
              <a:rPr lang="nb-NO" dirty="0"/>
              <a:t> </a:t>
            </a:r>
            <a:r>
              <a:rPr lang="nb-NO" dirty="0" err="1"/>
              <a:t>assistance</a:t>
            </a:r>
            <a:r>
              <a:rPr lang="nb-NO" dirty="0"/>
              <a:t> and still </a:t>
            </a:r>
            <a:r>
              <a:rPr lang="nb-NO" dirty="0" err="1"/>
              <a:t>remain</a:t>
            </a:r>
            <a:r>
              <a:rPr lang="nb-NO" dirty="0"/>
              <a:t> a </a:t>
            </a:r>
            <a:r>
              <a:rPr lang="nb-NO" dirty="0" err="1"/>
              <a:t>good</a:t>
            </a:r>
            <a:r>
              <a:rPr lang="nb-NO" dirty="0"/>
              <a:t> </a:t>
            </a:r>
            <a:r>
              <a:rPr lang="nb-NO" dirty="0" err="1"/>
              <a:t>surplus</a:t>
            </a:r>
            <a:endParaRPr lang="nb-NO" dirty="0"/>
          </a:p>
          <a:p>
            <a:r>
              <a:rPr lang="nb-NO" dirty="0" err="1"/>
              <a:t>Any</a:t>
            </a:r>
            <a:r>
              <a:rPr lang="nb-NO" dirty="0"/>
              <a:t> </a:t>
            </a:r>
            <a:r>
              <a:rPr lang="nb-NO" dirty="0" err="1"/>
              <a:t>further</a:t>
            </a:r>
            <a:r>
              <a:rPr lang="nb-NO" dirty="0"/>
              <a:t> </a:t>
            </a:r>
            <a:r>
              <a:rPr lang="nb-NO" dirty="0" err="1"/>
              <a:t>surplus</a:t>
            </a:r>
            <a:r>
              <a:rPr lang="nb-NO" dirty="0"/>
              <a:t> </a:t>
            </a:r>
            <a:r>
              <a:rPr lang="nb-NO" dirty="0" err="1"/>
              <a:t>shall</a:t>
            </a:r>
            <a:r>
              <a:rPr lang="nb-NO" dirty="0"/>
              <a:t> be used to offset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entry</a:t>
            </a:r>
            <a:r>
              <a:rPr lang="nb-NO" dirty="0"/>
              <a:t> </a:t>
            </a:r>
            <a:r>
              <a:rPr lang="nb-NO" dirty="0" err="1"/>
              <a:t>fee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5727663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397</Words>
  <Application>Microsoft Macintosh PowerPoint</Application>
  <PresentationFormat>Widescreen</PresentationFormat>
  <Paragraphs>41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DKNOG10</vt:lpstr>
      <vt:lpstr>Building upon a success</vt:lpstr>
      <vt:lpstr>Creating sustainable structures</vt:lpstr>
      <vt:lpstr>DKNOG10: More of what we like to do, less of what we don’t</vt:lpstr>
      <vt:lpstr>New structure</vt:lpstr>
      <vt:lpstr>Keep growing</vt:lpstr>
      <vt:lpstr>What should we change?</vt:lpstr>
      <vt:lpstr>Ambitions</vt:lpstr>
      <vt:lpstr>Financial</vt:lpstr>
      <vt:lpstr>See you at DKNOG10!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DKNOG10</dc:title>
  <dc:creator>Eising, Allan</dc:creator>
  <cp:lastModifiedBy>Eising, Allan</cp:lastModifiedBy>
  <cp:revision>1</cp:revision>
  <dcterms:created xsi:type="dcterms:W3CDTF">2019-05-22T13:42:11Z</dcterms:created>
  <dcterms:modified xsi:type="dcterms:W3CDTF">2019-05-22T13:42:13Z</dcterms:modified>
</cp:coreProperties>
</file>