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51"/>
    <p:restoredTop sz="94673"/>
  </p:normalViewPr>
  <p:slideViewPr>
    <p:cSldViewPr snapToGrid="0" snapToObjects="1">
      <p:cViewPr varScale="1">
        <p:scale>
          <a:sx n="118" d="100"/>
          <a:sy n="118" d="100"/>
        </p:scale>
        <p:origin x="21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E3B7-01B8-CB4D-A342-0E58E5106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37EB-C38A-EE4E-B8A2-918B5B5DC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985DA-912A-4346-8FAE-C9BF66EB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45F2-ECA6-0C45-89F2-BB1B03CE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5280F-1BB1-DA46-93FE-743AFDA3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6C1598-F6C0-9A46-AFC9-9D9B07F077A4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662F3F2-660B-E740-82C0-4ADCB7EFF7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15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D301-2005-254F-B99B-AD465EA6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4AFCD-92A6-5344-9958-638647750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9670-F24D-7E4F-B4DC-D5E87834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CDB13-DA43-3447-AB52-BAF346AF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5920-420A-4742-B0B8-BBE40AC0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C24603-BE64-E344-9B75-7007E7008B9B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BDFF7E-CA21-5640-85E1-91FA8E1822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53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92F3-58CD-D54D-BF17-9BE5CBE4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7D742-A639-B34F-ACCB-422945C50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99C83-1F77-144D-9279-AEA570E0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23131-3F2F-5F49-B3A7-4B403676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728B4-5CF6-D24A-BCCC-44D83BF90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E21DD8-B8CD-754C-B976-AF8876DD173E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8241FD-4F77-E740-82D6-18C4E7E740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8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B1299-71AA-BC49-B3A3-EB5EDE0C9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A29E-CCBF-5F42-BA89-A79641050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BC8B7-9EAB-024B-8E68-47B27CF7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1DAE1-4916-D44E-A62F-1BDF8D47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7C63E-F474-194B-BA8F-BE8A43E0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815253-C27B-8E4C-A507-B3A11C610EAC}"/>
              </a:ext>
            </a:extLst>
          </p:cNvPr>
          <p:cNvSpPr/>
          <p:nvPr userDrawn="1"/>
        </p:nvSpPr>
        <p:spPr>
          <a:xfrm>
            <a:off x="0" y="-1"/>
            <a:ext cx="12192000" cy="1251857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6321F1-67FB-EB4A-B562-0B905905A4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5045" b="21124"/>
          <a:stretch/>
        </p:blipFill>
        <p:spPr>
          <a:xfrm>
            <a:off x="196850" y="0"/>
            <a:ext cx="539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28F69-5288-BA4D-866A-829D2CDEA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D6D0-ECBE-8847-8BCF-8A1D94716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C8D9E-77A5-E443-83BC-5E7B98413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69D61-629E-5441-9F54-F9F5DE25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8E638-6527-D24D-AE2B-54B61BD4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7F9D3-761A-3A4C-9974-6EDB37788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82F087-6083-DB40-8464-270DE6C8CA8F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3BCDE5-937E-AC41-96BD-3A85194D38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9B82-1F01-5E49-A301-00534E8C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3851C-2BEC-3E4E-ABB9-9FEF05FCE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D8F47-7C08-D341-9D69-148E2BDA6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C1ADA-6AC4-A74C-901E-30D930FEA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13931-15C8-A84D-8A1B-ED15E7C09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61587-8F4C-0243-8463-304F335C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44F04-5A41-4043-A5D5-9FB23D0B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E3CEB4-8B21-FB49-8136-4E98EE43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580D55-92C7-D54D-896B-0B4EF59C3F9F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97F3F8-78FB-F043-900E-EB95FB2FCC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1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15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086D-E752-DE4F-88B1-24770CD1C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6AC3E-B5BE-CC40-B968-D9D28C39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FB5D7-40A4-494D-AB93-23100DFE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EB5E3-B681-324A-A8CD-3D6629AE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8F69AD-2136-6140-AEF5-2C1746D7C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7250" y="2533650"/>
            <a:ext cx="53975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4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15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BD8D2-94BD-8244-9502-F06C65B8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94CF9-47F5-E84C-A715-2DFC41420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D0DE4-4406-F546-969E-05CBD7B6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F64C2F-E1A7-C941-9D07-D5235724AD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7250" y="2533650"/>
            <a:ext cx="53975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9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A64E-0C00-114B-A9CC-B3F0BB85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6D577-B85B-4C42-9509-444E1D80D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E5EDA-1C72-0640-9D22-7C639BB0B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6FA95-1A27-4143-B165-A4C4D409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6D0DA-8E3A-C244-964E-A0EE037C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6EF83-2264-0541-A534-D4B894ED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4DCF8-2770-4049-B19F-AFDBA8CE880D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3AAA82-043C-F044-BDB4-AD940ECA64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8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10D8-75E2-AC47-9136-446F254B3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D2CEB6-A0EB-0248-9CAB-AA728A2F1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0BAC1-7036-E14C-BB19-F2D6DE841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D00EE-C0EA-974A-A35A-9F4CC20C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72B64-73A2-7741-B8AA-F7DE97EF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F23F7-413C-C745-8EE8-3D10099C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35F1DC-FB17-1042-939A-5E322812F817}"/>
              </a:ext>
            </a:extLst>
          </p:cNvPr>
          <p:cNvSpPr/>
          <p:nvPr userDrawn="1"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82FED2-C74E-B34D-8BEF-43FE16F18B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5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293B2-AABB-B74C-9ABF-71639319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8FC4D-320F-3845-917E-5530AB69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F2EA1-364C-E346-B05D-F5A5BB997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9469-2760-5940-917B-E2319F8221B7}" type="datetimeFigureOut">
              <a:rPr lang="sv-SE" smtClean="0"/>
              <a:t>2019-05-23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7FFBF-ACCB-5143-96ED-163E3EA8E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A5CD-4628-EE48-B74C-0E59698FB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75DB-C502-644C-AD87-05F3026261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53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A5CA-4E9B-4B40-AEF9-1870244E8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Board </a:t>
            </a:r>
            <a:r>
              <a:rPr lang="sv-SE" dirty="0" err="1"/>
              <a:t>elections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0C5CF-5A23-A345-942A-31A151042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331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F4857-6C0E-1E4A-B54F-750147AF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Introduction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D22C-512F-8549-B0B3-48A70B04C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only</a:t>
            </a:r>
            <a:r>
              <a:rPr lang="nb-NO" dirty="0"/>
              <a:t> </a:t>
            </a:r>
            <a:r>
              <a:rPr lang="nb-NO" dirty="0" err="1"/>
              <a:t>electing</a:t>
            </a:r>
            <a:r>
              <a:rPr lang="nb-NO" dirty="0"/>
              <a:t> </a:t>
            </a:r>
            <a:r>
              <a:rPr lang="nb-NO" dirty="0" err="1"/>
              <a:t>members</a:t>
            </a:r>
            <a:r>
              <a:rPr lang="nb-NO" dirty="0"/>
              <a:t>, not </a:t>
            </a:r>
            <a:r>
              <a:rPr lang="nb-NO" dirty="0" err="1"/>
              <a:t>roles</a:t>
            </a:r>
            <a:endParaRPr lang="nb-NO" dirty="0"/>
          </a:p>
          <a:p>
            <a:r>
              <a:rPr lang="nb-NO" dirty="0"/>
              <a:t>The </a:t>
            </a:r>
            <a:r>
              <a:rPr lang="nb-NO" dirty="0" err="1"/>
              <a:t>board</a:t>
            </a:r>
            <a:r>
              <a:rPr lang="nb-NO" dirty="0"/>
              <a:t> </a:t>
            </a:r>
            <a:r>
              <a:rPr lang="nb-NO" dirty="0" err="1"/>
              <a:t>constitutes</a:t>
            </a:r>
            <a:r>
              <a:rPr lang="nb-NO" dirty="0"/>
              <a:t> </a:t>
            </a:r>
            <a:r>
              <a:rPr lang="nb-NO" dirty="0" err="1"/>
              <a:t>itself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its</a:t>
            </a:r>
            <a:r>
              <a:rPr lang="nb-NO" dirty="0"/>
              <a:t> </a:t>
            </a:r>
            <a:r>
              <a:rPr lang="nb-NO" dirty="0" err="1"/>
              <a:t>roles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875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DED3E-73D6-DC44-9A83-9F346508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Departing</a:t>
            </a:r>
            <a:r>
              <a:rPr lang="nb-NO" dirty="0"/>
              <a:t> </a:t>
            </a:r>
            <a:r>
              <a:rPr lang="nb-NO" dirty="0" err="1"/>
              <a:t>board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DBA81-E8C1-4E45-A7DF-066395D11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Lasse </a:t>
            </a:r>
            <a:r>
              <a:rPr lang="nb-NO" dirty="0" err="1"/>
              <a:t>Jarlskov</a:t>
            </a:r>
            <a:r>
              <a:rPr lang="nb-NO" dirty="0"/>
              <a:t> (</a:t>
            </a:r>
            <a:r>
              <a:rPr lang="nb-NO" dirty="0" err="1"/>
              <a:t>chair</a:t>
            </a:r>
            <a:r>
              <a:rPr lang="nb-NO" dirty="0"/>
              <a:t>)</a:t>
            </a:r>
          </a:p>
          <a:p>
            <a:r>
              <a:rPr lang="nb-NO" dirty="0"/>
              <a:t>Allan </a:t>
            </a:r>
            <a:r>
              <a:rPr lang="nb-NO" dirty="0" err="1"/>
              <a:t>Eising</a:t>
            </a:r>
            <a:r>
              <a:rPr lang="nb-NO" dirty="0"/>
              <a:t> (vice </a:t>
            </a:r>
            <a:r>
              <a:rPr lang="nb-NO" dirty="0" err="1"/>
              <a:t>chair</a:t>
            </a:r>
            <a:r>
              <a:rPr lang="nb-NO" dirty="0"/>
              <a:t>)</a:t>
            </a:r>
          </a:p>
          <a:p>
            <a:r>
              <a:rPr lang="nb-NO" dirty="0"/>
              <a:t>Christian Johannesen (</a:t>
            </a:r>
            <a:r>
              <a:rPr lang="nb-NO" dirty="0" err="1"/>
              <a:t>treasurer</a:t>
            </a:r>
            <a:r>
              <a:rPr lang="nb-NO" dirty="0"/>
              <a:t>)</a:t>
            </a:r>
          </a:p>
          <a:p>
            <a:r>
              <a:rPr lang="nb-NO" dirty="0"/>
              <a:t>Mikkel </a:t>
            </a:r>
            <a:r>
              <a:rPr lang="nb-NO" dirty="0" err="1"/>
              <a:t>Mondrup</a:t>
            </a:r>
            <a:r>
              <a:rPr lang="nb-NO" dirty="0"/>
              <a:t>-Kristensen (</a:t>
            </a:r>
            <a:r>
              <a:rPr lang="nb-NO" dirty="0" err="1"/>
              <a:t>secretary</a:t>
            </a:r>
            <a:r>
              <a:rPr lang="nb-NO" dirty="0"/>
              <a:t>)</a:t>
            </a:r>
          </a:p>
          <a:p>
            <a:r>
              <a:rPr lang="nb-NO" dirty="0"/>
              <a:t>Gustaf </a:t>
            </a:r>
            <a:r>
              <a:rPr lang="nb-NO" dirty="0" err="1"/>
              <a:t>Hyllested</a:t>
            </a:r>
            <a:r>
              <a:rPr lang="nb-NO" dirty="0"/>
              <a:t> Serve (</a:t>
            </a:r>
            <a:r>
              <a:rPr lang="nb-NO" dirty="0" err="1"/>
              <a:t>ordinary</a:t>
            </a:r>
            <a:r>
              <a:rPr lang="nb-NO" dirty="0"/>
              <a:t> </a:t>
            </a:r>
            <a:r>
              <a:rPr lang="nb-NO" dirty="0" err="1"/>
              <a:t>member</a:t>
            </a:r>
            <a:r>
              <a:rPr lang="nb-NO" dirty="0"/>
              <a:t>)</a:t>
            </a:r>
          </a:p>
          <a:p>
            <a:endParaRPr lang="nb-NO" dirty="0"/>
          </a:p>
          <a:p>
            <a:r>
              <a:rPr lang="nb-NO" dirty="0"/>
              <a:t>Jan </a:t>
            </a:r>
            <a:r>
              <a:rPr lang="nb-NO" dirty="0" err="1"/>
              <a:t>Gronemann</a:t>
            </a:r>
            <a:r>
              <a:rPr lang="nb-NO" dirty="0"/>
              <a:t> (</a:t>
            </a:r>
            <a:r>
              <a:rPr lang="nb-NO" dirty="0" err="1"/>
              <a:t>substitute</a:t>
            </a:r>
            <a:r>
              <a:rPr lang="nb-NO" dirty="0"/>
              <a:t>)</a:t>
            </a:r>
          </a:p>
          <a:p>
            <a:r>
              <a:rPr lang="nb-NO" dirty="0"/>
              <a:t>Christoffer Hansen (</a:t>
            </a:r>
            <a:r>
              <a:rPr lang="nb-NO" dirty="0" err="1"/>
              <a:t>substitute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661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91A8-4F36-D542-B62F-295C13F6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Candidates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2EB72-CF1E-E043-946B-EDFFC8F3B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Marie </a:t>
            </a:r>
            <a:r>
              <a:rPr lang="nb-NO" dirty="0" err="1"/>
              <a:t>Skouenborg</a:t>
            </a:r>
            <a:endParaRPr lang="nb-NO" dirty="0"/>
          </a:p>
          <a:p>
            <a:r>
              <a:rPr lang="nb-NO" dirty="0"/>
              <a:t>Lasse </a:t>
            </a:r>
            <a:r>
              <a:rPr lang="nb-NO" dirty="0" err="1"/>
              <a:t>Jarlskov</a:t>
            </a:r>
            <a:endParaRPr lang="nb-NO" dirty="0"/>
          </a:p>
          <a:p>
            <a:r>
              <a:rPr lang="nb-NO" dirty="0"/>
              <a:t>Christian Johannesen</a:t>
            </a:r>
          </a:p>
          <a:p>
            <a:r>
              <a:rPr lang="nb-NO" dirty="0"/>
              <a:t>Mikkel </a:t>
            </a:r>
            <a:r>
              <a:rPr lang="nb-NO" dirty="0" err="1"/>
              <a:t>Mondrup</a:t>
            </a:r>
            <a:r>
              <a:rPr lang="nb-NO" dirty="0"/>
              <a:t>-Kristensen</a:t>
            </a:r>
          </a:p>
          <a:p>
            <a:r>
              <a:rPr lang="nb-NO" dirty="0"/>
              <a:t>Gustaf </a:t>
            </a:r>
            <a:r>
              <a:rPr lang="nb-NO" dirty="0" err="1"/>
              <a:t>Hyllested</a:t>
            </a:r>
            <a:r>
              <a:rPr lang="nb-NO" dirty="0"/>
              <a:t> Serve</a:t>
            </a:r>
          </a:p>
          <a:p>
            <a:r>
              <a:rPr lang="nb-NO" dirty="0"/>
              <a:t>Jan </a:t>
            </a:r>
            <a:r>
              <a:rPr lang="nb-NO" dirty="0" err="1"/>
              <a:t>Gronemann</a:t>
            </a:r>
            <a:endParaRPr lang="nb-NO" dirty="0"/>
          </a:p>
          <a:p>
            <a:r>
              <a:rPr lang="nb-NO"/>
              <a:t>Christoffer Hansen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5323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73E84E4-3EDF-BF42-9986-4BB63C524FCB}" vid="{54256FEF-D386-CB4B-885F-00AE8BA78A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74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Board elections</vt:lpstr>
      <vt:lpstr>Introduction</vt:lpstr>
      <vt:lpstr>Departing board</vt:lpstr>
      <vt:lpstr>Candidates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elections</dc:title>
  <dc:creator>Eising, Allan</dc:creator>
  <cp:lastModifiedBy>Eising, Allan</cp:lastModifiedBy>
  <cp:revision>2</cp:revision>
  <dcterms:created xsi:type="dcterms:W3CDTF">2019-05-23T14:25:04Z</dcterms:created>
  <dcterms:modified xsi:type="dcterms:W3CDTF">2019-05-23T14:41:16Z</dcterms:modified>
</cp:coreProperties>
</file>