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6" r:id="rId3"/>
    <p:sldId id="259" r:id="rId4"/>
    <p:sldId id="258" r:id="rId5"/>
    <p:sldId id="267" r:id="rId6"/>
    <p:sldId id="265" r:id="rId7"/>
    <p:sldId id="264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803244-527C-45DB-93EB-8338CBD91D3F}" v="809" dt="2019-05-23T12:47:11.1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058" autoAdjust="0"/>
  </p:normalViewPr>
  <p:slideViewPr>
    <p:cSldViewPr snapToGrid="0">
      <p:cViewPr varScale="1">
        <p:scale>
          <a:sx n="62" d="100"/>
          <a:sy n="62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lskov, Lasse" userId="2e308608-b117-4b2a-a6c4-87206870d13c" providerId="ADAL" clId="{1C08D90D-2749-4EE5-92C9-D4C7AEACB8C4}"/>
    <pc:docChg chg="undo custSel addSld delSld modSld sldOrd">
      <pc:chgData name="Jarlskov, Lasse" userId="2e308608-b117-4b2a-a6c4-87206870d13c" providerId="ADAL" clId="{1C08D90D-2749-4EE5-92C9-D4C7AEACB8C4}" dt="2019-05-23T12:47:11.179" v="808"/>
      <pc:docMkLst>
        <pc:docMk/>
      </pc:docMkLst>
      <pc:sldChg chg="addSp modSp mod modAnim">
        <pc:chgData name="Jarlskov, Lasse" userId="2e308608-b117-4b2a-a6c4-87206870d13c" providerId="ADAL" clId="{1C08D90D-2749-4EE5-92C9-D4C7AEACB8C4}" dt="2019-05-23T11:00:29.910" v="553" actId="20577"/>
        <pc:sldMkLst>
          <pc:docMk/>
          <pc:sldMk cId="1472692375" sldId="258"/>
        </pc:sldMkLst>
        <pc:spChg chg="mod">
          <ac:chgData name="Jarlskov, Lasse" userId="2e308608-b117-4b2a-a6c4-87206870d13c" providerId="ADAL" clId="{1C08D90D-2749-4EE5-92C9-D4C7AEACB8C4}" dt="2019-05-23T10:29:18.155" v="62" actId="20577"/>
          <ac:spMkLst>
            <pc:docMk/>
            <pc:sldMk cId="1472692375" sldId="258"/>
            <ac:spMk id="2" creationId="{8DC7520C-3E48-4665-B861-3A06F186EA9F}"/>
          </ac:spMkLst>
        </pc:spChg>
        <pc:spChg chg="add mod">
          <ac:chgData name="Jarlskov, Lasse" userId="2e308608-b117-4b2a-a6c4-87206870d13c" providerId="ADAL" clId="{1C08D90D-2749-4EE5-92C9-D4C7AEACB8C4}" dt="2019-05-23T11:00:29.910" v="553" actId="20577"/>
          <ac:spMkLst>
            <pc:docMk/>
            <pc:sldMk cId="1472692375" sldId="258"/>
            <ac:spMk id="5" creationId="{5F256D1F-ECC5-484A-985D-E1ACDACCE6A3}"/>
          </ac:spMkLst>
        </pc:spChg>
        <pc:graphicFrameChg chg="mod">
          <ac:chgData name="Jarlskov, Lasse" userId="2e308608-b117-4b2a-a6c4-87206870d13c" providerId="ADAL" clId="{1C08D90D-2749-4EE5-92C9-D4C7AEACB8C4}" dt="2019-05-23T10:44:43.014" v="398" actId="14100"/>
          <ac:graphicFrameMkLst>
            <pc:docMk/>
            <pc:sldMk cId="1472692375" sldId="258"/>
            <ac:graphicFrameMk id="4" creationId="{9492B6B4-3F27-466C-B3EB-451A48B93A0B}"/>
          </ac:graphicFrameMkLst>
        </pc:graphicFrameChg>
      </pc:sldChg>
      <pc:sldChg chg="delSp modSp ord modAnim">
        <pc:chgData name="Jarlskov, Lasse" userId="2e308608-b117-4b2a-a6c4-87206870d13c" providerId="ADAL" clId="{1C08D90D-2749-4EE5-92C9-D4C7AEACB8C4}" dt="2019-05-23T10:27:48.827" v="7" actId="14100"/>
        <pc:sldMkLst>
          <pc:docMk/>
          <pc:sldMk cId="3689524898" sldId="259"/>
        </pc:sldMkLst>
        <pc:spChg chg="mod">
          <ac:chgData name="Jarlskov, Lasse" userId="2e308608-b117-4b2a-a6c4-87206870d13c" providerId="ADAL" clId="{1C08D90D-2749-4EE5-92C9-D4C7AEACB8C4}" dt="2019-05-23T10:27:07.690" v="1"/>
          <ac:spMkLst>
            <pc:docMk/>
            <pc:sldMk cId="3689524898" sldId="259"/>
            <ac:spMk id="2" creationId="{BD4425BA-B94F-48A3-AA9A-EA035FDD136D}"/>
          </ac:spMkLst>
        </pc:spChg>
        <pc:spChg chg="mod">
          <ac:chgData name="Jarlskov, Lasse" userId="2e308608-b117-4b2a-a6c4-87206870d13c" providerId="ADAL" clId="{1C08D90D-2749-4EE5-92C9-D4C7AEACB8C4}" dt="2019-05-23T10:27:48.827" v="7" actId="14100"/>
          <ac:spMkLst>
            <pc:docMk/>
            <pc:sldMk cId="3689524898" sldId="259"/>
            <ac:spMk id="11" creationId="{A0737AC3-B30A-4895-A42F-1714E0BF9B91}"/>
          </ac:spMkLst>
        </pc:spChg>
        <pc:spChg chg="del">
          <ac:chgData name="Jarlskov, Lasse" userId="2e308608-b117-4b2a-a6c4-87206870d13c" providerId="ADAL" clId="{1C08D90D-2749-4EE5-92C9-D4C7AEACB8C4}" dt="2019-05-23T10:27:21.387" v="4" actId="478"/>
          <ac:spMkLst>
            <pc:docMk/>
            <pc:sldMk cId="3689524898" sldId="259"/>
            <ac:spMk id="13" creationId="{7706D280-8078-44AE-802C-085593FE8C69}"/>
          </ac:spMkLst>
        </pc:spChg>
      </pc:sldChg>
      <pc:sldChg chg="del">
        <pc:chgData name="Jarlskov, Lasse" userId="2e308608-b117-4b2a-a6c4-87206870d13c" providerId="ADAL" clId="{1C08D90D-2749-4EE5-92C9-D4C7AEACB8C4}" dt="2019-05-23T10:28:42.499" v="50" actId="2696"/>
        <pc:sldMkLst>
          <pc:docMk/>
          <pc:sldMk cId="354001233" sldId="260"/>
        </pc:sldMkLst>
      </pc:sldChg>
      <pc:sldChg chg="del">
        <pc:chgData name="Jarlskov, Lasse" userId="2e308608-b117-4b2a-a6c4-87206870d13c" providerId="ADAL" clId="{1C08D90D-2749-4EE5-92C9-D4C7AEACB8C4}" dt="2019-05-23T10:28:49.238" v="51" actId="2696"/>
        <pc:sldMkLst>
          <pc:docMk/>
          <pc:sldMk cId="380429925" sldId="262"/>
        </pc:sldMkLst>
      </pc:sldChg>
      <pc:sldChg chg="addSp delSp modSp add">
        <pc:chgData name="Jarlskov, Lasse" userId="2e308608-b117-4b2a-a6c4-87206870d13c" providerId="ADAL" clId="{1C08D90D-2749-4EE5-92C9-D4C7AEACB8C4}" dt="2019-05-23T12:47:11.179" v="808"/>
        <pc:sldMkLst>
          <pc:docMk/>
          <pc:sldMk cId="2674042334" sldId="264"/>
        </pc:sldMkLst>
        <pc:spChg chg="mod">
          <ac:chgData name="Jarlskov, Lasse" userId="2e308608-b117-4b2a-a6c4-87206870d13c" providerId="ADAL" clId="{1C08D90D-2749-4EE5-92C9-D4C7AEACB8C4}" dt="2019-05-23T12:33:28.385" v="598" actId="20577"/>
          <ac:spMkLst>
            <pc:docMk/>
            <pc:sldMk cId="2674042334" sldId="264"/>
            <ac:spMk id="2" creationId="{00E3B4BC-C114-4761-9261-03553FC4CB71}"/>
          </ac:spMkLst>
        </pc:spChg>
        <pc:spChg chg="del">
          <ac:chgData name="Jarlskov, Lasse" userId="2e308608-b117-4b2a-a6c4-87206870d13c" providerId="ADAL" clId="{1C08D90D-2749-4EE5-92C9-D4C7AEACB8C4}" dt="2019-05-23T12:33:41.179" v="599" actId="3680"/>
          <ac:spMkLst>
            <pc:docMk/>
            <pc:sldMk cId="2674042334" sldId="264"/>
            <ac:spMk id="3" creationId="{5EA011B5-A8C2-4FD1-B34B-F626153F5417}"/>
          </ac:spMkLst>
        </pc:spChg>
        <pc:graphicFrameChg chg="add mod modGraphic">
          <ac:chgData name="Jarlskov, Lasse" userId="2e308608-b117-4b2a-a6c4-87206870d13c" providerId="ADAL" clId="{1C08D90D-2749-4EE5-92C9-D4C7AEACB8C4}" dt="2019-05-23T12:47:11.179" v="808"/>
          <ac:graphicFrameMkLst>
            <pc:docMk/>
            <pc:sldMk cId="2674042334" sldId="264"/>
            <ac:graphicFrameMk id="4" creationId="{98440719-E432-4AA5-A973-C93859D095DD}"/>
          </ac:graphicFrameMkLst>
        </pc:graphicFrameChg>
      </pc:sldChg>
      <pc:sldChg chg="addSp delSp modSp add">
        <pc:chgData name="Jarlskov, Lasse" userId="2e308608-b117-4b2a-a6c4-87206870d13c" providerId="ADAL" clId="{1C08D90D-2749-4EE5-92C9-D4C7AEACB8C4}" dt="2019-05-23T10:56:26.126" v="523" actId="20577"/>
        <pc:sldMkLst>
          <pc:docMk/>
          <pc:sldMk cId="2684373218" sldId="265"/>
        </pc:sldMkLst>
        <pc:spChg chg="del">
          <ac:chgData name="Jarlskov, Lasse" userId="2e308608-b117-4b2a-a6c4-87206870d13c" providerId="ADAL" clId="{1C08D90D-2749-4EE5-92C9-D4C7AEACB8C4}" dt="2019-05-23T10:55:27.245" v="483"/>
          <ac:spMkLst>
            <pc:docMk/>
            <pc:sldMk cId="2684373218" sldId="265"/>
            <ac:spMk id="2" creationId="{BA01D283-F1CA-4E40-9FB0-DF4FB03F707E}"/>
          </ac:spMkLst>
        </pc:spChg>
        <pc:spChg chg="del">
          <ac:chgData name="Jarlskov, Lasse" userId="2e308608-b117-4b2a-a6c4-87206870d13c" providerId="ADAL" clId="{1C08D90D-2749-4EE5-92C9-D4C7AEACB8C4}" dt="2019-05-23T10:55:27.245" v="483"/>
          <ac:spMkLst>
            <pc:docMk/>
            <pc:sldMk cId="2684373218" sldId="265"/>
            <ac:spMk id="3" creationId="{B70D0C32-E1D0-41CE-8A7E-537BC327664F}"/>
          </ac:spMkLst>
        </pc:spChg>
        <pc:spChg chg="add mod">
          <ac:chgData name="Jarlskov, Lasse" userId="2e308608-b117-4b2a-a6c4-87206870d13c" providerId="ADAL" clId="{1C08D90D-2749-4EE5-92C9-D4C7AEACB8C4}" dt="2019-05-23T10:56:26.126" v="523" actId="20577"/>
          <ac:spMkLst>
            <pc:docMk/>
            <pc:sldMk cId="2684373218" sldId="265"/>
            <ac:spMk id="4" creationId="{36343CEE-1AE3-4F35-989C-1E86B3EC3367}"/>
          </ac:spMkLst>
        </pc:spChg>
        <pc:spChg chg="add mod">
          <ac:chgData name="Jarlskov, Lasse" userId="2e308608-b117-4b2a-a6c4-87206870d13c" providerId="ADAL" clId="{1C08D90D-2749-4EE5-92C9-D4C7AEACB8C4}" dt="2019-05-23T10:55:27.245" v="483"/>
          <ac:spMkLst>
            <pc:docMk/>
            <pc:sldMk cId="2684373218" sldId="265"/>
            <ac:spMk id="5" creationId="{576EFEA6-1BE2-4AFB-899C-3115AB242312}"/>
          </ac:spMkLst>
        </pc:spChg>
      </pc:sldChg>
      <pc:sldChg chg="modSp add">
        <pc:chgData name="Jarlskov, Lasse" userId="2e308608-b117-4b2a-a6c4-87206870d13c" providerId="ADAL" clId="{1C08D90D-2749-4EE5-92C9-D4C7AEACB8C4}" dt="2019-05-23T10:55:52.172" v="505" actId="20577"/>
        <pc:sldMkLst>
          <pc:docMk/>
          <pc:sldMk cId="35949893" sldId="266"/>
        </pc:sldMkLst>
        <pc:spChg chg="mod">
          <ac:chgData name="Jarlskov, Lasse" userId="2e308608-b117-4b2a-a6c4-87206870d13c" providerId="ADAL" clId="{1C08D90D-2749-4EE5-92C9-D4C7AEACB8C4}" dt="2019-05-23T10:55:52.172" v="505" actId="20577"/>
          <ac:spMkLst>
            <pc:docMk/>
            <pc:sldMk cId="35949893" sldId="266"/>
            <ac:spMk id="4" creationId="{36343CEE-1AE3-4F35-989C-1E86B3EC3367}"/>
          </ac:spMkLst>
        </pc:spChg>
      </pc:sldChg>
      <pc:sldChg chg="addSp delSp modSp add">
        <pc:chgData name="Jarlskov, Lasse" userId="2e308608-b117-4b2a-a6c4-87206870d13c" providerId="ADAL" clId="{1C08D90D-2749-4EE5-92C9-D4C7AEACB8C4}" dt="2019-05-23T11:04:20.220" v="583" actId="20577"/>
        <pc:sldMkLst>
          <pc:docMk/>
          <pc:sldMk cId="504844241" sldId="267"/>
        </pc:sldMkLst>
        <pc:spChg chg="add del">
          <ac:chgData name="Jarlskov, Lasse" userId="2e308608-b117-4b2a-a6c4-87206870d13c" providerId="ADAL" clId="{1C08D90D-2749-4EE5-92C9-D4C7AEACB8C4}" dt="2019-05-23T11:02:18.734" v="556"/>
          <ac:spMkLst>
            <pc:docMk/>
            <pc:sldMk cId="504844241" sldId="267"/>
            <ac:spMk id="2" creationId="{A38D879C-A820-4428-8D03-C69055F427E2}"/>
          </ac:spMkLst>
        </pc:spChg>
        <pc:spChg chg="add mod">
          <ac:chgData name="Jarlskov, Lasse" userId="2e308608-b117-4b2a-a6c4-87206870d13c" providerId="ADAL" clId="{1C08D90D-2749-4EE5-92C9-D4C7AEACB8C4}" dt="2019-05-23T11:04:20.220" v="583" actId="20577"/>
          <ac:spMkLst>
            <pc:docMk/>
            <pc:sldMk cId="504844241" sldId="267"/>
            <ac:spMk id="3" creationId="{13A02393-D6A0-43ED-ABC2-4BC1B5C19B2C}"/>
          </ac:spMkLst>
        </pc:spChg>
        <pc:spChg chg="del">
          <ac:chgData name="Jarlskov, Lasse" userId="2e308608-b117-4b2a-a6c4-87206870d13c" providerId="ADAL" clId="{1C08D90D-2749-4EE5-92C9-D4C7AEACB8C4}" dt="2019-05-23T11:03:45.475" v="557"/>
          <ac:spMkLst>
            <pc:docMk/>
            <pc:sldMk cId="504844241" sldId="267"/>
            <ac:spMk id="4" creationId="{36343CEE-1AE3-4F35-989C-1E86B3EC3367}"/>
          </ac:spMkLst>
        </pc:spChg>
        <pc:spChg chg="del">
          <ac:chgData name="Jarlskov, Lasse" userId="2e308608-b117-4b2a-a6c4-87206870d13c" providerId="ADAL" clId="{1C08D90D-2749-4EE5-92C9-D4C7AEACB8C4}" dt="2019-05-23T11:03:45.475" v="557"/>
          <ac:spMkLst>
            <pc:docMk/>
            <pc:sldMk cId="504844241" sldId="267"/>
            <ac:spMk id="5" creationId="{576EFEA6-1BE2-4AFB-899C-3115AB242312}"/>
          </ac:spMkLst>
        </pc:spChg>
        <pc:spChg chg="add del mod">
          <ac:chgData name="Jarlskov, Lasse" userId="2e308608-b117-4b2a-a6c4-87206870d13c" providerId="ADAL" clId="{1C08D90D-2749-4EE5-92C9-D4C7AEACB8C4}" dt="2019-05-23T11:04:10.637" v="576" actId="478"/>
          <ac:spMkLst>
            <pc:docMk/>
            <pc:sldMk cId="504844241" sldId="267"/>
            <ac:spMk id="6" creationId="{699960A6-7FCE-400D-AAFB-A1F0138E366B}"/>
          </ac:spMkLst>
        </pc:spChg>
        <pc:picChg chg="add ord">
          <ac:chgData name="Jarlskov, Lasse" userId="2e308608-b117-4b2a-a6c4-87206870d13c" providerId="ADAL" clId="{1C08D90D-2749-4EE5-92C9-D4C7AEACB8C4}" dt="2019-05-23T11:03:57.088" v="559" actId="167"/>
          <ac:picMkLst>
            <pc:docMk/>
            <pc:sldMk cId="504844241" sldId="267"/>
            <ac:picMk id="7" creationId="{4446D91A-B08F-45F4-9F7B-AC76427B429E}"/>
          </ac:picMkLst>
        </pc:picChg>
      </pc:sldChg>
      <pc:sldChg chg="del">
        <pc:chgData name="Jarlskov, Lasse" userId="2e308608-b117-4b2a-a6c4-87206870d13c" providerId="ADAL" clId="{1C08D90D-2749-4EE5-92C9-D4C7AEACB8C4}" dt="2019-05-23T10:39:01.475" v="280" actId="2696"/>
        <pc:sldMkLst>
          <pc:docMk/>
          <pc:sldMk cId="1281936341" sldId="267"/>
        </pc:sldMkLst>
      </pc:sldChg>
      <pc:sldChg chg="del">
        <pc:chgData name="Jarlskov, Lasse" userId="2e308608-b117-4b2a-a6c4-87206870d13c" providerId="ADAL" clId="{1C08D90D-2749-4EE5-92C9-D4C7AEACB8C4}" dt="2019-05-23T10:38:58.405" v="278" actId="2696"/>
        <pc:sldMkLst>
          <pc:docMk/>
          <pc:sldMk cId="2980475008" sldId="269"/>
        </pc:sldMkLst>
      </pc:sldChg>
      <pc:sldChg chg="del">
        <pc:chgData name="Jarlskov, Lasse" userId="2e308608-b117-4b2a-a6c4-87206870d13c" providerId="ADAL" clId="{1C08D90D-2749-4EE5-92C9-D4C7AEACB8C4}" dt="2019-05-23T10:38:59.316" v="279" actId="2696"/>
        <pc:sldMkLst>
          <pc:docMk/>
          <pc:sldMk cId="3433109406" sldId="270"/>
        </pc:sldMkLst>
      </pc:sldChg>
      <pc:sldChg chg="del">
        <pc:chgData name="Jarlskov, Lasse" userId="2e308608-b117-4b2a-a6c4-87206870d13c" providerId="ADAL" clId="{1C08D90D-2749-4EE5-92C9-D4C7AEACB8C4}" dt="2019-05-23T10:39:02.762" v="282" actId="2696"/>
        <pc:sldMkLst>
          <pc:docMk/>
          <pc:sldMk cId="2613835544" sldId="271"/>
        </pc:sldMkLst>
      </pc:sldChg>
      <pc:sldChg chg="add del ord">
        <pc:chgData name="Jarlskov, Lasse" userId="2e308608-b117-4b2a-a6c4-87206870d13c" providerId="ADAL" clId="{1C08D90D-2749-4EE5-92C9-D4C7AEACB8C4}" dt="2019-05-23T10:38:55.118" v="277" actId="2696"/>
        <pc:sldMkLst>
          <pc:docMk/>
          <pc:sldMk cId="4153884468" sldId="272"/>
        </pc:sldMkLst>
      </pc:sldChg>
      <pc:sldMasterChg chg="delSldLayout">
        <pc:chgData name="Jarlskov, Lasse" userId="2e308608-b117-4b2a-a6c4-87206870d13c" providerId="ADAL" clId="{1C08D90D-2749-4EE5-92C9-D4C7AEACB8C4}" dt="2019-05-23T10:39:01.475" v="281" actId="2696"/>
        <pc:sldMasterMkLst>
          <pc:docMk/>
          <pc:sldMasterMk cId="3919655418" sldId="2147483660"/>
        </pc:sldMasterMkLst>
        <pc:sldLayoutChg chg="del">
          <pc:chgData name="Jarlskov, Lasse" userId="2e308608-b117-4b2a-a6c4-87206870d13c" providerId="ADAL" clId="{1C08D90D-2749-4EE5-92C9-D4C7AEACB8C4}" dt="2019-05-23T10:39:01.475" v="281" actId="2696"/>
          <pc:sldLayoutMkLst>
            <pc:docMk/>
            <pc:sldMasterMk cId="3919655418" sldId="2147483660"/>
            <pc:sldLayoutMk cId="1380687971" sldId="214748367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eliacompanyspace-my.sharepoint.com/personal/lasse_jarlskov_teliacompany_com/Documents/Documents/DKNOG/Deltagergra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DKNOG registered attendees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Sheet1!$A$1:$A$10</c:f>
              <c:strCache>
                <c:ptCount val="10"/>
                <c:pt idx="0">
                  <c:v>DKNOG1</c:v>
                </c:pt>
                <c:pt idx="1">
                  <c:v>DKNOG2</c:v>
                </c:pt>
                <c:pt idx="2">
                  <c:v>DKNOG3</c:v>
                </c:pt>
                <c:pt idx="3">
                  <c:v>DKNOG4</c:v>
                </c:pt>
                <c:pt idx="4">
                  <c:v>DKNOG5</c:v>
                </c:pt>
                <c:pt idx="5">
                  <c:v>DKNOG6</c:v>
                </c:pt>
                <c:pt idx="6">
                  <c:v>DKNOG7</c:v>
                </c:pt>
                <c:pt idx="7">
                  <c:v>DKNOG8</c:v>
                </c:pt>
                <c:pt idx="8">
                  <c:v>DKNOG9</c:v>
                </c:pt>
                <c:pt idx="9">
                  <c:v>DKNOG10</c:v>
                </c:pt>
              </c:strCache>
            </c:strRef>
          </c:cat>
          <c:val>
            <c:numRef>
              <c:f>Sheet1!$B$1:$B$10</c:f>
              <c:numCache>
                <c:formatCode>General</c:formatCode>
                <c:ptCount val="10"/>
                <c:pt idx="0">
                  <c:v>69</c:v>
                </c:pt>
                <c:pt idx="1">
                  <c:v>99</c:v>
                </c:pt>
                <c:pt idx="2">
                  <c:v>101</c:v>
                </c:pt>
                <c:pt idx="3">
                  <c:v>126</c:v>
                </c:pt>
                <c:pt idx="4">
                  <c:v>103</c:v>
                </c:pt>
                <c:pt idx="5">
                  <c:v>116</c:v>
                </c:pt>
                <c:pt idx="6">
                  <c:v>164</c:v>
                </c:pt>
                <c:pt idx="7">
                  <c:v>160</c:v>
                </c:pt>
                <c:pt idx="8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87-4FBB-A192-C62B95F843B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52495456"/>
        <c:axId val="352499720"/>
      </c:barChart>
      <c:catAx>
        <c:axId val="35249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99720"/>
        <c:crosses val="autoZero"/>
        <c:auto val="1"/>
        <c:lblAlgn val="ctr"/>
        <c:lblOffset val="100"/>
        <c:noMultiLvlLbl val="0"/>
      </c:catAx>
      <c:valAx>
        <c:axId val="35249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49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21EA8-6A20-4651-8CD4-FE81E73F88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A8F35-97BC-48BA-8C84-0DD6F5B27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A8F35-97BC-48BA-8C84-0DD6F5B27B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1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E3B7-01B8-CB4D-A342-0E58E5106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37EB-C38A-EE4E-B8A2-918B5B5DC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985DA-912A-4346-8FAE-C9BF66EB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745F2-ECA6-0C45-89F2-BB1B03CE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5280F-1BB1-DA46-93FE-743AFDA3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6C1598-F6C0-9A46-AFC9-9D9B07F077A4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662F3F2-660B-E740-82C0-4ADCB7EFF7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6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D301-2005-254F-B99B-AD465EA6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4AFCD-92A6-5344-9958-638647750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39670-F24D-7E4F-B4DC-D5E87834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CDB13-DA43-3447-AB52-BAF346AF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5920-420A-4742-B0B8-BBE40AC0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C24603-BE64-E344-9B75-7007E7008B9B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BDFF7E-CA21-5640-85E1-91FA8E1822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4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992F3-58CD-D54D-BF17-9BE5CBE4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7D742-A639-B34F-ACCB-422945C50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99C83-1F77-144D-9279-AEA570E0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23131-3F2F-5F49-B3A7-4B403676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728B4-5CF6-D24A-BCCC-44D83BF90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E21DD8-B8CD-754C-B976-AF8876DD173E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8241FD-4F77-E740-82D6-18C4E7E740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7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B1299-71AA-BC49-B3A3-EB5EDE0C9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1A29E-CCBF-5F42-BA89-A79641050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BC8B7-9EAB-024B-8E68-47B27CF7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1DAE1-4916-D44E-A62F-1BDF8D47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7C63E-F474-194B-BA8F-BE8A43E0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815253-C27B-8E4C-A507-B3A11C610EAC}"/>
              </a:ext>
            </a:extLst>
          </p:cNvPr>
          <p:cNvSpPr/>
          <p:nvPr/>
        </p:nvSpPr>
        <p:spPr>
          <a:xfrm>
            <a:off x="0" y="-1"/>
            <a:ext cx="12192000" cy="1251857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6321F1-67FB-EB4A-B562-0B905905A4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45" b="21124"/>
          <a:stretch/>
        </p:blipFill>
        <p:spPr>
          <a:xfrm>
            <a:off x="196850" y="0"/>
            <a:ext cx="539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31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28F69-5288-BA4D-866A-829D2CDEA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D6D0-ECBE-8847-8BCF-8A1D94716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C8D9E-77A5-E443-83BC-5E7B98413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69D61-629E-5441-9F54-F9F5DE25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8E638-6527-D24D-AE2B-54B61BD4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7F9D3-761A-3A4C-9974-6EDB37788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82F087-6083-DB40-8464-270DE6C8CA8F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3BCDE5-937E-AC41-96BD-3A85194D38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3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9B82-1F01-5E49-A301-00534E8C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3851C-2BEC-3E4E-ABB9-9FEF05FCE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D8F47-7C08-D341-9D69-148E2BDA6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C1ADA-6AC4-A74C-901E-30D930FEA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13931-15C8-A84D-8A1B-ED15E7C09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61587-8F4C-0243-8463-304F335CC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44F04-5A41-4043-A5D5-9FB23D0B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E3CEB4-8B21-FB49-8136-4E98EE43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580D55-92C7-D54D-896B-0B4EF59C3F9F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97F3F8-78FB-F043-900E-EB95FB2FCC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7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15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086D-E752-DE4F-88B1-24770CD1C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6AC3E-B5BE-CC40-B968-D9D28C39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0FB5D7-40A4-494D-AB93-23100DFE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1EB5E3-B681-324A-A8CD-3D6629AE9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8F69AD-2136-6140-AEF5-2C1746D7C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0" y="2533650"/>
            <a:ext cx="53975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31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solidFill>
          <a:srgbClr val="15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BD8D2-94BD-8244-9502-F06C65B8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94CF9-47F5-E84C-A715-2DFC41420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D0DE4-4406-F546-969E-05CBD7B6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F64C2F-E1A7-C941-9D07-D5235724A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250" y="2533650"/>
            <a:ext cx="53975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23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A64E-0C00-114B-A9CC-B3F0BB85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6D577-B85B-4C42-9509-444E1D80D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E5EDA-1C72-0640-9D22-7C639BB0B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6FA95-1A27-4143-B165-A4C4D409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6D0DA-8E3A-C244-964E-A0EE037C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6EF83-2264-0541-A534-D4B894ED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74DCF8-2770-4049-B19F-AFDBA8CE880D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3AAA82-043C-F044-BDB4-AD940ECA64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8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10D8-75E2-AC47-9136-446F254B3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D2CEB6-A0EB-0248-9CAB-AA728A2F1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0BAC1-7036-E14C-BB19-F2D6DE841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D00EE-C0EA-974A-A35A-9F4CC20C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72B64-73A2-7741-B8AA-F7DE97EF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F23F7-413C-C745-8EE8-3D10099C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35F1DC-FB17-1042-939A-5E322812F817}"/>
              </a:ext>
            </a:extLst>
          </p:cNvPr>
          <p:cNvSpPr/>
          <p:nvPr/>
        </p:nvSpPr>
        <p:spPr>
          <a:xfrm>
            <a:off x="0" y="0"/>
            <a:ext cx="12192000" cy="489904"/>
          </a:xfrm>
          <a:prstGeom prst="rect">
            <a:avLst/>
          </a:prstGeom>
          <a:solidFill>
            <a:srgbClr val="151D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82FED2-C74E-B34D-8BEF-43FE16F18B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05" t="16565" r="26404" b="23860"/>
          <a:stretch/>
        </p:blipFill>
        <p:spPr>
          <a:xfrm>
            <a:off x="255814" y="0"/>
            <a:ext cx="1164772" cy="4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73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293B2-AABB-B74C-9ABF-71639319F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8FC4D-320F-3845-917E-5530AB69C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F2EA1-364C-E346-B05D-F5A5BB997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18BA1-470B-4C50-8820-9E4F537592F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7FFBF-ACCB-5143-96ED-163E3EA8E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A5CD-4628-EE48-B74C-0E59698FB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A09F2-6578-4C31-B41E-01A566BD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5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E3A31-67AF-40C7-9A57-9E513B0A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DKNOG General Meeting 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52BBF8-BA17-4920-AEA5-6028A6AE4941}"/>
              </a:ext>
            </a:extLst>
          </p:cNvPr>
          <p:cNvSpPr txBox="1"/>
          <p:nvPr/>
        </p:nvSpPr>
        <p:spPr>
          <a:xfrm>
            <a:off x="3769722" y="4609323"/>
            <a:ext cx="46525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IRC channel: #DKNOG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Server: irc.oftc.net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https://dknog.dk/about/irc-channel-guidelines/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Join the fun.</a:t>
            </a:r>
          </a:p>
        </p:txBody>
      </p:sp>
    </p:spTree>
    <p:extLst>
      <p:ext uri="{BB962C8B-B14F-4D97-AF65-F5344CB8AC3E}">
        <p14:creationId xmlns:p14="http://schemas.microsoft.com/office/powerpoint/2010/main" val="76678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343CEE-1AE3-4F35-989C-1E86B3EC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from the board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EFEA6-1BE2-4AFB-899C-3115AB242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25BA-B94F-48A3-AA9A-EA035FDD1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past year we …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737AC3-B30A-4895-A42F-1714E0BF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en-US" dirty="0"/>
              <a:t>Registered the DKNOG association as a legal entity. </a:t>
            </a:r>
          </a:p>
          <a:p>
            <a:pPr lvl="1"/>
            <a:r>
              <a:rPr lang="en-US" dirty="0"/>
              <a:t>CVR-number</a:t>
            </a:r>
          </a:p>
          <a:p>
            <a:r>
              <a:rPr lang="en-US" dirty="0"/>
              <a:t>Got our own bank account</a:t>
            </a:r>
          </a:p>
          <a:p>
            <a:pPr lvl="1"/>
            <a:r>
              <a:rPr lang="en-US" dirty="0"/>
              <a:t>now we’re finally completely independent from PROSA.</a:t>
            </a:r>
          </a:p>
          <a:p>
            <a:r>
              <a:rPr lang="en-US" dirty="0"/>
              <a:t>Signed with an accountant to </a:t>
            </a:r>
            <a:r>
              <a:rPr lang="en-US" dirty="0" err="1"/>
              <a:t>fullfil</a:t>
            </a:r>
            <a:r>
              <a:rPr lang="en-US" dirty="0"/>
              <a:t> legal requirements</a:t>
            </a:r>
          </a:p>
          <a:p>
            <a:pPr lvl="1"/>
            <a:r>
              <a:rPr lang="en-US" dirty="0"/>
              <a:t>Quarterly VAT-reports </a:t>
            </a:r>
          </a:p>
          <a:p>
            <a:pPr lvl="1"/>
            <a:r>
              <a:rPr lang="en-US" dirty="0"/>
              <a:t>Annual financial statements</a:t>
            </a:r>
          </a:p>
          <a:p>
            <a:pPr lvl="1"/>
            <a:endParaRPr lang="en-US" dirty="0"/>
          </a:p>
          <a:p>
            <a:r>
              <a:rPr lang="en-US" dirty="0"/>
              <a:t>Had an AWESOME DKNOG9!</a:t>
            </a:r>
          </a:p>
        </p:txBody>
      </p:sp>
    </p:spTree>
    <p:extLst>
      <p:ext uri="{BB962C8B-B14F-4D97-AF65-F5344CB8AC3E}">
        <p14:creationId xmlns:p14="http://schemas.microsoft.com/office/powerpoint/2010/main" val="368952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7520C-3E48-4665-B861-3A06F186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DKNOG 9 in review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92B6B4-3F27-466C-B3EB-451A48B93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752395"/>
              </p:ext>
            </p:extLst>
          </p:nvPr>
        </p:nvGraphicFramePr>
        <p:xfrm>
          <a:off x="6685722" y="535445"/>
          <a:ext cx="4668078" cy="3122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5F256D1F-ECC5-484A-985D-E1ACDACCE6A3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10515600" cy="46672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Same venue and format as DKNOG8</a:t>
            </a:r>
          </a:p>
          <a:p>
            <a:pPr lvl="1"/>
            <a:r>
              <a:rPr lang="en-US" dirty="0"/>
              <a:t>Park Inn by Radisson</a:t>
            </a:r>
          </a:p>
          <a:p>
            <a:pPr lvl="1"/>
            <a:r>
              <a:rPr lang="en-US" dirty="0"/>
              <a:t>Two-day single-track format</a:t>
            </a:r>
          </a:p>
          <a:p>
            <a:r>
              <a:rPr lang="en-US" dirty="0"/>
              <a:t>Broke attendee records – again!</a:t>
            </a:r>
          </a:p>
          <a:p>
            <a:r>
              <a:rPr lang="en-US" dirty="0"/>
              <a:t>Great participant feedback</a:t>
            </a:r>
          </a:p>
          <a:p>
            <a:r>
              <a:rPr lang="en-US" dirty="0"/>
              <a:t>This year we gave away ten free student tickets.</a:t>
            </a:r>
          </a:p>
          <a:p>
            <a:endParaRPr lang="en-US" dirty="0"/>
          </a:p>
          <a:p>
            <a:r>
              <a:rPr lang="en-US" dirty="0"/>
              <a:t>Separate organizers committee and </a:t>
            </a:r>
            <a:r>
              <a:rPr lang="en-US" dirty="0" err="1"/>
              <a:t>programme</a:t>
            </a:r>
            <a:r>
              <a:rPr lang="en-US" dirty="0"/>
              <a:t> committee.</a:t>
            </a:r>
          </a:p>
          <a:p>
            <a:endParaRPr lang="en-US" dirty="0"/>
          </a:p>
          <a:p>
            <a:r>
              <a:rPr lang="en-US" dirty="0"/>
              <a:t>Huge thanks to all the volunteers making DKNOG 9 happen!</a:t>
            </a:r>
          </a:p>
        </p:txBody>
      </p:sp>
    </p:spTree>
    <p:extLst>
      <p:ext uri="{BB962C8B-B14F-4D97-AF65-F5344CB8AC3E}">
        <p14:creationId xmlns:p14="http://schemas.microsoft.com/office/powerpoint/2010/main" val="147269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446D91A-B08F-45F4-9F7B-AC76427B4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283"/>
            <a:ext cx="12192000" cy="670943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3A02393-D6A0-43ED-ABC2-4BC1B5C1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feedback</a:t>
            </a:r>
            <a:br>
              <a:rPr lang="en-US" dirty="0"/>
            </a:br>
            <a:r>
              <a:rPr lang="en-US" dirty="0"/>
              <a:t>DKNOG9</a:t>
            </a:r>
          </a:p>
        </p:txBody>
      </p:sp>
    </p:spTree>
    <p:extLst>
      <p:ext uri="{BB962C8B-B14F-4D97-AF65-F5344CB8AC3E}">
        <p14:creationId xmlns:p14="http://schemas.microsoft.com/office/powerpoint/2010/main" val="50484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343CEE-1AE3-4F35-989C-1E86B3EC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EFEA6-1BE2-4AFB-899C-3115AB242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B4BC-C114-4761-9261-03553FC4C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DKNOG9 cashflow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440719-E432-4AA5-A973-C93859D09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21468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568078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107899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239717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10312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38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Ticket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118.347,64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Hotel incl. streaming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297.402,50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Sponsorships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500.465,70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129.500,00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73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Missing payments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60.625,00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48.925,40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09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VAT payment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39.442,00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10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618.813,34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515.269,90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56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59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103.543,44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01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4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90DFEC-18AF-4305-8A74-1E626D4F4F30}"/>
              </a:ext>
            </a:extLst>
          </p:cNvPr>
          <p:cNvSpPr txBox="1"/>
          <p:nvPr/>
        </p:nvSpPr>
        <p:spPr>
          <a:xfrm>
            <a:off x="3769722" y="4609323"/>
            <a:ext cx="46525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IRC channel: #DKNOG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Server: irc.oftc.net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https://dknog.dk/about/irc-channel-guidelines/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Join the fun.</a:t>
            </a:r>
          </a:p>
        </p:txBody>
      </p:sp>
    </p:spTree>
    <p:extLst>
      <p:ext uri="{BB962C8B-B14F-4D97-AF65-F5344CB8AC3E}">
        <p14:creationId xmlns:p14="http://schemas.microsoft.com/office/powerpoint/2010/main" val="1532614974"/>
      </p:ext>
    </p:extLst>
  </p:cSld>
  <p:clrMapOvr>
    <a:masterClrMapping/>
  </p:clrMapOvr>
</p:sld>
</file>

<file path=ppt/theme/theme1.xml><?xml version="1.0" encoding="utf-8"?>
<a:theme xmlns:a="http://schemas.openxmlformats.org/drawingml/2006/main" name="dkno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73E84E4-3EDF-BF42-9986-4BB63C524FCB}" vid="{54256FEF-D386-CB4B-885F-00AE8BA78A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dknog</Template>
  <TotalTime>2768</TotalTime>
  <Words>198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dknog</vt:lpstr>
      <vt:lpstr>DKNOG General Meeting 2019</vt:lpstr>
      <vt:lpstr>Report from the board</vt:lpstr>
      <vt:lpstr>The past year we …</vt:lpstr>
      <vt:lpstr>DKNOG 9 in review</vt:lpstr>
      <vt:lpstr>Overall feedback DKNOG9</vt:lpstr>
      <vt:lpstr>Financial report</vt:lpstr>
      <vt:lpstr>DKNOG9 cashflow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DKNOG9</dc:title>
  <dc:creator>Jarlskov, Lasse</dc:creator>
  <cp:lastModifiedBy>Jarlskov, Lasse</cp:lastModifiedBy>
  <cp:revision>6</cp:revision>
  <dcterms:created xsi:type="dcterms:W3CDTF">2019-03-11T20:34:43Z</dcterms:created>
  <dcterms:modified xsi:type="dcterms:W3CDTF">2019-05-23T12:47:20Z</dcterms:modified>
</cp:coreProperties>
</file>